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9" r:id="rId1"/>
  </p:sldMasterIdLst>
  <p:notesMasterIdLst>
    <p:notesMasterId r:id="rId11"/>
  </p:notesMasterIdLst>
  <p:sldIdLst>
    <p:sldId id="256" r:id="rId2"/>
    <p:sldId id="260" r:id="rId3"/>
    <p:sldId id="257" r:id="rId4"/>
    <p:sldId id="258" r:id="rId5"/>
    <p:sldId id="259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78429" autoAdjust="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FD1F66D-0C83-4DB8-A9BD-77156EE615CC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FC5F3A5-9ED1-40B4-8760-76B79AA94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EB7CDD3-3B36-4419-B37C-AD721803A5DF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CCC4116-4F2F-4F72-AD9F-33538CC3AA79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D67600-2635-4199-A905-037AE99D6927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8B25AD2-4CE7-4289-A31B-570682DB71F1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6838CE7-2AC8-4022-870A-E8CA3CC50BB9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6E3A9-72B8-41A4-9BF5-0A40F328F41B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5EA8E-A09F-4326-8EAF-72836AE63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6ED09-1469-4D7B-94DC-E9D500C7BD32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4F160-4DE3-4209-92AB-C486C9636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B7771-FA09-4446-B08C-1968B162523E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301CE-9CE1-4279-9EF4-7D66B3048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3A761-D9A3-49AA-852E-BC5027A88E75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8AB80-687F-4524-9136-C6D255846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D7DBF-80A5-4037-82B8-87A95E0DACF2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1CBDF-1D4A-4210-ADD5-73C3CB2BE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7C150-1686-4C7D-AAAD-32C361731284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4FF86-65AF-4095-8284-F8A038965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EFDA7-D02F-4364-A6A3-06A9443FBB69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90C98-BC88-4529-8865-2CC392462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DC0E4-6154-4446-B7CE-5D746CBEDAB2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2F7C0-380B-42E6-96AB-6E76FEF5D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04466-DA99-41E2-AEC0-7F9EBCA657C1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320CB-3956-407E-8F0F-551D719B4F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B0111-455B-46A0-B5B9-25E47B3D9F4F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40FA9-7E79-433E-A1D0-87AE9CA04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C7F0B-C9BD-4BBF-8F46-C7A824F2F8C2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2F993-997F-451E-8509-C4A2E159E2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8F7507-EB07-4DED-BE4F-94B9B1B031C5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D92735-8410-4527-9481-1112ACF65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7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63" y="1928813"/>
            <a:ext cx="5457825" cy="1785937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443329"/>
                </a:solidFill>
              </a:rPr>
              <a:t>                                                         </a:t>
            </a:r>
            <a:r>
              <a:rPr lang="ru-RU" sz="14100" b="1" i="1" dirty="0" smtClean="0">
                <a:solidFill>
                  <a:schemeClr val="tx1"/>
                </a:solidFill>
              </a:rPr>
              <a:t>Крыжовник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29188" y="4929188"/>
            <a:ext cx="3929062" cy="1571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Выполнила студентка </a:t>
            </a:r>
            <a:r>
              <a:rPr lang="en-US" dirty="0">
                <a:solidFill>
                  <a:schemeClr val="tx1"/>
                </a:solidFill>
              </a:rPr>
              <a:t>I</a:t>
            </a:r>
            <a:r>
              <a:rPr lang="ru-RU" dirty="0">
                <a:solidFill>
                  <a:schemeClr val="tx1"/>
                </a:solidFill>
              </a:rPr>
              <a:t> курса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ГБОУ СПО </a:t>
            </a:r>
            <a:r>
              <a:rPr lang="ru-RU" dirty="0" err="1">
                <a:solidFill>
                  <a:schemeClr val="tx1"/>
                </a:solidFill>
              </a:rPr>
              <a:t>Баймакский</a:t>
            </a:r>
            <a:r>
              <a:rPr lang="ru-RU" dirty="0">
                <a:solidFill>
                  <a:schemeClr val="tx1"/>
                </a:solidFill>
              </a:rPr>
              <a:t> сельскохозяйственный техникум </a:t>
            </a:r>
          </a:p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</a:rPr>
              <a:t>Халитова</a:t>
            </a:r>
            <a:r>
              <a:rPr lang="ru-RU" dirty="0">
                <a:solidFill>
                  <a:schemeClr val="tx1"/>
                </a:solidFill>
              </a:rPr>
              <a:t> З.</a:t>
            </a:r>
          </a:p>
        </p:txBody>
      </p:sp>
      <p:pic>
        <p:nvPicPr>
          <p:cNvPr id="2052" name="Picture 4" descr="C:\Users\Амир\Desktop\Клюква\Крыжовник\1238134855_0_12396_58a49f70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Амир\Desktop\Клюква\Крыжовник\agrise_dulcea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314324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C:\Users\Амир\Desktop\Клюква\Крыжовник\img_0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057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071813" y="274638"/>
            <a:ext cx="5614987" cy="725487"/>
          </a:xfrm>
        </p:spPr>
        <p:txBody>
          <a:bodyPr/>
          <a:lstStyle/>
          <a:p>
            <a:pPr eaLnBrk="1" hangingPunct="1"/>
            <a:r>
              <a:rPr lang="ru-RU" smtClean="0"/>
              <a:t>                        </a:t>
            </a:r>
            <a:r>
              <a:rPr lang="ru-RU" b="1" smtClean="0"/>
              <a:t>Крыжовник</a:t>
            </a:r>
          </a:p>
        </p:txBody>
      </p:sp>
      <p:pic>
        <p:nvPicPr>
          <p:cNvPr id="6147" name="Содержимое 4" descr="ро.jpe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3143240" cy="2357430"/>
          </a:xfrm>
          <a:effectLst>
            <a:softEdge rad="112500"/>
          </a:effectLst>
        </p:spPr>
      </p:pic>
      <p:sp>
        <p:nvSpPr>
          <p:cNvPr id="14340" name="Содержимое 3"/>
          <p:cNvSpPr>
            <a:spLocks noGrp="1"/>
          </p:cNvSpPr>
          <p:nvPr>
            <p:ph sz="half" idx="2"/>
          </p:nvPr>
        </p:nvSpPr>
        <p:spPr>
          <a:xfrm>
            <a:off x="3357563" y="1571625"/>
            <a:ext cx="5329237" cy="4554538"/>
          </a:xfrm>
        </p:spPr>
        <p:txBody>
          <a:bodyPr rtlCol="0">
            <a:normAutofit fontScale="92500" lnSpcReduction="10000"/>
          </a:bodyPr>
          <a:lstStyle/>
          <a:p>
            <a:pPr marL="0" indent="358775" eaLnBrk="1" fontAlgn="auto" hangingPunct="1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ru-RU" dirty="0" smtClean="0"/>
              <a:t>Крыжовник родом из Западной Европы и северной Африки. Как дикорастущее растение распространен на Кавказе, на Украине, в Закавказье и Средней Азии, в Средней и Южной Европе, в Северной Африке и в Северной Америке.</a:t>
            </a:r>
          </a:p>
        </p:txBody>
      </p:sp>
      <p:pic>
        <p:nvPicPr>
          <p:cNvPr id="6149" name="Picture 5" descr="C:\Users\Амир\Desktop\Клюква\Крыжовник\20080729-141250-8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0"/>
            <a:ext cx="314324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 descr="C:\Users\Амир\Desktop\Клюква\Крыжовник\8629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00571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0_2f13e_e589e01b_-1-L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357430"/>
            <a:ext cx="292895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Амир\Desktop\Клюква\Крыжовник\69011752_1294600068_856676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9" y="2357431"/>
            <a:ext cx="3071802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Амир\Desktop\Клюква\Крыжовник\gooseberries1jpg-4aeb429c6e5db69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14324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Амир\Desktop\Клюква\Крыжовник\1238134900_dbimage.aspx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0"/>
            <a:ext cx="3071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Амир\Desktop\Клюква\Крыжовник\1314011349_241374634_3----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0"/>
            <a:ext cx="292895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 descr="C:\Users\Амир\Desktop\Клюква\Крыжовник\berry_gooseberries_2_h_orig.jpe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4500571"/>
            <a:ext cx="292895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1" name="Picture 9" descr="C:\Users\Амир\Desktop\Клюква\Крыжовник\img131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4500571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16aa2_1ee4c61_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0"/>
            <a:ext cx="3352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143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0"/>
            <a:ext cx="2928937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03400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92893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0029244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429000"/>
            <a:ext cx="292893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 descr="C:\Users\Амир\Desktop\Клюква\Крыжовник\60579191_563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3429000"/>
            <a:ext cx="292892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1323959210_0fb8ce.jpg"/>
          <p:cNvPicPr>
            <a:picLocks noChangeAspect="1"/>
          </p:cNvPicPr>
          <p:nvPr/>
        </p:nvPicPr>
        <p:blipFill>
          <a:blip r:embed="rId3"/>
          <a:srcRect r="50781"/>
          <a:stretch>
            <a:fillRect/>
          </a:stretch>
        </p:blipFill>
        <p:spPr bwMode="auto">
          <a:xfrm>
            <a:off x="0" y="4500570"/>
            <a:ext cx="3143240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Амир\Desktop\Клюква\Крыжовник\299334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357431"/>
            <a:ext cx="3071802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Амир\Desktop\Клюква\Крыжовник\1238134163_20080619-3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14324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Users\Амир\Desktop\Клюква\Крыжовник\62260448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0"/>
            <a:ext cx="3071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Users\Амир\Desktop\Клюква\Крыжовник\76252563_ya4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2357430"/>
            <a:ext cx="2928958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C:\Users\Амир\Desktop\Клюква\Крыжовник\1942693_inmsg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43240" y="0"/>
            <a:ext cx="292895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C:\Users\Амир\Desktop\Клюква\Крыжовник\1315673384_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4500570"/>
            <a:ext cx="292895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286125" y="274638"/>
            <a:ext cx="5400675" cy="1143000"/>
          </a:xfrm>
        </p:spPr>
        <p:txBody>
          <a:bodyPr/>
          <a:lstStyle/>
          <a:p>
            <a:pPr eaLnBrk="1" hangingPunct="1"/>
            <a:r>
              <a:rPr lang="ru-RU" smtClean="0"/>
              <a:t>Цветки крыжовника</a:t>
            </a:r>
          </a:p>
        </p:txBody>
      </p:sp>
      <p:pic>
        <p:nvPicPr>
          <p:cNvPr id="8195" name="Содержимое 4" descr="237_flor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71678"/>
            <a:ext cx="3143240" cy="2428879"/>
          </a:xfrm>
          <a:effectLst>
            <a:softEdge rad="112500"/>
          </a:effectLst>
        </p:spPr>
      </p:pic>
      <p:sp>
        <p:nvSpPr>
          <p:cNvPr id="8196" name="Содержимое 3"/>
          <p:cNvSpPr>
            <a:spLocks noGrp="1"/>
          </p:cNvSpPr>
          <p:nvPr>
            <p:ph sz="half" idx="2"/>
          </p:nvPr>
        </p:nvSpPr>
        <p:spPr>
          <a:xfrm>
            <a:off x="3357563" y="1600200"/>
            <a:ext cx="5329237" cy="4525963"/>
          </a:xfrm>
        </p:spPr>
        <p:txBody>
          <a:bodyPr/>
          <a:lstStyle/>
          <a:p>
            <a:pPr marL="0" indent="358775" eaLnBrk="1" hangingPunct="1">
              <a:buFont typeface="Arial" charset="0"/>
              <a:buNone/>
            </a:pPr>
            <a:r>
              <a:rPr lang="ru-RU" smtClean="0"/>
              <a:t>Цветки обоеполые, зеленоватые или красноватые, одиночные или по 2—3 в пазухах листьев. Гипантий, как и чашелистики, опушённый. </a:t>
            </a:r>
          </a:p>
          <a:p>
            <a:pPr marL="0" indent="358775" eaLnBrk="1" hangingPunct="1">
              <a:buFont typeface="Arial" charset="0"/>
              <a:buNone/>
            </a:pPr>
            <a:r>
              <a:rPr lang="ru-RU" smtClean="0"/>
              <a:t>Цветёт в мае.</a:t>
            </a:r>
          </a:p>
        </p:txBody>
      </p:sp>
      <p:pic>
        <p:nvPicPr>
          <p:cNvPr id="8198" name="Picture 6" descr="C:\Users\Амир\Desktop\Клюква\Крыжовник\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0570"/>
            <a:ext cx="321467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9" name="Picture 7" descr="C:\Users\Амир\Desktop\Клюква\Крыжовник\0_8c703_6f17677a_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143240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3400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43240" cy="2357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002915491de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357430"/>
            <a:ext cx="2928958" cy="2132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krizhovnik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00571"/>
            <a:ext cx="607219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Амир\Desktop\Клюква\Крыжовник\marinovannyi-kryzhovnik-97366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357430"/>
            <a:ext cx="314324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4" name="Picture 6" descr="C:\Users\Амир\Desktop\Клюква\Крыжовник\58.0.krizhovni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72199" y="4500570"/>
            <a:ext cx="3071802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5" name="Picture 7" descr="C:\Users\Амир\Desktop\Клюква\Крыжовник\1274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72198" y="0"/>
            <a:ext cx="3071802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C:\Users\Амир\Desktop\Клюква\Крыжовник\krijovnik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3240" y="0"/>
            <a:ext cx="2928958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act29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00042"/>
            <a:ext cx="4857784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пр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5" y="0"/>
            <a:ext cx="221454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лло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07167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03400.jpe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55" y="3428999"/>
            <a:ext cx="2214546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роп.jpe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429000"/>
            <a:ext cx="207167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357188" y="2214563"/>
            <a:ext cx="7500937" cy="142875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chemeClr val="bg1"/>
                </a:solidFill>
              </a:rPr>
              <a:t>Благодарю за внимание…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93</Words>
  <Application>Microsoft Office PowerPoint</Application>
  <PresentationFormat>Экран (4:3)</PresentationFormat>
  <Paragraphs>15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Слайд 1</vt:lpstr>
      <vt:lpstr>                        Крыжовник</vt:lpstr>
      <vt:lpstr>Слайд 3</vt:lpstr>
      <vt:lpstr>Слайд 4</vt:lpstr>
      <vt:lpstr>Слайд 5</vt:lpstr>
      <vt:lpstr>Цветки крыжовника</vt:lpstr>
      <vt:lpstr>Слайд 7</vt:lpstr>
      <vt:lpstr>Слайд 8</vt:lpstr>
      <vt:lpstr>Благодарю за внимание…</vt:lpstr>
    </vt:vector>
  </TitlesOfParts>
  <Company>Техникум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Выполнили студентки гр. 111 Ядигарова э, халитова З, Сафиуллина И.</dc:title>
  <dc:creator>Студент</dc:creator>
  <cp:lastModifiedBy>Амир</cp:lastModifiedBy>
  <cp:revision>12</cp:revision>
  <dcterms:created xsi:type="dcterms:W3CDTF">2012-06-05T05:13:45Z</dcterms:created>
  <dcterms:modified xsi:type="dcterms:W3CDTF">2012-06-18T13:10:57Z</dcterms:modified>
</cp:coreProperties>
</file>