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7" r:id="rId2"/>
    <p:sldId id="259" r:id="rId3"/>
    <p:sldId id="258" r:id="rId4"/>
    <p:sldId id="260" r:id="rId5"/>
    <p:sldId id="261" r:id="rId6"/>
    <p:sldId id="263" r:id="rId7"/>
    <p:sldId id="265" r:id="rId8"/>
    <p:sldId id="268" r:id="rId9"/>
    <p:sldId id="266" r:id="rId10"/>
    <p:sldId id="269" r:id="rId11"/>
    <p:sldId id="27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56989" autoAdjust="0"/>
  </p:normalViewPr>
  <p:slideViewPr>
    <p:cSldViewPr>
      <p:cViewPr>
        <p:scale>
          <a:sx n="70" d="100"/>
          <a:sy n="70" d="100"/>
        </p:scale>
        <p:origin x="-744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82354-F069-44A4-9CD4-0F5C26FBF666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7730C-84AF-45E4-A2AA-B037729FA1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9F%D0%BE%D0%B4%D1%80%D0%BE%D0%B4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8%D1%80%D0%B5%D1%81%D1%83%D0%B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B%D0%B0%D1%82%D0%B8%D0%BD%D1%81%D0%BA%D0%B8%D0%B9_%D1%8F%D0%B7%D1%8B%D0%BA" TargetMode="External"/><Relationship Id="rId5" Type="http://schemas.openxmlformats.org/officeDocument/2006/relationships/hyperlink" Target="http://ru.wikipedia.org/wiki/%D0%9F%D0%BE%D0%BD%D1%82%D0%B8%D0%B9%D1%81%D0%BA%D0%BE%D0%B5_%D1%86%D0%B0%D1%80%D1%81%D1%82%D0%B2%D0%BE" TargetMode="External"/><Relationship Id="rId4" Type="http://schemas.openxmlformats.org/officeDocument/2006/relationships/hyperlink" Target="http://ru.wikipedia.org/wiki/%D0%93%D1%80%D0%B5%D1%87%D0%B5%D1%81%D0%BA%D0%B8%D0%B9_%D1%8F%D0%B7%D1%8B%D0%B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5%D0%B4%D1%8C" TargetMode="External"/><Relationship Id="rId13" Type="http://schemas.openxmlformats.org/officeDocument/2006/relationships/hyperlink" Target="http://ru.wikipedia.org/wiki/%D0%A5%D1%80%D0%BE%D0%BC" TargetMode="External"/><Relationship Id="rId18" Type="http://schemas.openxmlformats.org/officeDocument/2006/relationships/hyperlink" Target="http://ru.wikipedia.org/wiki/%D0%9A%D0%BE%D0%B1%D0%B0%D0%BB%D1%8C%D1%82" TargetMode="External"/><Relationship Id="rId26" Type="http://schemas.openxmlformats.org/officeDocument/2006/relationships/hyperlink" Target="http://ru.wikipedia.org/wiki/%D0%A4%D0%BE%D0%BB%D0%B8%D0%B5%D0%B2%D0%B0%D1%8F_%D0%BA%D0%B8%D1%81%D0%BB%D0%BE%D1%82%D0%B0" TargetMode="External"/><Relationship Id="rId3" Type="http://schemas.openxmlformats.org/officeDocument/2006/relationships/hyperlink" Target="http://ru.wikipedia.org/wiki/%D0%9B%D0%B8%D0%BC%D0%BE%D0%BD%D0%BD%D0%B0%D1%8F_%D0%BA%D0%B8%D1%81%D0%BB%D0%BE%D1%82%D0%B0" TargetMode="External"/><Relationship Id="rId21" Type="http://schemas.openxmlformats.org/officeDocument/2006/relationships/hyperlink" Target="http://ru.wikipedia.org/wiki/%D0%9A%D0%B0%D0%BB%D0%B8%D0%B9" TargetMode="External"/><Relationship Id="rId7" Type="http://schemas.openxmlformats.org/officeDocument/2006/relationships/hyperlink" Target="http://ru.wikipedia.org/wiki/%D0%91%D0%B8%D0%BE%D0%BB%D0%BE%D0%B3%D0%B8%D1%87%D0%B5%D1%81%D0%BA%D0%B8_%D0%B7%D0%BD%D0%B0%D1%87%D0%B8%D0%BC%D1%8B%D0%B5_%D1%8D%D0%BB%D0%B5%D0%BC%D0%B5%D0%BD%D1%82%D1%8B" TargetMode="External"/><Relationship Id="rId12" Type="http://schemas.openxmlformats.org/officeDocument/2006/relationships/hyperlink" Target="http://ru.wikipedia.org/wiki/%D0%9C%D0%B0%D1%80%D0%B3%D0%B0%D0%BD%D0%B5%D1%86" TargetMode="External"/><Relationship Id="rId17" Type="http://schemas.openxmlformats.org/officeDocument/2006/relationships/hyperlink" Target="http://ru.wikipedia.org/wiki/%D0%92%D0%B0%D0%BD%D0%B0%D0%B4%D0%B8%D0%B9" TargetMode="External"/><Relationship Id="rId25" Type="http://schemas.openxmlformats.org/officeDocument/2006/relationships/hyperlink" Target="http://ru.wikipedia.org/wiki/%D0%9F%D0%B5%D0%BA%D1%82%D0%B8%D0%BD%D0%BE%D0%B2%D1%8B%D0%B5_%D0%B2%D0%B5%D1%89%D0%B5%D1%81%D1%82%D0%B2%D0%B0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://ru.wikipedia.org/wiki/%D0%91%D0%BE%D1%80_(%D1%8D%D0%BB%D0%B5%D0%BC%D0%B5%D0%BD%D1%82)" TargetMode="External"/><Relationship Id="rId20" Type="http://schemas.openxmlformats.org/officeDocument/2006/relationships/hyperlink" Target="http://ru.wikipedia.org/wiki/%D0%A0%D1%83%D0%B1%D0%B8%D0%B4%D0%B8%D0%B9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A1%D0%B0%D0%BB%D0%B8%D1%86%D0%B8%D0%BB%D0%BE%D0%B2%D0%B0%D1%8F_%D0%BA%D0%B8%D1%81%D0%BB%D0%BE%D1%82%D0%B0" TargetMode="External"/><Relationship Id="rId11" Type="http://schemas.openxmlformats.org/officeDocument/2006/relationships/hyperlink" Target="http://ru.wikipedia.org/wiki/%D0%99%D0%BE%D0%B4" TargetMode="External"/><Relationship Id="rId24" Type="http://schemas.openxmlformats.org/officeDocument/2006/relationships/hyperlink" Target="http://ru.wikipedia.org/wiki/%D0%9C%D0%B0%D0%B3%D0%BD%D0%B8%D0%B9" TargetMode="External"/><Relationship Id="rId5" Type="http://schemas.openxmlformats.org/officeDocument/2006/relationships/hyperlink" Target="http://ru.wikipedia.org/wiki/%D0%AF%D0%BD%D1%82%D0%B0%D1%80%D0%BD%D0%B0%D1%8F_%D0%BA%D0%B8%D1%81%D0%BB%D0%BE%D1%82%D0%B0" TargetMode="External"/><Relationship Id="rId15" Type="http://schemas.openxmlformats.org/officeDocument/2006/relationships/hyperlink" Target="http://ru.wikipedia.org/wiki/%D0%9C%D0%BE%D0%BB%D0%B8%D0%B1%D0%B4%D0%B5%D0%BD" TargetMode="External"/><Relationship Id="rId23" Type="http://schemas.openxmlformats.org/officeDocument/2006/relationships/hyperlink" Target="http://ru.wikipedia.org/wiki/%D0%A4%D0%BE%D1%81%D1%84%D0%BE%D1%80" TargetMode="External"/><Relationship Id="rId10" Type="http://schemas.openxmlformats.org/officeDocument/2006/relationships/hyperlink" Target="http://ru.wikipedia.org/wiki/%D0%A6%D0%B8%D0%BD%D0%BA" TargetMode="External"/><Relationship Id="rId19" Type="http://schemas.openxmlformats.org/officeDocument/2006/relationships/hyperlink" Target="http://ru.wikipedia.org/wiki/%D0%9D%D0%B8%D0%BA%D0%B5%D0%BB%D1%8C" TargetMode="External"/><Relationship Id="rId4" Type="http://schemas.openxmlformats.org/officeDocument/2006/relationships/hyperlink" Target="http://ru.wikipedia.org/wiki/%D0%AF%D0%B1%D0%BB%D0%BE%D1%87%D0%BD%D0%B0%D1%8F_%D0%BA%D0%B8%D1%81%D0%BB%D0%BE%D1%82%D0%B0" TargetMode="External"/><Relationship Id="rId9" Type="http://schemas.openxmlformats.org/officeDocument/2006/relationships/hyperlink" Target="http://ru.wikipedia.org/wiki/%D0%96%D0%B5%D0%BB%D0%B5%D0%B7%D0%BE" TargetMode="External"/><Relationship Id="rId14" Type="http://schemas.openxmlformats.org/officeDocument/2006/relationships/hyperlink" Target="http://ru.wikipedia.org/wiki/%D0%A4%D1%82%D0%BE%D1%80" TargetMode="External"/><Relationship Id="rId22" Type="http://schemas.openxmlformats.org/officeDocument/2006/relationships/hyperlink" Target="http://ru.wikipedia.org/wiki/%D0%9A%D0%B0%D0%BB%D1%8C%D1%86%D0%B8%D0%B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1%82%D1%80%D1%83%D0%B4%D0%B5%D0%BB%D1%8C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u.wikipedia.org/wiki/%D0%96%D0%B8%D0%BD%D0%B6%D0%B8%D0%BD%D1%8C%D1%8F" TargetMode="External"/><Relationship Id="rId4" Type="http://schemas.openxmlformats.org/officeDocument/2006/relationships/hyperlink" Target="http://ru.wikipedia.org/wiki/%D0%92%D0%B0%D1%80%D0%B5%D0%BD%D0%B8%D0%BA%D0%B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Ви́шня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атинский язык"/>
              </a:rPr>
              <a:t>лат.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Prúnus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subgen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Cerásus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—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Подрод"/>
              </a:rPr>
              <a:t>подрода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Cerasus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Prunus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семейства 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 названия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Небольшой город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Гиресун"/>
              </a:rPr>
              <a:t>Керасунда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Греческий язык"/>
              </a:rPr>
              <a:t>греч.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Κερασουντα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находившийся между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Понтийское царство"/>
              </a:rPr>
              <a:t>Фарнакией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Трапезундом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прославился вишнями. Именно там их впервые встретили римляне, дав название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керасунтских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плодов»,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Латинский язык"/>
              </a:rPr>
              <a:t>лат.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cerasi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Отсюда итальянское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ciliegia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французское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cerise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испанское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cereza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португальское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cereja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немецкое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Kirsche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английское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cherry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русское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черешня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- содержит кроветворные микроэлементы: железо,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кобальт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позволяет использовать ее при малокровии. </a:t>
            </a:r>
          </a:p>
          <a:p>
            <a:r>
              <a:rPr lang="ru-RU" sz="1200" dirty="0" smtClean="0"/>
              <a:t>Вишня стимулирует выделение пищеварительных </a:t>
            </a:r>
            <a:r>
              <a:rPr lang="ru-RU" sz="1200" dirty="0" err="1" smtClean="0"/>
              <a:t>соков,что</a:t>
            </a:r>
            <a:r>
              <a:rPr lang="ru-RU" sz="1200" dirty="0" smtClean="0"/>
              <a:t> в свою </a:t>
            </a:r>
            <a:r>
              <a:rPr lang="ru-RU" sz="1200" dirty="0" err="1" smtClean="0"/>
              <a:t>очередь,способствует</a:t>
            </a:r>
            <a:r>
              <a:rPr lang="ru-RU" sz="1200" dirty="0" smtClean="0"/>
              <a:t> полному перевариванию пищи.</a:t>
            </a:r>
          </a:p>
          <a:p>
            <a:r>
              <a:rPr lang="ru-RU" sz="1200" dirty="0" smtClean="0"/>
              <a:t>В вишне все гармонично.</a:t>
            </a:r>
          </a:p>
          <a:p>
            <a:r>
              <a:rPr lang="ru-RU" sz="1200" dirty="0" smtClean="0"/>
              <a:t>Лечебные свойства вишни очень многообразны.</a:t>
            </a:r>
          </a:p>
          <a:p>
            <a:r>
              <a:rPr lang="ru-RU" sz="1200" dirty="0" smtClean="0"/>
              <a:t>Вишня при диабете считается самой здоровой и питательной </a:t>
            </a:r>
            <a:r>
              <a:rPr lang="ru-RU" sz="1200" dirty="0" err="1" smtClean="0"/>
              <a:t>ягодой,которые</a:t>
            </a:r>
            <a:r>
              <a:rPr lang="ru-RU" sz="1200" dirty="0" smtClean="0"/>
              <a:t> можно употребить в питании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1" dirty="0" smtClean="0"/>
              <a:t>Значение и использование </a:t>
            </a:r>
            <a:r>
              <a:rPr lang="ru-RU" sz="1200" dirty="0" smtClean="0"/>
              <a:t>Медоносные пчёлы берут с цветков разных видов вишни обильный (особенно в утренние часы) нектарный и пыльцевой взяток. Во время цветения вишни можно наблюдать примерно равное число пчёл, собирающих как нектар, так и пыльцу.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Происхождение и история культивирования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Самый известный с давних пор вид вишни — черешня, или вишня птичья. Как полагают, черешня была известна уже за 8000 лет до н. э. в Анатолии и в Европе — на территории современных Дании и Швейцарии (жителям свайных построек).</a:t>
            </a:r>
            <a:br>
              <a:rPr lang="ru-RU" sz="1200" dirty="0" smtClean="0"/>
            </a:br>
            <a:r>
              <a:rPr lang="ru-RU" sz="1200" dirty="0" smtClean="0"/>
              <a:t>Утверждают, будто ассирийский царь Сарган II (722—705 гг. до н. э.) любил сладкий аромат цветущей вишни. По свидетельству Геродота, жившего в V веке до н. э., вишнёвые деревья на зиму укутывали толстым войлоком. Из их плодов готовили густой сироп, который пили, разбавляя водой, или употребляли для улучшения вкуса печений.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Плоды вишни имеют кисло-сладкий вкус. В плодах вишни содержатся органические кислоты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Лимонная кислота"/>
              </a:rPr>
              <a:t>лимонная кислота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Яблочная кислота"/>
              </a:rPr>
              <a:t>яблочная кислота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Янтарная кислота"/>
              </a:rPr>
              <a:t>янтарная кислота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Салициловая кислота"/>
              </a:rPr>
              <a:t>салициловая кислота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Биологически значимые элементы"/>
              </a:rPr>
              <a:t>микроэлементы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Медь"/>
              </a:rPr>
              <a:t>медь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Железо"/>
              </a:rPr>
              <a:t>железо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Цинк"/>
              </a:rPr>
              <a:t>цинк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Йод"/>
              </a:rPr>
              <a:t>йод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Марганец"/>
              </a:rPr>
              <a:t>марганец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Хром"/>
              </a:rPr>
              <a:t>хром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Фтор"/>
              </a:rPr>
              <a:t>фтор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Молибден"/>
              </a:rPr>
              <a:t>молибден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Бор (элемент)"/>
              </a:rPr>
              <a:t>бор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Ванадий"/>
              </a:rPr>
              <a:t>ванадий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Кобальт"/>
              </a:rPr>
              <a:t>кобальт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Никель"/>
              </a:rPr>
              <a:t>никель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Рубидий"/>
              </a:rPr>
              <a:t>рубидий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Биологически значимые элементы"/>
              </a:rPr>
              <a:t>макроэлементы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Калий"/>
              </a:rPr>
              <a:t>калий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2" tooltip="Кальций"/>
              </a:rPr>
              <a:t>кальций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3" tooltip="Фосфор"/>
              </a:rPr>
              <a:t>фосфор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4" tooltip="Магний"/>
              </a:rPr>
              <a:t>магний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а также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5" tooltip="Пектиновые вещества"/>
              </a:rPr>
              <a:t>пектиновые вещества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сахара, витамины А, С, Е, В1, В2, РР,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 tooltip="Фолиевая кислота"/>
              </a:rPr>
              <a:t>фолиевая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6" tooltip="Фолиевая кислота"/>
              </a:rPr>
              <a:t> кислота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в культуре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широко представлена в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немецкой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киршвассер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Штрудель"/>
              </a:rPr>
              <a:t>штрудель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украинской национальных кухнях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ареники"/>
              </a:rPr>
              <a:t>вареники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вишней). Из вишни готовят компоты, варенья, наливки, ликёры (в частности, португальская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Жинжинья"/>
              </a:rPr>
              <a:t>жинжинья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1903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Антон Чехов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написал пьесу «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Вишнёвый сад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Биологическое описание.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Cerasus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отличается от других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подродов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рода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Prunus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Armeniaca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абрикос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Prunus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слива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черёмуха) следующими признаками: плод (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костянка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гладкий, без налёта;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листья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почкосложении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вдоль сложенные;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расположены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зонтиками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заключающими иногда по два цветка; развиваются одновременно с листьями или ранее их.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Систематика.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Подрод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делят на две секции 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Cerasus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la-Latn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Laurocerasus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включают более 60 видов.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Некоторые виды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Черешня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птичья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Дерево без корневых побегов; листья снизу слегка пушистые; черешки листьев у основания пластинки снабжены двумя желёзками.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обыкновенная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кислая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Деревце, дающее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побеги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корней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листья совершенно голые,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черешки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листьев без желёзок.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степная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Невысокий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кустарник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встречается дико в Южной и Средней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горькая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Сакура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или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мелкопильчатая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Декоративное дерево, символ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японской культуры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Вишня войлочная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Кустарник, в диком виде встречается в Восточной Азии, культивируется в Европе и Северной Америке, часто как декоративное растение.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Плоды в вишни используются в питании  сырыми, но наибольшую ценность они представляют для изготовления компотов, варенья, джема, мармелада и.т.д.</a:t>
            </a:r>
            <a:endParaRPr lang="ru-RU" sz="1200" dirty="0" smtClean="0"/>
          </a:p>
          <a:p>
            <a:r>
              <a:rPr lang="ru-RU" sz="1200" dirty="0" smtClean="0"/>
              <a:t>Вишня широко представлена в немецкой (киршвассер, </a:t>
            </a:r>
            <a:r>
              <a:rPr lang="ru-RU" sz="1200" dirty="0" err="1" smtClean="0"/>
              <a:t>штрудель</a:t>
            </a:r>
            <a:r>
              <a:rPr lang="ru-RU" sz="1200" dirty="0" smtClean="0"/>
              <a:t>) и украинской национальных кухнях (вареники с вишней). Из вишни готовят компоты, варенья, наливки, ликёры (в частности, португальская </a:t>
            </a:r>
            <a:r>
              <a:rPr lang="ru-RU" sz="1200" dirty="0" err="1" smtClean="0"/>
              <a:t>жинжинья</a:t>
            </a:r>
            <a:r>
              <a:rPr lang="ru-RU" sz="1200" dirty="0" smtClean="0"/>
              <a:t>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Также в качестве лекарственного средства используют высохший сок вишневого дерева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7730C-84AF-45E4-A2AA-B037729FA1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45B4F-F64B-481D-926D-711DCF1C2D8A}" type="datetimeFigureOut">
              <a:rPr lang="ru-RU" smtClean="0"/>
              <a:pPr/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A5E-3C43-4664-9DFF-0A506BD3A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571636"/>
          </a:xfrm>
        </p:spPr>
        <p:txBody>
          <a:bodyPr>
            <a:normAutofit fontScale="90000"/>
          </a:bodyPr>
          <a:lstStyle/>
          <a:p>
            <a:r>
              <a:rPr lang="ru-RU" sz="15000" dirty="0" smtClean="0">
                <a:solidFill>
                  <a:srgbClr val="0070C0"/>
                </a:solidFill>
              </a:rPr>
              <a:t>   </a:t>
            </a:r>
            <a:br>
              <a:rPr lang="ru-RU" sz="15000" dirty="0" smtClean="0">
                <a:solidFill>
                  <a:srgbClr val="0070C0"/>
                </a:solidFill>
              </a:rPr>
            </a:br>
            <a:r>
              <a:rPr lang="ru-RU" sz="2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Вишня</a:t>
            </a:r>
            <a:endParaRPr lang="ru-RU" sz="20000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3504" y="5143512"/>
            <a:ext cx="378621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 студент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курс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ГБОУ СПО </a:t>
            </a:r>
            <a:r>
              <a:rPr lang="ru-RU" dirty="0" err="1" smtClean="0">
                <a:solidFill>
                  <a:schemeClr val="tx1"/>
                </a:solidFill>
              </a:rPr>
              <a:t>Баймакский</a:t>
            </a:r>
            <a:r>
              <a:rPr lang="ru-RU" dirty="0" smtClean="0">
                <a:solidFill>
                  <a:schemeClr val="tx1"/>
                </a:solidFill>
              </a:rPr>
              <a:t> сельскохозяйственный техникум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Бархатов Антон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мир\Desktop\В Интернет\Вишня\1317677199_vihny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В Интернет\Вишня\normal_visn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В Интернет\Вишня\78525367_4078313_11030cher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362200"/>
            <a:ext cx="285752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В Интернет\Вишня\366273_3525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В Интернет\Вишня\2960102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В Интернет\Вишня\vishny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1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241892"/>
          <a:ext cx="8429683" cy="6330379"/>
        </p:xfrm>
        <a:graphic>
          <a:graphicData uri="http://schemas.openxmlformats.org/drawingml/2006/table">
            <a:tbl>
              <a:tblPr/>
              <a:tblGrid>
                <a:gridCol w="2051218"/>
                <a:gridCol w="710229"/>
                <a:gridCol w="881891"/>
                <a:gridCol w="857256"/>
                <a:gridCol w="857256"/>
                <a:gridCol w="1071570"/>
                <a:gridCol w="1214446"/>
                <a:gridCol w="785817"/>
              </a:tblGrid>
              <a:tr h="36182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Производство вишни (тыс. тонн)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Турция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США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Иран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Италия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Испания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Сирия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Россия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Румыния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Узбекистан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Чили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Франция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Украина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Польша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Греция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Весь мир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1629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1901</a:t>
                      </a:r>
                      <a:endParaRPr lang="ru-RU" sz="14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1863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1870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1801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2196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2" marR="3902" marT="3902" marB="390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 за внимание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214541" y="357166"/>
            <a:ext cx="4143408" cy="10001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5072098" cy="5641204"/>
          </a:xfrm>
        </p:spPr>
        <p:txBody>
          <a:bodyPr>
            <a:normAutofit fontScale="70000" lnSpcReduction="20000"/>
          </a:bodyPr>
          <a:lstStyle/>
          <a:p>
            <a:pPr marL="0" indent="365125">
              <a:buNone/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Вишня содержит массу полезных веществ. </a:t>
            </a:r>
          </a:p>
          <a:p>
            <a:pPr marL="0" indent="365125">
              <a:buNone/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Красящий пигмент антоциан отличается хорошей усвояемостью, так как распределен по всей мякоти плода. </a:t>
            </a:r>
          </a:p>
          <a:p>
            <a:pPr marL="0" indent="365125">
              <a:buNone/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Немало в плодах вишни и кумарина - вещества, снижающего свертываемость крови.</a:t>
            </a:r>
          </a:p>
          <a:p>
            <a:pPr marL="0" indent="365125">
              <a:buNone/>
            </a:pPr>
            <a:r>
              <a:rPr lang="ru-RU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Эта особенность вишни позволяет использовать ее для профилактики ряда осложнений атеросклероза артерий, а удачное сочетание в вишне витаминов С, В1, В6, железа, магния, кобальта, пигментов - для предупреждения и лечения малокровия.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Гость\Рабочий стол\Вишня\5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00174"/>
            <a:ext cx="2938241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сть\Рабочий стол\Вишня\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1"/>
            <a:ext cx="31432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Гость\Рабочий стол\Вишня\x_85ced9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мир\Desktop\В Интернет\Вишня\7400583_9e7808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429000"/>
            <a:ext cx="30718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В Интернет\Вишня\8f4a3e73a6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0"/>
            <a:ext cx="30718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В Интернет\Вишня\82859909_Apanasovic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0"/>
            <a:ext cx="292895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В Интернет\Вишня\236792eab3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200000">
            <a:off x="2893220" y="3679020"/>
            <a:ext cx="342900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Гость\Рабочий стол\Вишня\flowers_419-1024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Гость\Рабочий стол\Вишня\5ba9953f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 descr="C:\Documents and Settings\Гость\Рабочий стол\Вишня\0a0a3a9de433237f837307f1e9e04e7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мир\Desktop\В Интернет\Вишня\0a07567cf959498f018a2ba0a37cfb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257174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1" name="Picture 3" descr="C:\Documents and Settings\Гость\Рабочий стол\Вишня\fotografii_cvetushhej_vishni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31432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Гость\Рабочий стол\Вишня\look_com_ua-9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4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Гость\Рабочий стол\Вишня\899e5d98f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0"/>
            <a:ext cx="30718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мир\Desktop\В Интернет\Вишня\1280227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429000"/>
            <a:ext cx="30718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В Интернет\Вишня\376731-4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429000"/>
            <a:ext cx="285752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В Интернет\Вишня\f_171888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1"/>
            <a:ext cx="292895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Гость\Рабочий стол\Вишня\2944e8af46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35768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Гость\Рабочий стол\Вишня\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Гость\Рабочий стол\Вишня\44230072_chereshn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Амир\Desktop\В Интернет\Вишня\931381-img-tres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Гость\Рабочий стол\Вишня\70521542942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Гость\Рабочий стол\Вишня\fce30fae5a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Гость\Рабочий стол\Вишня\77243756_large_9085115_000126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Documents and Settings\Гость\Рабочий стол\Вишня\100680-800x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мир\Desktop\В Интернет\Вишня\eaf13460857c085377bf85b22309a7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35743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В Интернет\Вишня\1263304416_frozen-cherry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В Интернет\Вишня\a026c1b27caa23d8b39898455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В Интернет\Вишня\2381051-m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357430"/>
            <a:ext cx="2928958" cy="2220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Амир\Desktop\В Интернет\Вишня\untitled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357430"/>
            <a:ext cx="31432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Амир\Desktop\В Интернет\Вишня\e639a83f9b8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572008"/>
            <a:ext cx="2905127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Амир\Desktop\В Интернет\Вишня\6867035762406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72008"/>
            <a:ext cx="314324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Амир\Desktop\В Интернет\Вишня\429_resolution_320x480_429_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Picture 3" descr="C:\Documents and Settings\Гость\Рабочий стол\Вишня\0a2c0908e0cc3c0faa4b6695d6210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Гость\Мои документы\Вишня\mota_ru_1072244-1366x7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Гость\Рабочий стол\Вишня\10718f75d5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Гость\Мои документы\Вишня\cereja_congela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580</Words>
  <Application>Microsoft Office PowerPoint</Application>
  <PresentationFormat>Экран (4:3)</PresentationFormat>
  <Paragraphs>178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Вишня</vt:lpstr>
      <vt:lpstr>.</vt:lpstr>
      <vt:lpstr>Слайд 3</vt:lpstr>
      <vt:lpstr>Слайд 4</vt:lpstr>
      <vt:lpstr> </vt:lpstr>
      <vt:lpstr>Слайд 6</vt:lpstr>
      <vt:lpstr>Слайд 7</vt:lpstr>
      <vt:lpstr>Слайд 8</vt:lpstr>
      <vt:lpstr> </vt:lpstr>
      <vt:lpstr>Слайд 10</vt:lpstr>
      <vt:lpstr>Слайд 11</vt:lpstr>
      <vt:lpstr>Благодарю за внимание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Вишня</dc:title>
  <dc:creator>Гость</dc:creator>
  <cp:lastModifiedBy>Амир</cp:lastModifiedBy>
  <cp:revision>29</cp:revision>
  <dcterms:created xsi:type="dcterms:W3CDTF">2012-06-05T04:36:49Z</dcterms:created>
  <dcterms:modified xsi:type="dcterms:W3CDTF">2012-06-18T15:28:44Z</dcterms:modified>
</cp:coreProperties>
</file>