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692" autoAdjust="0"/>
  </p:normalViewPr>
  <p:slideViewPr>
    <p:cSldViewPr>
      <p:cViewPr varScale="1">
        <p:scale>
          <a:sx n="57" d="100"/>
          <a:sy n="5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38C58-449F-40E8-A0D4-80B8550ED30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C29C-49CA-4DC9-A127-05556126D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1%D1%83%D0%B7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A0%D0%BE%D0%B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1%D0%B8%D0%BE%D0%BB%D0%BE%D0%B3%D0%B8%D1%87%D0%B5%D1%81%D0%BA%D0%B8%D0%B9_%D0%B2%D0%B8%D0%B4" TargetMode="External"/><Relationship Id="rId5" Type="http://schemas.openxmlformats.org/officeDocument/2006/relationships/hyperlink" Target="http://ru.wikipedia.org/wiki/%D0%A2%D1%80%D0%B0%D0%B2%D1%8B" TargetMode="External"/><Relationship Id="rId10" Type="http://schemas.openxmlformats.org/officeDocument/2006/relationships/hyperlink" Target="http://ru.wikipedia.org/wiki/%D0%A2%D1%8B%D0%BA%D0%B2%D0%B5%D0%BD%D0%BD%D1%8B%D0%B5" TargetMode="External"/><Relationship Id="rId4" Type="http://schemas.openxmlformats.org/officeDocument/2006/relationships/hyperlink" Target="http://ru.wikipedia.org/wiki/%D0%9E%D0%B4%D0%BD%D0%BE%D0%BB%D0%B5%D1%82%D0%BD%D0%B8%D0%B5_%D1%80%D0%B0%D1%81%D1%82%D0%B5%D0%BD%D0%B8%D1%8F" TargetMode="External"/><Relationship Id="rId9" Type="http://schemas.openxmlformats.org/officeDocument/2006/relationships/hyperlink" Target="http://ru.wikipedia.org/wiki/%D0%A1%D0%B5%D0%BC%D0%B5%D0%B9%D1%81%D1%82%D0%B2%D0%B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1%85%D1%87%D0%B5%D0%B2%D1%8B%D0%B5_%D0%BA%D1%83%D0%BB%D1%8C%D1%82%D1%83%D1%80%D1%8B" TargetMode="External"/><Relationship Id="rId7" Type="http://schemas.openxmlformats.org/officeDocument/2006/relationships/hyperlink" Target="http://ru.wikipedia.org/wiki/%D0%91%D0%BE%D1%82%D0%B0%D0%BD%D0%B8%D0%BA%D0%B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F%D0%B3%D0%BE%D0%B4%D0%B0" TargetMode="External"/><Relationship Id="rId5" Type="http://schemas.openxmlformats.org/officeDocument/2006/relationships/hyperlink" Target="http://ru.wikipedia.org/wiki/%D0%9C%D0%BE%D1%80%D1%84%D0%BE%D0%BB%D0%BE%D0%B3%D0%B8%D1%8F_(%D0%B1%D0%B8%D0%BE%D0%BB%D0%BE%D0%B3%D0%B8%D1%8F)" TargetMode="External"/><Relationship Id="rId4" Type="http://schemas.openxmlformats.org/officeDocument/2006/relationships/hyperlink" Target="http://ru.wikipedia.org/wiki/%D0%A2%D1%8B%D0%BA%D0%B2%D0%B8%D0%BD%D0%B0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F%D1%81%D0%BA%D0%B0%D1%8F_%D0%BF%D1%80%D0%BE%D0%B2%D0%B8%D0%BD%D1%86%D0%B8%D1%8F" TargetMode="External"/><Relationship Id="rId13" Type="http://schemas.openxmlformats.org/officeDocument/2006/relationships/hyperlink" Target="http://ru.wikipedia.org/wiki/%D0%9C%D0%BF%D1%83%D0%BC%D0%B0%D0%BB%D0%B0%D0%BD%D0%B3%D0%B0" TargetMode="External"/><Relationship Id="rId3" Type="http://schemas.openxmlformats.org/officeDocument/2006/relationships/hyperlink" Target="http://ru.wikipedia.org/wiki/%D0%AE%D0%B6%D0%BD%D0%B0%D1%8F_%D0%90%D1%84%D1%80%D0%B8%D0%BA%D0%B0" TargetMode="External"/><Relationship Id="rId7" Type="http://schemas.openxmlformats.org/officeDocument/2006/relationships/hyperlink" Target="http://ru.wikipedia.org/wiki/%D0%AE%D0%90%D0%A0" TargetMode="External"/><Relationship Id="rId12" Type="http://schemas.openxmlformats.org/officeDocument/2006/relationships/hyperlink" Target="http://ru.wikipedia.org/wiki/%D0%9B%D0%B8%D0%BC%D0%BF%D0%BE%D0%BF%D0%B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D%D0%B0%D0%BC%D0%B8%D0%B1%D0%B8%D1%8F" TargetMode="External"/><Relationship Id="rId11" Type="http://schemas.openxmlformats.org/officeDocument/2006/relationships/hyperlink" Target="http://ru.wikipedia.org/wiki/%D0%9A%D0%B2%D0%B0%D0%B7%D1%83%D0%BB%D1%83-%D0%9D%D0%B0%D1%82%D0%B0%D0%BB" TargetMode="External"/><Relationship Id="rId5" Type="http://schemas.openxmlformats.org/officeDocument/2006/relationships/hyperlink" Target="http://ru.wikipedia.org/wiki/%D0%9B%D0%B5%D1%81%D0%BE%D1%82%D0%BE" TargetMode="External"/><Relationship Id="rId15" Type="http://schemas.openxmlformats.org/officeDocument/2006/relationships/hyperlink" Target="http://ru.wikipedia.org/wiki/%D0%A1%D0%B5%D0%B2%D0%B5%D1%80%D0%BD%D0%B0%D1%8F_%D0%9A%D0%B0%D0%BF%D1%81%D0%BA%D0%B0%D1%8F_%D0%BF%D1%80%D0%BE%D0%B2%D0%B8%D0%BD%D1%86%D0%B8%D1%8F" TargetMode="External"/><Relationship Id="rId10" Type="http://schemas.openxmlformats.org/officeDocument/2006/relationships/hyperlink" Target="http://ru.wikipedia.org/wiki/%D0%93%D0%B0%D1%83%D1%82%D0%B5%D0%BD%D0%B3" TargetMode="External"/><Relationship Id="rId4" Type="http://schemas.openxmlformats.org/officeDocument/2006/relationships/hyperlink" Target="http://ru.wikipedia.org/wiki/%D0%91%D0%BE%D1%82%D1%81%D0%B2%D0%B0%D0%BD%D0%B0" TargetMode="External"/><Relationship Id="rId9" Type="http://schemas.openxmlformats.org/officeDocument/2006/relationships/hyperlink" Target="http://ru.wikipedia.org/wiki/%D0%A1%D0%B2%D0%BE%D0%B1%D0%BE%D0%B4%D0%BD%D0%BE%D0%B5_%D0%B3%D0%BE%D1%81%D1%83%D0%B4%D0%B0%D1%80%D1%81%D1%82%D0%B2%D0%BE_(%D0%AE%D0%90%D0%A0)" TargetMode="External"/><Relationship Id="rId14" Type="http://schemas.openxmlformats.org/officeDocument/2006/relationships/hyperlink" Target="http://ru.wikipedia.org/wiki/%D0%A1%D0%B5%D0%B2%D0%B5%D1%80%D0%BE-%D0%97%D0%B0%D0%BF%D0%B0%D0%B4%D0%BD%D0%B0%D1%8F_%D0%BF%D1%80%D0%BE%D0%B2%D0%B8%D0%BD%D1%86%D0%B8%D1%8F_(%D0%AE%D0%90%D0%A0)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5%D0%B1%D0%B5%D0%BB%D1%8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0%BA%D0%B8" TargetMode="External"/><Relationship Id="rId13" Type="http://schemas.openxmlformats.org/officeDocument/2006/relationships/hyperlink" Target="http://ru.wikipedia.org/wiki/%D0%A4%D0%BE%D1%81%D1%84%D0%BE%D1%80" TargetMode="External"/><Relationship Id="rId18" Type="http://schemas.openxmlformats.org/officeDocument/2006/relationships/hyperlink" Target="http://ru.wikipedia.org/wiki/%D0%9D%D0%B8%D0%B0%D1%86%D0%B8%D0%BD" TargetMode="External"/><Relationship Id="rId3" Type="http://schemas.openxmlformats.org/officeDocument/2006/relationships/hyperlink" Target="http://ru.wikipedia.org/wiki/%D0%A3%D0%B3%D0%BB%D0%B5%D0%B2%D0%BE%D0%B4%D1%8B" TargetMode="External"/><Relationship Id="rId21" Type="http://schemas.openxmlformats.org/officeDocument/2006/relationships/hyperlink" Target="http://ru.wikipedia.org/wiki/%D0%90%D1%81%D0%BA%D0%BE%D1%80%D0%B1%D0%B8%D0%BD%D0%BE%D0%B2%D0%B0%D1%8F_%D0%BA%D0%B8%D1%81%D0%BB%D0%BE%D1%82%D0%B0" TargetMode="External"/><Relationship Id="rId7" Type="http://schemas.openxmlformats.org/officeDocument/2006/relationships/hyperlink" Target="http://ru.wikipedia.org/wiki/%D0%9F%D0%B5%D0%BA%D1%82%D0%B8%D0%BD%D0%BE%D0%B2%D1%8B%D0%B5_%D0%B2%D0%B5%D1%89%D0%B5%D1%81%D1%82%D0%B2%D0%B0" TargetMode="External"/><Relationship Id="rId12" Type="http://schemas.openxmlformats.org/officeDocument/2006/relationships/hyperlink" Target="http://ru.wikipedia.org/wiki/%D0%9A%D0%B0%D0%BB%D0%B8%D0%B9" TargetMode="External"/><Relationship Id="rId17" Type="http://schemas.openxmlformats.org/officeDocument/2006/relationships/hyperlink" Target="http://ru.wikipedia.org/wiki/%D0%A0%D0%B8%D0%B1%D0%BE%D1%84%D0%BB%D0%B0%D0%B2%D0%B8%D0%BD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ru.wikipedia.org/wiki/%D0%A2%D0%B8%D0%B0%D0%BC%D0%B8%D0%BD" TargetMode="External"/><Relationship Id="rId20" Type="http://schemas.openxmlformats.org/officeDocument/2006/relationships/hyperlink" Target="http://ru.wikipedia.org/wiki/%D0%9A%D0%B0%D1%80%D0%BE%D1%82%D0%B8%D0%B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0%D1%85%D0%B0%D1%80%D0%BE%D0%B7%D0%B0" TargetMode="External"/><Relationship Id="rId11" Type="http://schemas.openxmlformats.org/officeDocument/2006/relationships/hyperlink" Target="http://ru.wikipedia.org/wiki/%D0%9D%D0%B0%D1%82%D1%80%D0%B8%D0%B9" TargetMode="External"/><Relationship Id="rId5" Type="http://schemas.openxmlformats.org/officeDocument/2006/relationships/hyperlink" Target="http://ru.wikipedia.org/wiki/%D0%A4%D1%80%D1%83%D0%BA%D1%82%D0%BE%D0%B7%D0%B0" TargetMode="External"/><Relationship Id="rId15" Type="http://schemas.openxmlformats.org/officeDocument/2006/relationships/hyperlink" Target="http://ru.wikipedia.org/wiki/%D0%92%D0%B8%D1%82%D0%B0%D0%BC%D0%B8%D0%BD%D1%8B" TargetMode="External"/><Relationship Id="rId10" Type="http://schemas.openxmlformats.org/officeDocument/2006/relationships/hyperlink" Target="http://ru.wikipedia.org/wiki/%D0%9C%D0%B0%D0%B3%D0%BD%D0%B8%D0%B9" TargetMode="External"/><Relationship Id="rId19" Type="http://schemas.openxmlformats.org/officeDocument/2006/relationships/hyperlink" Target="http://ru.wikipedia.org/wiki/%D0%A4%D0%BE%D0%BB%D0%B8%D0%B5%D0%B2%D0%B0%D1%8F_%D0%BA%D0%B8%D1%81%D0%BB%D0%BE%D1%82%D0%B0" TargetMode="External"/><Relationship Id="rId4" Type="http://schemas.openxmlformats.org/officeDocument/2006/relationships/hyperlink" Target="http://ru.wikipedia.org/wiki/%D0%93%D0%BB%D1%8E%D0%BA%D0%BE%D0%B7%D0%B0" TargetMode="External"/><Relationship Id="rId9" Type="http://schemas.openxmlformats.org/officeDocument/2006/relationships/hyperlink" Target="http://ru.wikipedia.org/wiki/%D0%9A%D0%B0%D0%BB%D1%8C%D1%86%D0%B8%D0%B9" TargetMode="External"/><Relationship Id="rId14" Type="http://schemas.openxmlformats.org/officeDocument/2006/relationships/hyperlink" Target="http://ru.wikipedia.org/wiki/%D0%96%D0%B5%D0%BB%D0%B5%D0%B7%D0%BE" TargetMode="External"/><Relationship Id="rId22" Type="http://schemas.openxmlformats.org/officeDocument/2006/relationships/hyperlink" Target="http://ru.wikipedia.org/wiki/%D0%A9%D1%91%D0%BB%D0%BE%D1%87%D1%8C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E%D0%B2%D0%B0%D0%BD%D1%81%D0%BA%D0%BE%D0%B5_%D0%BC%D0%B0%D1%81%D0%BB%D0%BE" TargetMode="External"/><Relationship Id="rId3" Type="http://schemas.openxmlformats.org/officeDocument/2006/relationships/hyperlink" Target="http://ru.wikipedia.org/wiki/%D0%96%D0%B8%D1%80%D0%BD%D0%BE%D0%B5_%D0%BC%D0%B0%D1%81%D0%BB%D0%BE" TargetMode="External"/><Relationship Id="rId7" Type="http://schemas.openxmlformats.org/officeDocument/2006/relationships/hyperlink" Target="http://ru.wikipedia.org/wiki/%D0%9C%D0%B8%D0%BD%D0%B4%D0%B0%D0%BB%D1%8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0%B0%D0%BB%D1%8C%D0%BC%D0%B8%D1%82%D0%B8%D0%BD%D0%BE%D0%B2%D0%B0%D1%8F_%D0%BA%D0%B8%D1%81%D0%BB%D0%BE%D1%82%D0%B0" TargetMode="External"/><Relationship Id="rId5" Type="http://schemas.openxmlformats.org/officeDocument/2006/relationships/hyperlink" Target="http://ru.wikipedia.org/wiki/%D0%9B%D0%B8%D0%BD%D0%BE%D0%BB%D0%B5%D0%BD%D0%BE%D0%B2%D0%B0%D1%8F_%D0%BA%D0%B8%D1%81%D0%BB%D0%BE%D1%82%D0%B0" TargetMode="External"/><Relationship Id="rId4" Type="http://schemas.openxmlformats.org/officeDocument/2006/relationships/hyperlink" Target="http://ru.wikipedia.org/wiki/%D0%9B%D0%B8%D0%BD%D0%BE%D0%BB%D0%B5%D0%B2%D0%B0%D1%8F_%D0%BA%D0%B8%D1%81%D0%BB%D0%BE%D1%82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Арбу́з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атинский язык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Citrúllus lanátus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Однолетние растения"/>
              </a:rPr>
              <a:t>однолетнее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Травы"/>
              </a:rPr>
              <a:t>травянистое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растение,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Биологический вид"/>
              </a:rPr>
              <a:t>вид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Род"/>
              </a:rPr>
              <a:t>рода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Арбуз"/>
              </a:rPr>
              <a:t>Арбуз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Citrullus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Семейство"/>
              </a:rPr>
              <a:t>семейства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Тыквенные"/>
              </a:rPr>
              <a:t>Тыквенные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Cucurbitaceae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C29C-49CA-4DC9-A127-05556126D6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ахчевые культуры"/>
              </a:rPr>
              <a:t>Бахчевая 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Плод —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Тыквина"/>
              </a:rPr>
              <a:t>тыквина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шаровидной, овальной, уплощённой или цилиндрической формы; окраска коры от белой и жёлтой до тёмно-зелёной с рисунком в виде сетки, полос, пятен; мякоть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красная, малиновая, реже — белая и жёлтая. Хотя тыквина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Морфология (биология)"/>
              </a:rPr>
              <a:t>морфологически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(по строению) схожа с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Ягода"/>
              </a:rPr>
              <a:t>ягодой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точки зрения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отаника"/>
              </a:rPr>
              <a:t>ботаники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называть плод арбуза ягодой не вполне корректно. В настоящее время выращивается в 96 странах мира в более чем 1200 разновидностях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C29C-49CA-4DC9-A127-05556126D6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Родиной арбуза является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Южная Африка"/>
              </a:rPr>
              <a:t>Южная Африка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отсвана"/>
              </a:rPr>
              <a:t>Ботсвана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есото"/>
              </a:rPr>
              <a:t>Лесото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Намибия"/>
              </a:rPr>
              <a:t>Намибия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ЮАР"/>
              </a:rPr>
              <a:t>ЮАР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Капская провинция"/>
              </a:rPr>
              <a:t>Капская провинция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Свободное государство (ЮАР)"/>
              </a:rPr>
              <a:t>Свободное государство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Гаутенг"/>
              </a:rPr>
              <a:t>Гаутенг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Квазулу-Натал"/>
              </a:rPr>
              <a:t>Квазулу-Натал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Лимпопо"/>
              </a:rPr>
              <a:t>Лимпопо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Мпумаланга"/>
              </a:rPr>
              <a:t>Мпумаланга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Северо-Западная провинция (ЮАР)"/>
              </a:rPr>
              <a:t>Северо-Западная провинция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Северная Капская провинция"/>
              </a:rPr>
              <a:t>Северная Капская провинция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где он до сих пор встречается в диком виде.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C29C-49CA-4DC9-A127-05556126D6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тебель"/>
              </a:rPr>
              <a:t>Стебли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тонкие, гибкие, ползучие или вьющиеся, обычно округло-пятигранные, длиной до 4 м и более, разветвлённые. Молодые части стебля густо опушены мягкими оттопыренными волосками.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C29C-49CA-4DC9-A127-05556126D62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Химический состав.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Плодовая мякоть арбуза содержит от 5,5 до 13 %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легкоусваиваемых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Углеводы"/>
              </a:rPr>
              <a:t>сахаров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Глюкоза"/>
              </a:rPr>
              <a:t>глюкоза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Фруктоза"/>
              </a:rPr>
              <a:t>фруктоза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ахароза"/>
              </a:rPr>
              <a:t>сахароза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К моменту созревания преобладают глюкоза и фруктоза, сахароза накапливается в процессе хранения арбуза. В мякоти содержатся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ектиновые вещества"/>
              </a:rPr>
              <a:t>пектиновые вещества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0,68 %,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Белки"/>
              </a:rPr>
              <a:t>белки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0,7 %;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Кальций"/>
              </a:rPr>
              <a:t>кальций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14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агний"/>
              </a:rPr>
              <a:t>магний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224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Натрий"/>
              </a:rPr>
              <a:t>натрий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16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Калий"/>
              </a:rPr>
              <a:t>калий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64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Фосфор"/>
              </a:rPr>
              <a:t>фосфор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7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Железо"/>
              </a:rPr>
              <a:t>железо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органической форме — 1 мг/%;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Витамины"/>
              </a:rPr>
              <a:t>витамины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Тиамин"/>
              </a:rPr>
              <a:t>тиамин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Рибофлавин"/>
              </a:rPr>
              <a:t>рибофлавин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Ниацин"/>
              </a:rPr>
              <a:t>ниацин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Фолиевая кислота"/>
              </a:rPr>
              <a:t>фолиевая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Фолиевая кислота"/>
              </a:rPr>
              <a:t>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Каротин"/>
              </a:rPr>
              <a:t>каротин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0,1—0,7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Аскорбиновая кислота"/>
              </a:rPr>
              <a:t>аскорбиновая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0,7—20 мг/%,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Щёлочь"/>
              </a:rPr>
              <a:t>щелочные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вещества. В 100 граммах съедобной части плода содержится 38 калорий.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C29C-49CA-4DC9-A127-05556126D62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Растительное сырьё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Арбузные семена содержат до 25 %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Жирное масло"/>
              </a:rPr>
              <a:t>жирного масла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Масло семян арбуза содержит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Линолевая кислота"/>
              </a:rPr>
              <a:t>линолевую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иноленовая кислота"/>
              </a:rPr>
              <a:t>линоленовую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альмитиновая кислота"/>
              </a:rPr>
              <a:t>пальмитиновую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кислоты, по физико-химическим свойствам похоже на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Миндаль"/>
              </a:rPr>
              <a:t>миндальное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масло и может заменять его, по вкусовым — на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Прованское масло"/>
              </a:rPr>
              <a:t>прованское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C29C-49CA-4DC9-A127-05556126D6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866AA3-283A-4136-BC2F-B222F2EC8782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4048124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18" charset="-78"/>
              </a:rPr>
              <a:t>АРБУЗ </a:t>
            </a:r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24" y="4786322"/>
            <a:ext cx="414340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 студентка </a:t>
            </a:r>
            <a:r>
              <a:rPr lang="en-US" dirty="0" smtClean="0"/>
              <a:t>I</a:t>
            </a:r>
            <a:r>
              <a:rPr lang="ru-RU" dirty="0" smtClean="0"/>
              <a:t> курса </a:t>
            </a:r>
          </a:p>
          <a:p>
            <a:pPr algn="ctr"/>
            <a:r>
              <a:rPr lang="ru-RU" dirty="0" smtClean="0"/>
              <a:t>ГБОУ СПО </a:t>
            </a:r>
            <a:r>
              <a:rPr lang="ru-RU" dirty="0" err="1" smtClean="0"/>
              <a:t>Баймакский</a:t>
            </a:r>
            <a:r>
              <a:rPr lang="ru-RU" dirty="0" smtClean="0"/>
              <a:t> сельскохозяйственный техникум</a:t>
            </a:r>
          </a:p>
          <a:p>
            <a:pPr algn="ctr"/>
            <a:r>
              <a:rPr lang="ru-RU" dirty="0" err="1" smtClean="0"/>
              <a:t>Валеева</a:t>
            </a:r>
            <a:r>
              <a:rPr lang="ru-RU" dirty="0" smtClean="0"/>
              <a:t> </a:t>
            </a:r>
            <a:r>
              <a:rPr lang="ru-RU" dirty="0" err="1" smtClean="0"/>
              <a:t>Рамзиля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мир\Desktop\В Интернет\melanc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14324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мир\Desktop\В Интернет\7592843d3a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00570"/>
            <a:ext cx="312896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мир\Desktop\В Интернет\fotofull3144424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0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Амир\Desktop\В Интернет\japan_watermel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3143240" cy="202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Амир\Desktop\В Интернет\arbu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3" y="4500570"/>
            <a:ext cx="285748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Амир\Desktop\В Интернет\untitl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мир\Desktop\В Интернет\1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В Интернет\japanese-square-watermel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В Интернет\3994398_Yh3Q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00570"/>
            <a:ext cx="292893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мир\Desktop\В Интернет\1310737241_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Амир\Desktop\В Интернет\article_image-image-artic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Амир\Desktop\В Интернет\article_image-image-article 1.jpg"/>
          <p:cNvPicPr>
            <a:picLocks noChangeAspect="1" noChangeArrowheads="1"/>
          </p:cNvPicPr>
          <p:nvPr/>
        </p:nvPicPr>
        <p:blipFill>
          <a:blip r:embed="rId8"/>
          <a:srcRect b="8606"/>
          <a:stretch>
            <a:fillRect/>
          </a:stretch>
        </p:blipFill>
        <p:spPr bwMode="auto">
          <a:xfrm>
            <a:off x="0" y="2357430"/>
            <a:ext cx="3143240" cy="215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Амир\Desktop\В Интернет\watermel-2-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2357430"/>
            <a:ext cx="2928958" cy="216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Амир\Desktop\В Интернет\n4f522e238530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мир\Desktop\В Интернет\08884.jpg"/>
          <p:cNvPicPr>
            <a:picLocks noChangeAspect="1" noChangeArrowheads="1"/>
          </p:cNvPicPr>
          <p:nvPr/>
        </p:nvPicPr>
        <p:blipFill>
          <a:blip r:embed="rId3"/>
          <a:srcRect l="3971" t="2844" r="3971" b="2844"/>
          <a:stretch>
            <a:fillRect/>
          </a:stretch>
        </p:blipFill>
        <p:spPr bwMode="auto">
          <a:xfrm>
            <a:off x="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В Интернет\DSCN98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мир\Desktop\В Интернет\28674-watermelon_wa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357431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мир\Desktop\В Интернет\ac8ee3496ef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мир\Desktop\В Интернет\467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357430"/>
            <a:ext cx="2928958" cy="212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В Интернет\99725a6482d5f7946d64e87243f_pre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Амир\Desktop\В Интернет\DSC0307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мир\Desktop\В Интернет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92895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В Интернет\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В Интернет\2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00571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В Интернет\de5f7c2189a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9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В Интернет\arbuz%282%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57430"/>
            <a:ext cx="3143240" cy="214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В Интернет\water-melo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357430"/>
            <a:ext cx="307180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В Интернет\knyazhic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мир\Desktop\В Интернет\1339573468_zhivotnye-arbuz-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4500571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В Интернет\0_28ab8_49c6284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357430"/>
            <a:ext cx="28813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В Интернет\x_2ee06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В Интернет\18152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В Интернет\c6dfdf63a7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0"/>
            <a:ext cx="6000760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В Интернет\ff8280a768f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В Интернет\f8816a526d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СХТ\Рабочий стол\В Интернет\1310737241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БСХТ\Рабочий стол\В Интернет\post-3-13233328011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1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БСХТ\Рабочий стол\В Интернет\untitled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21467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мир\Desktop\В Интернет\c16e6024bc2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35743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Амир\Desktop\В Интернет\77336952_large_3686296_Vampire_watermel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57431"/>
            <a:ext cx="321467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Амир\Desktop\В Интернет\pasteque-plan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В Интернет\706e9ad7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500571"/>
            <a:ext cx="283368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829180" cy="11664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107</Words>
  <Application>Microsoft Office PowerPoint</Application>
  <PresentationFormat>Экран (4:3)</PresentationFormat>
  <Paragraphs>19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АРБУЗ      </vt:lpstr>
      <vt:lpstr>Слайд 2</vt:lpstr>
      <vt:lpstr>Слайд 3</vt:lpstr>
      <vt:lpstr>Слайд 4</vt:lpstr>
      <vt:lpstr>Слайд 5</vt:lpstr>
      <vt:lpstr>Слайд 6</vt:lpstr>
      <vt:lpstr>Слайд 7</vt:lpstr>
      <vt:lpstr>Благодарю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АРБУЗ      </dc:title>
  <dc:creator>Нураева</dc:creator>
  <cp:lastModifiedBy>Амир</cp:lastModifiedBy>
  <cp:revision>16</cp:revision>
  <dcterms:created xsi:type="dcterms:W3CDTF">2012-06-05T04:19:50Z</dcterms:created>
  <dcterms:modified xsi:type="dcterms:W3CDTF">2012-06-18T09:01:44Z</dcterms:modified>
</cp:coreProperties>
</file>