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2857" autoAdjust="0"/>
  </p:normalViewPr>
  <p:slideViewPr>
    <p:cSldViewPr>
      <p:cViewPr varScale="1">
        <p:scale>
          <a:sx n="89" d="100"/>
          <a:sy n="89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9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22DF6-6023-44CC-B898-97921071356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67DB3-D0B6-44CB-B7FD-9D652AE0B634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Презентацию выполнила преподаватель </a:t>
          </a:r>
        </a:p>
        <a:p>
          <a:pPr rtl="0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ГБОУ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СПО «</a:t>
          </a:r>
          <a:r>
            <a:rPr lang="ru-RU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Баймакский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сельскохозяйственный техникум» Мусина Ж.М.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6AAE53-2375-4A33-9111-5E7FB1DA9640}" type="parTrans" cxnId="{A549FA48-F7F1-48A5-886A-FB62EC7FCACE}">
      <dgm:prSet/>
      <dgm:spPr/>
      <dgm:t>
        <a:bodyPr/>
        <a:lstStyle/>
        <a:p>
          <a:endParaRPr lang="ru-RU"/>
        </a:p>
      </dgm:t>
    </dgm:pt>
    <dgm:pt modelId="{5C3D6328-D026-42F0-9C23-53D1A5DB57A6}" type="sibTrans" cxnId="{A549FA48-F7F1-48A5-886A-FB62EC7FCACE}">
      <dgm:prSet/>
      <dgm:spPr/>
      <dgm:t>
        <a:bodyPr/>
        <a:lstStyle/>
        <a:p>
          <a:endParaRPr lang="ru-RU"/>
        </a:p>
      </dgm:t>
    </dgm:pt>
    <dgm:pt modelId="{AC87C8C5-870F-40D5-81BA-A194F4531E65}" type="pres">
      <dgm:prSet presAssocID="{FC122DF6-6023-44CC-B898-9792107135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0FA6D5-9530-4FB7-B2E3-6359BCB047EE}" type="pres">
      <dgm:prSet presAssocID="{B3467DB3-D0B6-44CB-B7FD-9D652AE0B634}" presName="composite" presStyleCnt="0"/>
      <dgm:spPr/>
    </dgm:pt>
    <dgm:pt modelId="{89BA6F53-5310-441B-AF87-09C3B6BDB657}" type="pres">
      <dgm:prSet presAssocID="{B3467DB3-D0B6-44CB-B7FD-9D652AE0B634}" presName="imgShp" presStyleLbl="fgImgPlace1" presStyleIdx="0" presStyleCnt="1" custLinFactNeighborX="-67604" custLinFactNeighborY="-63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061BD1-4D2E-4BD7-ADFA-47D28EFA4F65}" type="pres">
      <dgm:prSet presAssocID="{B3467DB3-D0B6-44CB-B7FD-9D652AE0B634}" presName="txShp" presStyleLbl="node1" presStyleIdx="0" presStyleCnt="1" custScaleX="118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050EE-48AE-4C3C-8F6C-191D41FBEDBC}" type="presOf" srcId="{FC122DF6-6023-44CC-B898-97921071356D}" destId="{AC87C8C5-870F-40D5-81BA-A194F4531E65}" srcOrd="0" destOrd="0" presId="urn:microsoft.com/office/officeart/2005/8/layout/vList3"/>
    <dgm:cxn modelId="{A549FA48-F7F1-48A5-886A-FB62EC7FCACE}" srcId="{FC122DF6-6023-44CC-B898-97921071356D}" destId="{B3467DB3-D0B6-44CB-B7FD-9D652AE0B634}" srcOrd="0" destOrd="0" parTransId="{1A6AAE53-2375-4A33-9111-5E7FB1DA9640}" sibTransId="{5C3D6328-D026-42F0-9C23-53D1A5DB57A6}"/>
    <dgm:cxn modelId="{A9E5D933-964B-4A99-9B5F-501A50B49546}" type="presOf" srcId="{B3467DB3-D0B6-44CB-B7FD-9D652AE0B634}" destId="{6A061BD1-4D2E-4BD7-ADFA-47D28EFA4F65}" srcOrd="0" destOrd="0" presId="urn:microsoft.com/office/officeart/2005/8/layout/vList3"/>
    <dgm:cxn modelId="{B76744E5-26F0-4CAD-B496-86A51C2EBD13}" type="presParOf" srcId="{AC87C8C5-870F-40D5-81BA-A194F4531E65}" destId="{9D0FA6D5-9530-4FB7-B2E3-6359BCB047EE}" srcOrd="0" destOrd="0" presId="urn:microsoft.com/office/officeart/2005/8/layout/vList3"/>
    <dgm:cxn modelId="{9A461158-1B7A-4792-9F48-F3E834A19FF0}" type="presParOf" srcId="{9D0FA6D5-9530-4FB7-B2E3-6359BCB047EE}" destId="{89BA6F53-5310-441B-AF87-09C3B6BDB657}" srcOrd="0" destOrd="0" presId="urn:microsoft.com/office/officeart/2005/8/layout/vList3"/>
    <dgm:cxn modelId="{5E463DD6-064F-4250-BEC5-4BAA4A1A2357}" type="presParOf" srcId="{9D0FA6D5-9530-4FB7-B2E3-6359BCB047EE}" destId="{6A061BD1-4D2E-4BD7-ADFA-47D28EFA4F6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B6E19-F7A4-4FB9-ABA0-1A219482C9A7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21A0-F299-4DAC-A03C-79465B3D3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7D724-05C4-4A74-8C3A-C89330C468A4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C0B9-7AF4-4A1A-B77E-E472215CE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C0B9-7AF4-4A1A-B77E-E472215CE4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C0B9-7AF4-4A1A-B77E-E472215CE4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9736-91C6-4F90-A416-93E1CEFF4032}" type="datetime1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5D5C-217F-4219-910A-4C84E21C1F05}" type="datetime1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8DBB-853A-4BAA-AAB2-9F4AC8D766F0}" type="datetime1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6C9E-85B7-4E39-BC4E-8A657E83C42D}" type="datetime1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CB58-1629-44E6-BAFE-61B04F3D8297}" type="datetime1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FF6-09D2-42AA-BA02-3E7FF39999F6}" type="datetime1">
              <a:rPr lang="ru-RU" smtClean="0"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5582-A3EA-4517-A1FD-B12C8C7B4355}" type="datetime1">
              <a:rPr lang="ru-RU" smtClean="0"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FD5-D39A-4FE8-A7BA-F9DD7E3FAD41}" type="datetime1">
              <a:rPr lang="ru-RU" smtClean="0"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3068-A11F-4D04-B0DF-20E0331C4511}" type="datetime1">
              <a:rPr lang="ru-RU" smtClean="0"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0771-A7F6-46B2-819C-DE0FE02368DD}" type="datetime1">
              <a:rPr lang="ru-RU" smtClean="0"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DFA0-BEDB-4E44-B6DD-135B7638101A}" type="datetime1">
              <a:rPr lang="ru-RU" smtClean="0"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71BC-A26A-41ED-B0D1-5879C0AF60A4}" type="datetime1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image" Target="../media/image2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2.jpeg"/><Relationship Id="rId7" Type="http://schemas.openxmlformats.org/officeDocument/2006/relationships/image" Target="../media/image6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5.jpe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501122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atin typeface="Century" pitchFamily="18" charset="0"/>
              </a:rPr>
              <a:t>Презентация «Пшеница»</a:t>
            </a:r>
            <a:endParaRPr lang="ru-RU" sz="48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БСХТ\Мои документы\Мои рисунки\Пшеница\Whole-Wheat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987824" cy="450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ocuments and Settings\БСХТ\Мои документы\Мои рисунки\Пшеница\Field picture 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91581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Documents and Settings\БСХТ\Мои документы\Мои рисунки\Пшеница\2020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880"/>
            <a:ext cx="324036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Documents and Settings\БСХТ\Мои документы\Мои рисунки\Пшеница\wheat-700x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Documents and Settings\БСХТ\Мои документы\Мои рисунки\Пшеница\BREAD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09120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Documents and Settings\БСХТ\Мои документы\Мои рисунки\Пшеница\080425-grain-harvest-2p.grid-6x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0"/>
            <a:ext cx="326553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Пшеница 2\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2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Пшеница 2\wheat-berries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1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Пшеница 2\p03b_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357430"/>
            <a:ext cx="292892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Пшеница 2\Pakistan(Wheat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500571"/>
            <a:ext cx="328614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Пшеница 2\s1_64663_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357430"/>
            <a:ext cx="32861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Пшеница 2\clip_image0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0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Пшеница 2\orz-shutterstoc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0"/>
            <a:ext cx="328614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мир\Desktop\5 апреля 2012\Пшеница 2\wheat_00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357430"/>
            <a:ext cx="292892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5 апреля 2012\Пшеница 2\806whe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92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5 апреля 2012\Пшеница 2\2010-08-05T183223Z_01_APAE6741FI200_RTROPTP_3_OFRBS-BLE-USA-201008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5" y="0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5 апреля 2012\Пшеница 2\wheat_bread_stock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357430"/>
            <a:ext cx="32900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5 апреля 2012\Пшеница 2\Nutrition_GrainCloseU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00570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мир\Desktop\5 апреля 2012\Пшеница 2\1176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0"/>
            <a:ext cx="328614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Амир\Desktop\5 апреля 2012\Пшеница 2\22779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4500570"/>
            <a:ext cx="328614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мир\Desktop\5 апреля 2012\Пшеница 2\76209-342x425-Wheat_fi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1"/>
            <a:ext cx="328614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5 апреля 2012\Пшеница 2\f_154699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5 апреля 2012\Пшеница 2\1291277221_143220019_1--40--12912772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29289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мир\Desktop\5 апреля 2012\Пшеница 2\gluten_free_s1_whe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500570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мир\Desktop\5 апреля 2012\Пшеница 2\article-1353810-0CE29BDB000005DC-335_468x2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Амир\Desktop\5 апреля 2012\Пшеница 2\index.ph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5" y="2357430"/>
            <a:ext cx="29289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Амир\Desktop\5 апреля 2012\Пшеница 2\grau_copy-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0"/>
            <a:ext cx="328614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Амир\Desktop\5 апреля 2012\Пшеница 2\ekorol-fot-oferta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0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6929486" cy="12858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857752" y="4929198"/>
            <a:ext cx="3602680" cy="145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презентации использованы фото и информация из различных Интернет-ресурсов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836712"/>
          <a:ext cx="8229600" cy="187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БСХТ\Мои документы\Мои рисунки\Пшеница\01_01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 and Settings\БСХТ\Мои документы\Мои рисунки\Пшеница\6a00e5503c889888330120a6b34d1f970b-320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87823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cuments and Settings\БСХТ\Мои документы\Мои рисунки\Пшеница\07_45_66---Wheat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348880"/>
            <a:ext cx="291581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 and Settings\БСХТ\Мои документы\Мои рисунки\Пшеница\wheat_bread_stock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cuments and Settings\БСХТ\Мои документы\Мои рисунки\Пшеница\wheat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Documents and Settings\БСХТ\Мои документы\Мои рисунки\Пшеница\Gra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5458"/>
            <a:ext cx="2987824" cy="235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Documents and Settings\БСХТ\Мои документы\Мои рисунки\Пшеница\i-wheat-hardre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50912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БСХТ\Мои документы\Мои рисунки\Пшеница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91581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Documents and Settings\БСХТ\Мои документы\Мои рисунки\Пшеница\66238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252192" cy="217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Documents and Settings\БСХТ\Мои документы\Мои рисунки\Пшеница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Documents and Settings\БСХТ\Мои документы\Мои рисунки\Пшеница\4cfc6cbe40279107096b60d564d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509120"/>
            <a:ext cx="2987823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Documents and Settings\БСХТ\Мои документы\Мои рисунки\Пшеница\ag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5" y="450912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Documents and Settings\БСХТ\Мои документы\Мои рисунки\Пшеница\28766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8880"/>
            <a:ext cx="2987823" cy="212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D:\Documents and Settings\БСХТ\Мои документы\Мои рисунки\Пшеница\ofert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0"/>
            <a:ext cx="3222104" cy="230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D:\Documents and Settings\БСХТ\Мои документы\Мои рисунки\Пшеница\Iran-Wheat-Gorgan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0031" y="4572008"/>
            <a:ext cx="2963969" cy="228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БСХТ\Мои документы\Мои рисунки\Пшеница\homefl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48881"/>
            <a:ext cx="291581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uments and Settings\БСХТ\Мои документы\Мои рисунки\Пшеница\2bf792ab9186f339544f2e5dc1b59f3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Documents and Settings\БСХТ\Мои документы\Мои рисунки\Пшеница\18153_blackrye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880"/>
            <a:ext cx="323239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Documents and Settings\БСХТ\Мои документы\Мои рисунки\Пшеница\960328-whe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5" y="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Documents and Settings\БСХТ\Мои документы\Мои рисунки\Пшеница\Egiptas-itariamas-kvieciu-kainu-manipuliavimu_img_newsarticle5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0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D:\Documents and Settings\БСХТ\Мои документы\Мои рисунки\Пшеница\Nutrition_GrainClose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509120"/>
            <a:ext cx="33021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D:\Documents and Settings\БСХТ\Мои документы\Мои рисунки\Пшеница\pasta_whea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4888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cuments and Settings\БСХТ\Мои документы\Мои рисунки\Пшеница\wheat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1"/>
            <a:ext cx="615617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Documents and Settings\БСХТ\Мои документы\Мои рисунки\Пшеница\taze-ekmek-nb16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Documents and Settings\БСХТ\Мои документы\Мои рисунки\Пшеница\wiegand-p7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0"/>
            <a:ext cx="3289573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Documents and Settings\БСХТ\Мои документы\Мои рисунки\Пшеница\snop-pshenit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D:\Documents and Settings\БСХТ\Мои документы\Мои рисунки\Пшеница\gluten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29878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D:\Documents and Settings\БСХТ\Мои документы\Мои рисунки\Пшеница\clip_image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298782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БСХТ\Мои документы\Мои рисунки\Пшеница\Wheat-19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:\Documents and Settings\БСХТ\Мои документы\Мои рисунки\Пшеница\d408ea1e4156005b9e59f82ceebf5d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Documents and Settings\БСХТ\Мои документы\Мои рисунки\Пшеница\1745534-variety-of-bread-bagels-and-two-wheat-e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880"/>
            <a:ext cx="324036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Documents and Settings\БСХТ\Мои документы\Мои рисунки\Пшеница\Wheat-berr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Documents and Settings\БСХТ\Мои документы\Мои рисунки\Пшеница\Triticum_aestivum_winter_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5" y="0"/>
            <a:ext cx="291581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D:\Documents and Settings\БСХТ\Мои документы\Мои рисунки\Пшеница\whe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509121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Documents and Settings\БСХТ\Мои документы\Мои рисунки\Пшеница\GM1_STORY_-_DEEP_HORIZONTAL_F5870203_57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Documents and Settings\БСХТ\Мои документы\Мои рисунки\Пшеница\news_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34888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 and Settings\БСХТ\Мои документы\Мои рисунки\Пшеница\pres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478" y="0"/>
            <a:ext cx="314452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 and Settings\БСХТ\Мои документы\Мои рисунки\Пшеница\137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509121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cuments and Settings\БСХТ\Мои документы\Мои рисунки\Пшеница\iStock_000009902122X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277180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 and Settings\БСХТ\Мои документы\Мои рисунки\Пшениц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7220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Documents and Settings\БСХТ\Мои документы\Мои рисунки\Пшеница\2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48880"/>
            <a:ext cx="6372200" cy="450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Documents and Settings\БСХТ\Мои документы\Мои рисунки\Пшеница\wheatgra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277180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Documents and Settings\БСХТ\Мои документы\Мои рисунки\Пшеница\nature_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27718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Documents and Settings\БСХТ\Мои документы\Мои рисунки\Пшеница\wheat_bread_stock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277180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БСХТ\Мои документы\Мои рисунки\Пшеница\0046425BD1224B0780CF6FD39A53E3DB-5201_1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49188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uments and Settings\БСХТ\Мои документы\Мои рисунки\Пшеница\svatba-buket-esenna-temat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5212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Documents and Settings\БСХТ\Мои документы\Мои рисунки\Пшеница\0_67079_b333c740_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0"/>
            <a:ext cx="349188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Documents and Settings\БСХТ\Мои документы\Мои рисунки\Пшеница\506715_w640_h640_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565212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</Words>
  <Application>Microsoft Office PowerPoint</Application>
  <PresentationFormat>Экран (4:3)</PresentationFormat>
  <Paragraphs>21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«Пшеница»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Благодарю  за внимание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Надршина</cp:lastModifiedBy>
  <cp:revision>17</cp:revision>
  <dcterms:modified xsi:type="dcterms:W3CDTF">2012-06-18T04:53:27Z</dcterms:modified>
</cp:coreProperties>
</file>