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256" r:id="rId2"/>
    <p:sldId id="315" r:id="rId3"/>
    <p:sldId id="257" r:id="rId4"/>
    <p:sldId id="285" r:id="rId5"/>
    <p:sldId id="278" r:id="rId6"/>
    <p:sldId id="264" r:id="rId7"/>
    <p:sldId id="263" r:id="rId8"/>
    <p:sldId id="275" r:id="rId9"/>
    <p:sldId id="282" r:id="rId10"/>
    <p:sldId id="298" r:id="rId11"/>
    <p:sldId id="287" r:id="rId12"/>
    <p:sldId id="289" r:id="rId13"/>
    <p:sldId id="291" r:id="rId14"/>
    <p:sldId id="290" r:id="rId15"/>
    <p:sldId id="292" r:id="rId16"/>
    <p:sldId id="294" r:id="rId17"/>
    <p:sldId id="268" r:id="rId18"/>
    <p:sldId id="267" r:id="rId19"/>
    <p:sldId id="273" r:id="rId20"/>
    <p:sldId id="314" r:id="rId21"/>
    <p:sldId id="299" r:id="rId22"/>
    <p:sldId id="279" r:id="rId23"/>
    <p:sldId id="300" r:id="rId24"/>
    <p:sldId id="277" r:id="rId25"/>
    <p:sldId id="265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6"/>
    <p:penClr>
      <a:srgbClr val="FF0000"/>
    </p:penClr>
  </p:showPr>
  <p:clrMru>
    <a:srgbClr val="375E1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22271" autoAdjust="0"/>
    <p:restoredTop sz="89047" autoAdjust="0"/>
  </p:normalViewPr>
  <p:slideViewPr>
    <p:cSldViewPr>
      <p:cViewPr>
        <p:scale>
          <a:sx n="42" d="100"/>
          <a:sy n="42" d="100"/>
        </p:scale>
        <p:origin x="-65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E69DD-469F-4F2B-BD7A-BAEACE9ACC20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A64A2-426D-4B79-BDE6-71014646D7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A64A2-426D-4B79-BDE6-71014646D75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A64A2-426D-4B79-BDE6-71014646D75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E0E5A-52B6-43D1-9712-48204866C945}" type="datetimeFigureOut">
              <a:rPr lang="ru-RU" smtClean="0"/>
              <a:pPr/>
              <a:t>20.06.2009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D19D7-3522-4608-9D12-6627752A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gif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1\&#1056;&#1072;&#1073;&#1086;&#1095;&#1080;&#1081;%20&#1089;&#1090;&#1086;&#1083;\&#1087;&#1077;&#1089;&#1085;&#1080;&#1080;&#1080;&#1080;\&#1064;&#1082;&#1086;&#1083;&#1100;&#1085;&#1099;&#1077;%20&#1087;&#1077;&#1089;&#1085;&#1080;%20&#1085;&#1072;%20&#1087;&#1086;&#1089;&#1083;&#1077;&#1076;&#1085;&#1080;&#1081;%20&#1080;%20&#1087;&#1077;&#1088;&#1074;&#1099;&#1081;%20&#1079;&#1074;&#1086;&#1085;&#1086;&#1082;\053%20&#1064;&#1082;&#1086;&#1083;&#1100;&#1085;&#1099;&#1081;%20&#1042;&#1072;&#1083;&#1100;&#1089;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audio" Target="file:///C:\Documents%20and%20Settings\1\&#1056;&#1072;&#1073;&#1086;&#1095;&#1080;&#1081;%20&#1089;&#1090;&#1086;&#1083;\&#1087;&#1077;&#1089;&#1085;&#1080;&#1080;&#1080;&#1080;\&#1064;&#1082;&#1086;&#1083;&#1100;&#1085;&#1099;&#1077;%20&#1087;&#1077;&#1089;&#1085;&#1080;%20&#1085;&#1072;%20&#1087;&#1086;&#1089;&#1083;&#1077;&#1076;&#1085;&#1080;&#1081;%20&#1080;%20&#1087;&#1077;&#1088;&#1074;&#1099;&#1081;%20&#1079;&#1074;&#1086;&#1085;&#1086;&#1082;\053%20&#1064;&#1082;&#1086;&#1083;&#1100;&#1085;&#1099;&#1081;%20&#1042;&#1072;&#1083;&#1100;&#1089;.Mp3" TargetMode="Externa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tags" Target="../tags/tag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1\Рабочий стол\ДЛЯ АНГЕЛИНЫ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83951">
            <a:off x="5242008" y="1285831"/>
            <a:ext cx="3704556" cy="5186378"/>
          </a:xfrm>
          <a:prstGeom prst="rect">
            <a:avLst/>
          </a:prstGeom>
          <a:noFill/>
        </p:spPr>
      </p:pic>
      <p:pic>
        <p:nvPicPr>
          <p:cNvPr id="1028" name="Picture 4" descr="C:\Documents and Settings\Учитель_2\Рабочий стол\КАРТИНКИ1\АНИМАЦИЯ 1\xk9m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894104">
            <a:off x="-430200" y="4277413"/>
            <a:ext cx="3011333" cy="2556940"/>
          </a:xfrm>
          <a:prstGeom prst="rect">
            <a:avLst/>
          </a:prstGeom>
          <a:noFill/>
        </p:spPr>
      </p:pic>
      <p:pic>
        <p:nvPicPr>
          <p:cNvPr id="11" name="Picture 4" descr="blest4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74328">
            <a:off x="7324674" y="289406"/>
            <a:ext cx="1613672" cy="13064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57224" y="1000108"/>
            <a:ext cx="46259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Выпускница </a:t>
            </a:r>
            <a:br>
              <a:rPr lang="ru-RU" sz="4000" b="1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ru-RU" sz="4000" b="1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2009 года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/>
            </a:r>
            <a:br>
              <a:rPr lang="ru-RU" sz="4000" b="1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ru-RU" sz="4000" b="1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Дыминская</a:t>
            </a:r>
            <a:b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Ангелина </a:t>
            </a:r>
            <a:b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</a:br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Юрьевна.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728"/>
            <a:ext cx="885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МОУ «Блюментальская основная школа»</a:t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</a:br>
            <a:endParaRPr lang="ru-RU" sz="3600" dirty="0"/>
          </a:p>
        </p:txBody>
      </p:sp>
      <p:pic>
        <p:nvPicPr>
          <p:cNvPr id="1029" name="Picture 5" descr="C:\Documents and Settings\Учитель_2\Рабочий стол\КАРТИНКИ1\АНИМАЦИЯ 1\animated_cartoon_002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76582">
            <a:off x="7609146" y="4430964"/>
            <a:ext cx="1857356" cy="2228825"/>
          </a:xfrm>
          <a:prstGeom prst="rect">
            <a:avLst/>
          </a:prstGeom>
          <a:noFill/>
        </p:spPr>
      </p:pic>
    </p:spTree>
  </p:cSld>
  <p:clrMapOvr>
    <a:masterClrMapping/>
  </p:clrMapOvr>
  <p:transition advTm="1687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1\Рабочий стол\ДЛЯ АНГЕЛИНЫ\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571480"/>
            <a:ext cx="3810026" cy="57150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135729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Ангелина 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не рассчитывает 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на чью-то помощь, 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во всем полагается только на себя.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668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1\Рабочий стол\ДЛЯ АНГЕЛИНЫ\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0"/>
            <a:ext cx="3486260" cy="4434694"/>
          </a:xfrm>
          <a:prstGeom prst="rect">
            <a:avLst/>
          </a:prstGeom>
          <a:noFill/>
        </p:spPr>
      </p:pic>
      <p:pic>
        <p:nvPicPr>
          <p:cNvPr id="45059" name="Picture 3" descr="C:\Documents and Settings\1\Рабочий стол\ДЛЯ АНГЕЛИНЫ\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66"/>
            <a:ext cx="5075807" cy="62397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72166" y="3071810"/>
            <a:ext cx="3071834" cy="411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Пусть горе никогда не будет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Таиться в зеркале пустом.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Неси любовь и счастье людям,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И будет полной чашей дом!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6" name="Picture 3" descr="C:\Documents and Settings\1\Рабочий стол\ДЛЯ АНГЕЛИНЫ\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28604"/>
            <a:ext cx="6643735" cy="4429156"/>
          </a:xfrm>
          <a:prstGeom prst="rect">
            <a:avLst/>
          </a:prstGeom>
          <a:noFill/>
        </p:spPr>
      </p:pic>
      <p:pic>
        <p:nvPicPr>
          <p:cNvPr id="7" name="Picture 2" descr="C:\Documents and Settings\1\Рабочий стол\ДЛЯ АНГЕЛИНЫ\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356" y="428604"/>
            <a:ext cx="4598908" cy="5500726"/>
          </a:xfrm>
          <a:prstGeom prst="rect">
            <a:avLst/>
          </a:prstGeom>
          <a:noFill/>
        </p:spPr>
      </p:pic>
      <p:pic>
        <p:nvPicPr>
          <p:cNvPr id="10" name="Picture 2" descr="C:\Documents and Settings\1\Рабочий стол\ДЛЯ АНГЕЛИНЫ\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0"/>
            <a:ext cx="4605169" cy="6858000"/>
          </a:xfrm>
          <a:prstGeom prst="rect">
            <a:avLst/>
          </a:prstGeom>
          <a:noFill/>
        </p:spPr>
      </p:pic>
      <p:pic>
        <p:nvPicPr>
          <p:cNvPr id="1026" name="Picture 2" descr="D:\анимация 3\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43702" y="0"/>
            <a:ext cx="2000264" cy="265368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8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1\Рабочий стол\ДЛЯ АНГЕЛИНЫ\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0"/>
            <a:ext cx="5786446" cy="385763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3687901"/>
            <a:ext cx="8429620" cy="31700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Глаза твои  счастьем пусть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вечно сияют,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в жизни лишь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только друзья окружают!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D:\анимация 3\1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000108"/>
            <a:ext cx="2000264" cy="2000264"/>
          </a:xfrm>
          <a:prstGeom prst="rect">
            <a:avLst/>
          </a:prstGeom>
          <a:noFill/>
        </p:spPr>
      </p:pic>
    </p:spTree>
  </p:cSld>
  <p:clrMapOvr>
    <a:masterClrMapping/>
  </p:clrMapOvr>
  <p:transition advTm="609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1\Рабочий стол\ДЛЯ АНГЕЛИНЫ\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857232"/>
            <a:ext cx="8380418" cy="55912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86380" y="500042"/>
            <a:ext cx="350046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Новый 2008 год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D:\анимация 3\26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3" y="4637088"/>
            <a:ext cx="1357322" cy="1568461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1\Рабочий стол\ДЛЯ АНГЕЛИНЫ\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 descr="C:\Documents and Settings\1\Рабочий стол\ДЛЯ АНГЕЛИНЫ\аппп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4763716"/>
            <a:ext cx="3214678" cy="2094284"/>
          </a:xfrm>
          <a:prstGeom prst="cloud">
            <a:avLst/>
          </a:prstGeom>
          <a:noFill/>
        </p:spPr>
      </p:pic>
    </p:spTree>
  </p:cSld>
  <p:clrMapOvr>
    <a:masterClrMapping/>
  </p:clrMapOvr>
  <p:transition advTm="573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1\Рабочий стол\ДЛЯ АНГЕЛИНЫ\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43542" cy="3629028"/>
          </a:xfrm>
          <a:prstGeom prst="rect">
            <a:avLst/>
          </a:prstGeom>
          <a:noFill/>
        </p:spPr>
      </p:pic>
      <p:pic>
        <p:nvPicPr>
          <p:cNvPr id="3" name="Picture 2" descr="C:\Documents and Settings\1\Рабочий стол\ДЛЯ АНГЕЛИНЫ\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2220" y="0"/>
            <a:ext cx="428178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4026456"/>
            <a:ext cx="4572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Бодрой будь, красивою,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Милою, простой,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Искренне любимою -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Будь всегда такой!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endParaRPr lang="ru-RU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Tm="673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1\Рабочий стол\ДЛЯ АНГЕЛИНЫ\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628993" cy="61706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0" y="571480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Она хорошая, гостеприимная хозяйка, предпочитает принимать гостей у себя, чем самой ходить в гости.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D:\анимация 3\14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1269" y="5000636"/>
            <a:ext cx="1042731" cy="1857364"/>
          </a:xfrm>
          <a:prstGeom prst="rect">
            <a:avLst/>
          </a:prstGeom>
          <a:noFill/>
        </p:spPr>
      </p:pic>
    </p:spTree>
  </p:cSld>
  <p:clrMapOvr>
    <a:masterClrMapping/>
  </p:clrMapOvr>
  <p:transition advTm="728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1\Рабочий стол\ДЛЯ АНГЕЛИНЫ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857752" cy="3261393"/>
          </a:xfrm>
          <a:prstGeom prst="rect">
            <a:avLst/>
          </a:prstGeom>
          <a:noFill/>
        </p:spPr>
      </p:pic>
      <p:pic>
        <p:nvPicPr>
          <p:cNvPr id="26626" name="Picture 2" descr="C:\Documents and Settings\1\Рабочий стол\ДЛЯ АНГЕЛИНЫ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7099" y="928670"/>
            <a:ext cx="4676901" cy="313997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3472458"/>
            <a:ext cx="692945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А я желаю всей душой</a:t>
            </a:r>
            <a:br>
              <a:rPr lang="ru-RU" sz="2800" b="1" i="1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Тебе почаще улыбаться,</a:t>
            </a:r>
            <a:br>
              <a:rPr lang="ru-RU" sz="2800" b="1" i="1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Быть весёлой и простой.</a:t>
            </a:r>
            <a:br>
              <a:rPr lang="ru-RU" sz="2800" b="1" i="1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Чтоб все вокруг тебя любили</a:t>
            </a:r>
            <a:br>
              <a:rPr lang="ru-RU" sz="2800" b="1" i="1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И вспоминали в трудный час.</a:t>
            </a:r>
            <a:br>
              <a:rPr lang="ru-RU" sz="2800" b="1" i="1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Ну, в общем, будь такой же милой,</a:t>
            </a:r>
            <a:br>
              <a:rPr lang="ru-RU" sz="2800" b="1" i="1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Такой же умной, как сейчас!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D:\анимация 3\23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4429132"/>
            <a:ext cx="1785946" cy="1990054"/>
          </a:xfrm>
          <a:prstGeom prst="rect">
            <a:avLst/>
          </a:prstGeom>
          <a:noFill/>
        </p:spPr>
      </p:pic>
    </p:spTree>
  </p:cSld>
  <p:clrMapOvr>
    <a:masterClrMapping/>
  </p:clrMapOvr>
  <p:transition advTm="684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143504" y="785794"/>
            <a:ext cx="357186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Как мадонна, Ангелина -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Яркий образ для картины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Талантливого мастера,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Рисующего счастье нам.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7170" name="Picture 2" descr="C:\Documents and Settings\1\Рабочий стол\ДЛЯ АНГЕЛИНЫ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4371"/>
            <a:ext cx="4786346" cy="6803629"/>
          </a:xfrm>
          <a:prstGeom prst="rect">
            <a:avLst/>
          </a:prstGeom>
          <a:noFill/>
        </p:spPr>
      </p:pic>
    </p:spTree>
  </p:cSld>
  <p:clrMapOvr>
    <a:masterClrMapping/>
  </p:clrMapOvr>
  <p:transition advTm="7531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1\Рабочий стол\ДЛЯ АНГЕЛИНЫ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176772" cy="6262703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671691"/>
            <a:ext cx="492919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Наша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Лина-Ангелина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Чем-то манит беспричинно,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Как абстрактная картина: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Непонятна,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но мила.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4" descr="C:\Documents and Settings\Учитель_2\Рабочий стол\КАРТИНКИ1\АНИМАЦИЯ 1\animated_cartoon_004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643422"/>
            <a:ext cx="2214581" cy="2214578"/>
          </a:xfrm>
          <a:prstGeom prst="rect">
            <a:avLst/>
          </a:prstGeom>
          <a:noFill/>
        </p:spPr>
      </p:pic>
    </p:spTree>
  </p:cSld>
  <p:clrMapOvr>
    <a:masterClrMapping/>
  </p:clrMapOvr>
  <p:transition advTm="646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Выпуск 2009\Для выпускника 2009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1\Рабочий стол\ДЛЯ АНГЕЛИНЫ\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49785" cy="6824677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 rot="468094">
            <a:off x="5224817" y="554133"/>
            <a:ext cx="328611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Если суть понятна станет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Равнодушным не оставит,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И поймет всяк, чем же манит: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В простоте ее краса!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1\Рабочий стол\ДЛЯ АНГЕЛИНЫ\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02865">
            <a:off x="533867" y="318030"/>
            <a:ext cx="3354431" cy="5036915"/>
          </a:xfrm>
          <a:prstGeom prst="rect">
            <a:avLst/>
          </a:prstGeom>
          <a:noFill/>
        </p:spPr>
      </p:pic>
      <p:pic>
        <p:nvPicPr>
          <p:cNvPr id="3" name="Picture 2" descr="C:\Documents and Settings\1\Рабочий стол\ДЛЯ АНГЕЛИНЫ\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38355">
            <a:off x="4844619" y="320092"/>
            <a:ext cx="3902075" cy="46672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500098" y="5214950"/>
            <a:ext cx="10072726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 smtClean="0">
                <a:solidFill>
                  <a:srgbClr val="375E16"/>
                </a:solidFill>
              </a:rPr>
              <a:t>Что тобой загадано сбудется пускай, </a:t>
            </a:r>
            <a:br>
              <a:rPr lang="ru-RU" sz="4000" b="1" dirty="0" smtClean="0">
                <a:solidFill>
                  <a:srgbClr val="375E16"/>
                </a:solidFill>
              </a:rPr>
            </a:br>
            <a:r>
              <a:rPr lang="ru-RU" sz="4000" b="1" dirty="0" smtClean="0">
                <a:solidFill>
                  <a:srgbClr val="375E16"/>
                </a:solidFill>
              </a:rPr>
              <a:t>Счастье нагадано- его не упускай!!!</a:t>
            </a:r>
            <a:br>
              <a:rPr lang="ru-RU" sz="4000" b="1" dirty="0" smtClean="0">
                <a:solidFill>
                  <a:srgbClr val="375E16"/>
                </a:solidFill>
              </a:rPr>
            </a:br>
            <a:endParaRPr lang="ru-RU" sz="4000" b="1" dirty="0">
              <a:solidFill>
                <a:srgbClr val="375E16"/>
              </a:solidFill>
            </a:endParaRPr>
          </a:p>
        </p:txBody>
      </p:sp>
    </p:spTree>
  </p:cSld>
  <p:clrMapOvr>
    <a:masterClrMapping/>
  </p:clrMapOvr>
  <p:transition advTm="617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-785850" y="4303455"/>
            <a:ext cx="1057279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Ангелину поздравляем,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reflection blurRad="6350" stA="55000" endA="50" endPos="85000" dist="60007" dir="5400000" sy="-100000" algn="bl" rotWithShape="0"/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Ей успехи предвещаем,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reflection blurRad="6350" stA="55000" endA="50" endPos="85000" dist="60007" dir="5400000" sy="-100000" algn="bl" rotWithShape="0"/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Счастье пророчим и желаем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reflection blurRad="6350" stA="55000" endA="50" endPos="85000" dist="60007" dir="5400000" sy="-100000" algn="bl" rotWithShape="0"/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Никогда не унывать!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reflection blurRad="6350" stA="55000" endA="50" endPos="85000" dist="60007" dir="5400000" sy="-100000" algn="bl" rotWithShape="0"/>
              </a:effectLst>
              <a:latin typeface="Arial" pitchFamily="34" charset="0"/>
            </a:endParaRPr>
          </a:p>
        </p:txBody>
      </p:sp>
      <p:pic>
        <p:nvPicPr>
          <p:cNvPr id="37890" name="Picture 2" descr="C:\Documents and Settings\1\Рабочий стол\ДЛЯ АНГЕЛИНЫ\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53108" cy="4315318"/>
          </a:xfrm>
          <a:prstGeom prst="rect">
            <a:avLst/>
          </a:prstGeom>
          <a:noFill/>
        </p:spPr>
      </p:pic>
      <p:pic>
        <p:nvPicPr>
          <p:cNvPr id="4" name="Picture 11" descr="C:\Documents and Settings\Учитель_2\Рабочий стол\КАРТИНКИ1\АНИМАЦИЯ 1\dividers_7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071810"/>
            <a:ext cx="2752725" cy="1009650"/>
          </a:xfrm>
          <a:prstGeom prst="rect">
            <a:avLst/>
          </a:prstGeom>
          <a:noFill/>
        </p:spPr>
      </p:pic>
    </p:spTree>
  </p:cSld>
  <p:clrMapOvr>
    <a:masterClrMapping/>
  </p:clrMapOvr>
  <p:transition advTm="665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1\Рабочий стол\ДЛЯ АНГЕЛИНЫ\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918850" cy="60468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57752" y="0"/>
            <a:ext cx="4572000" cy="74789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Пусть навек исчезнут все печали,</a:t>
            </a:r>
            <a:b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Пусть от счастья светятся глаза,</a:t>
            </a:r>
            <a:b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Чтоб уста </a:t>
            </a:r>
          </a:p>
          <a:p>
            <a:pPr algn="ctr"/>
            <a: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смеяться не устали,</a:t>
            </a:r>
            <a:b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Чтобы не коснулась </a:t>
            </a:r>
          </a:p>
          <a:p>
            <a:pPr algn="ctr"/>
            <a: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глаз слеза!</a:t>
            </a:r>
            <a:br>
              <a:rPr lang="ru-RU" sz="400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</a:rPr>
            </a:br>
            <a:endParaRPr lang="ru-RU" sz="4000" dirty="0">
              <a:ln>
                <a:solidFill>
                  <a:srgbClr val="0070C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902683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600" b="1" i="0" u="none" strike="noStrik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А у нашей Ангелины </a:t>
            </a:r>
            <a:endParaRPr kumimoji="0" lang="ru-RU" sz="3600" b="1" i="0" u="none" strike="noStrike" spc="300" normalizeH="0" baseline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600" b="1" i="0" u="none" strike="noStrik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Нынче праздник - выпускной! </a:t>
            </a:r>
            <a:endParaRPr kumimoji="0" lang="ru-RU" sz="3600" b="1" i="0" u="none" strike="noStrike" spc="300" normalizeH="0" baseline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600" b="1" i="0" u="none" strike="noStrik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Разве это не причина </a:t>
            </a:r>
            <a:endParaRPr kumimoji="0" lang="ru-RU" sz="3600" b="1" i="0" u="none" strike="noStrike" spc="300" normalizeH="0" baseline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600" b="1" i="0" u="none" strike="noStrik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Нашу </a:t>
            </a:r>
            <a:r>
              <a:rPr kumimoji="0" lang="ru-RU" sz="3600" b="1" i="0" u="none" strike="noStrike" spc="300" normalizeH="0" baseline="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Лину</a:t>
            </a:r>
            <a:r>
              <a:rPr kumimoji="0" lang="ru-RU" sz="3600" b="1" i="0" u="none" strike="noStrik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поздравлять? </a:t>
            </a:r>
            <a:endParaRPr kumimoji="0" lang="ru-RU" sz="3600" b="1" i="0" u="none" strike="noStrike" spc="300" normalizeH="0" baseline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</a:endParaRPr>
          </a:p>
        </p:txBody>
      </p:sp>
      <p:pic>
        <p:nvPicPr>
          <p:cNvPr id="3" name="Picture 2" descr="C:\Documents and Settings\1\Рабочий стол\ДЛЯ АНГЕЛИНЫ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560637"/>
            <a:ext cx="6400800" cy="4297363"/>
          </a:xfrm>
          <a:prstGeom prst="rect">
            <a:avLst/>
          </a:prstGeom>
          <a:noFill/>
        </p:spPr>
      </p:pic>
      <p:pic>
        <p:nvPicPr>
          <p:cNvPr id="4" name="Picture 9" descr="C:\Documents and Settings\Учитель_2\Рабочий стол\КАРТИНКИ1\АНИМАЦИЯ 1\flover_001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1876425" cy="2619375"/>
          </a:xfrm>
          <a:prstGeom prst="rect">
            <a:avLst/>
          </a:prstGeom>
          <a:noFill/>
        </p:spPr>
      </p:pic>
    </p:spTree>
  </p:cSld>
  <p:clrMapOvr>
    <a:masterClrMapping/>
  </p:clrMapOvr>
  <p:transition advTm="664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Учитель_2\Рабочий стол\67f752614d5b307bdbd43cb1f697b40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86676"/>
          </a:xfrm>
          <a:prstGeom prst="rect">
            <a:avLst/>
          </a:prstGeom>
          <a:noFill/>
        </p:spPr>
      </p:pic>
    </p:spTree>
  </p:cSld>
  <p:clrMapOvr>
    <a:masterClrMapping/>
  </p:clrMapOvr>
  <p:transition advTm="523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Documents and Settings\1\Рабочий стол\ДЛЯ АНГЕЛИНЫ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378" y="285728"/>
            <a:ext cx="8846622" cy="5900351"/>
          </a:xfrm>
          <a:prstGeom prst="rect">
            <a:avLst/>
          </a:prstGeom>
          <a:noFill/>
        </p:spPr>
      </p:pic>
    </p:spTree>
  </p:cSld>
  <p:clrMapOvr>
    <a:masterClrMapping/>
  </p:clrMapOvr>
  <p:transition advTm="3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3429000"/>
            <a:ext cx="5143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Пусть солнце улыбается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радуют цветы,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скорее исполняются 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заветные  мечты!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3" name="Picture 3" descr="C:\Documents and Settings\1\Рабочий стол\ДЛЯ АНГЕЛИНЫ\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28"/>
            <a:ext cx="4065587" cy="609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4414" y="0"/>
            <a:ext cx="3929090" cy="2246769"/>
          </a:xfrm>
          <a:prstGeom prst="rect">
            <a:avLst/>
          </a:prstGeom>
          <a:ln w="571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4 февраля 1994 года родилась в г. Есиль Тургайской области Республике Казахстан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 descr="D:\анимация 3\36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84" y="1500174"/>
            <a:ext cx="2541684" cy="2115227"/>
          </a:xfrm>
          <a:prstGeom prst="rect">
            <a:avLst/>
          </a:prstGeom>
          <a:noFill/>
        </p:spPr>
      </p:pic>
    </p:spTree>
  </p:cSld>
  <p:clrMapOvr>
    <a:masterClrMapping/>
  </p:clrMapOvr>
  <p:transition advTm="422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1\Рабочий стол\ДЛЯ АНГЕЛИНЫ\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71720"/>
            <a:ext cx="6429420" cy="42862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86150" y="1214422"/>
            <a:ext cx="53578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имя древнегреческого </a:t>
            </a:r>
          </a:p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происхождения, </a:t>
            </a:r>
          </a:p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означающее: </a:t>
            </a:r>
          </a:p>
          <a:p>
            <a:pPr algn="r"/>
            <a:r>
              <a:rPr lang="ru-RU" sz="4400" b="1" dirty="0" err="1" smtClean="0">
                <a:ln w="1905"/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ангелица</a:t>
            </a:r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</a:p>
          <a:p>
            <a:pPr algn="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ангельская. </a:t>
            </a:r>
            <a:endParaRPr lang="ru-RU" sz="4400" b="1" dirty="0">
              <a:ln w="1905"/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0"/>
            <a:ext cx="4143404" cy="171453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1591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Ангелина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 descr="C:\Documents and Settings\Учитель_2\Рабочий стол\КАРТИНКИ1\АНИМАЦИЯ 1\1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357166"/>
            <a:ext cx="1275025" cy="1643074"/>
          </a:xfrm>
          <a:prstGeom prst="rect">
            <a:avLst/>
          </a:prstGeom>
          <a:noFill/>
        </p:spPr>
      </p:pic>
    </p:spTree>
  </p:cSld>
  <p:clrMapOvr>
    <a:masterClrMapping/>
  </p:clrMapOvr>
  <p:transition advTm="4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1\Рабочий стол\ДЛЯ АНГЕЛИНЫ\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67486" y="428604"/>
            <a:ext cx="9411486" cy="6858048"/>
          </a:xfrm>
          <a:prstGeom prst="rect">
            <a:avLst/>
          </a:prstGeom>
          <a:noFill/>
        </p:spPr>
      </p:pic>
      <p:pic>
        <p:nvPicPr>
          <p:cNvPr id="3" name="Picture 2" descr="C:\Documents and Settings\1\Рабочий стол\ДЛЯ АНГЕЛИНЫ\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14412" y="0"/>
            <a:ext cx="10221034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17693"/>
            <a:ext cx="8786842" cy="67403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Пусть в жизни будет все прекрасно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слез не будет никогда,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Пусть будет все светло и ясно,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Хоть жизнь, порою, и сложна.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C:\Documents and Settings\1\Рабочий стол\ДЛЯ АНГЕЛИНЫ\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71536" y="500042"/>
            <a:ext cx="10072759" cy="6715172"/>
          </a:xfrm>
          <a:prstGeom prst="roundRect">
            <a:avLst>
              <a:gd name="adj" fmla="val 810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2" descr="C:\Documents and Settings\1\Рабочий стол\ДЛЯ АНГЕЛИНЫ\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67486" y="0"/>
            <a:ext cx="9411486" cy="685804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6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034" y="300037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Documents and Settings\1\Рабочий стол\ДЛЯ АНГЕЛИНЫ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571480"/>
            <a:ext cx="8829692" cy="588646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14422"/>
            <a:ext cx="3857652" cy="43891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Будь, как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ангел,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Ангелина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На пути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всей жизни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длинном.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</a:t>
            </a:r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buNone/>
            </a:pP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4" name="Picture 10" descr="C:\Documents and Settings\Учитель_2\Рабочий стол\КАРТИНКИ1\АНИМАЦИЯ 1\flover_001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0"/>
            <a:ext cx="1571604" cy="1600910"/>
          </a:xfrm>
          <a:prstGeom prst="rect">
            <a:avLst/>
          </a:prstGeom>
          <a:noFill/>
        </p:spPr>
      </p:pic>
      <p:pic>
        <p:nvPicPr>
          <p:cNvPr id="1033" name="Picture 9" descr="C:\Documents and Settings\Учитель_2\Рабочий стол\КАРТИНКИ1\АНИМАЦИЯ 1\butterfly_00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0"/>
            <a:ext cx="1000156" cy="1000156"/>
          </a:xfrm>
          <a:prstGeom prst="rect">
            <a:avLst/>
          </a:prstGeom>
          <a:noFill/>
        </p:spPr>
      </p:pic>
      <p:pic>
        <p:nvPicPr>
          <p:cNvPr id="2051" name="Picture 3" descr="D:\анимация 3\1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6667466" y="5086350"/>
            <a:ext cx="2476534" cy="1771650"/>
          </a:xfrm>
          <a:prstGeom prst="rect">
            <a:avLst/>
          </a:prstGeom>
          <a:noFill/>
        </p:spPr>
      </p:pic>
    </p:spTree>
  </p:cSld>
  <p:clrMapOvr>
    <a:masterClrMapping/>
  </p:clrMapOvr>
  <p:transition advTm="610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Documents and Settings\Учитель_2\Рабочий стол\КАРТИНКИ1\АНИМАЦИЯ 1\dividers_200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67000" y="3625056"/>
            <a:ext cx="3810000" cy="476250"/>
          </a:xfrm>
          <a:prstGeom prst="rect">
            <a:avLst/>
          </a:prstGeom>
          <a:noFill/>
        </p:spPr>
      </p:pic>
      <p:pic>
        <p:nvPicPr>
          <p:cNvPr id="4102" name="Picture 6" descr="C:\Documents and Settings\Учитель_2\Рабочий стол\КАРТИНКИ1\АНИМАЦИЯ 1\dividers_20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50"/>
            <a:ext cx="3810000" cy="476250"/>
          </a:xfrm>
          <a:prstGeom prst="rect">
            <a:avLst/>
          </a:prstGeom>
          <a:noFill/>
        </p:spPr>
      </p:pic>
      <p:pic>
        <p:nvPicPr>
          <p:cNvPr id="4103" name="Picture 7" descr="C:\Documents and Settings\Учитель_2\Рабочий стол\КАРТИНКИ1\АНИМАЦИЯ 1\dividers_8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848350"/>
            <a:ext cx="2162180" cy="10096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21342637">
            <a:off x="291081" y="199625"/>
            <a:ext cx="362614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Первоклашки!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Picture 2" descr="C:\Documents and Settings\Учитель_2\Рабочий стол\nakaz_pervok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38068">
            <a:off x="4152917" y="460554"/>
            <a:ext cx="4251503" cy="6072236"/>
          </a:xfrm>
          <a:prstGeom prst="rect">
            <a:avLst/>
          </a:prstGeom>
          <a:noFill/>
        </p:spPr>
      </p:pic>
      <p:pic>
        <p:nvPicPr>
          <p:cNvPr id="4106" name="Picture 10" descr="C:\Documents and Settings\Учитель_2\Рабочий стол\КАРТИНКИ1\АНИМАЦИЯ 1\flover_001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5429264"/>
            <a:ext cx="1009842" cy="928694"/>
          </a:xfrm>
          <a:prstGeom prst="rect">
            <a:avLst/>
          </a:prstGeom>
          <a:noFill/>
        </p:spPr>
      </p:pic>
      <p:pic>
        <p:nvPicPr>
          <p:cNvPr id="4110" name="Picture 14" descr="C:\Documents and Settings\Учитель_2\Рабочий стол\КАРТИНКИ1\АНИМАЦИЯ 1\flover_002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22685">
            <a:off x="2837725" y="4524247"/>
            <a:ext cx="970835" cy="2029656"/>
          </a:xfrm>
          <a:prstGeom prst="rect">
            <a:avLst/>
          </a:prstGeom>
          <a:noFill/>
        </p:spPr>
      </p:pic>
      <p:pic>
        <p:nvPicPr>
          <p:cNvPr id="6146" name="Picture 2" descr="C:\Documents and Settings\1\Рабочий стол\ДЛЯ АНГЕЛИНЫ\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887128">
            <a:off x="500034" y="785794"/>
            <a:ext cx="4214842" cy="5621667"/>
          </a:xfrm>
          <a:prstGeom prst="rect">
            <a:avLst/>
          </a:prstGeom>
          <a:noFill/>
        </p:spPr>
      </p:pic>
      <p:pic>
        <p:nvPicPr>
          <p:cNvPr id="4107" name="Picture 11" descr="C:\Documents and Settings\Учитель_2\Рабочий стол\КАРТИНКИ1\АНИМАЦИЯ 1\flover_0026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4714884"/>
            <a:ext cx="1428792" cy="1443421"/>
          </a:xfrm>
          <a:prstGeom prst="rect">
            <a:avLst/>
          </a:prstGeom>
          <a:noFill/>
        </p:spPr>
      </p:pic>
    </p:spTree>
  </p:cSld>
  <p:clrMapOvr>
    <a:masterClrMapping/>
  </p:clrMapOvr>
  <p:transition advTm="6344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1\Рабочий стол\ДЛЯ АНГЕЛИНЫ\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0"/>
            <a:ext cx="6413372" cy="4533918"/>
          </a:xfrm>
          <a:prstGeom prst="roundRect">
            <a:avLst>
              <a:gd name="adj" fmla="val 37948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1374" y="4429132"/>
            <a:ext cx="90726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"Зимние" с несколько мужским характером, если им будет выгодно, могут и обмануть; упрямы, переубедить их в чем-то очень трудно.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053 Школьный Валь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6" showWhenStopped="0">
                <p:cTn id="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1\Рабочий стол\ДЛЯ АНГЕЛИНЫ\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143372" cy="6858000"/>
          </a:xfrm>
          <a:prstGeom prst="rect">
            <a:avLst/>
          </a:prstGeom>
          <a:noFill/>
        </p:spPr>
      </p:pic>
      <p:pic>
        <p:nvPicPr>
          <p:cNvPr id="4" name="Picture 2" descr="C:\Documents and Settings\1\Рабочий стол\ДЛЯ АНГЕЛИНЫ\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0"/>
            <a:ext cx="4572032" cy="67508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2500306"/>
            <a:ext cx="75009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Школьные</a:t>
            </a:r>
          </a:p>
          <a:p>
            <a:pPr algn="ctr"/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годы</a:t>
            </a:r>
            <a:endParaRPr lang="ru-RU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 descr="C:\Documents and Settings\1\Рабочий стол\ДЛЯ АНГЕЛИНЫ\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85784" y="0"/>
            <a:ext cx="10212906" cy="6858000"/>
          </a:xfrm>
          <a:prstGeom prst="rect">
            <a:avLst/>
          </a:prstGeom>
          <a:noFill/>
        </p:spPr>
      </p:pic>
      <p:pic>
        <p:nvPicPr>
          <p:cNvPr id="6" name="Picture 2" descr="C:\Documents and Settings\1\Рабочий стол\ДЛЯ АНГЕЛИНЫ\1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500098" y="0"/>
            <a:ext cx="10224717" cy="6536081"/>
          </a:xfrm>
          <a:prstGeom prst="rect">
            <a:avLst/>
          </a:prstGeom>
          <a:noFill/>
        </p:spPr>
      </p:pic>
      <p:pic>
        <p:nvPicPr>
          <p:cNvPr id="7" name="Picture 2" descr="C:\Documents and Settings\1\Рабочий стол\ДЛЯ АНГЕЛИНЫ\4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711147" y="0"/>
            <a:ext cx="10209491" cy="6858000"/>
          </a:xfrm>
          <a:prstGeom prst="rect">
            <a:avLst/>
          </a:prstGeom>
          <a:noFill/>
        </p:spPr>
      </p:pic>
      <p:pic>
        <p:nvPicPr>
          <p:cNvPr id="8" name="Picture 2" descr="C:\Documents and Settings\1\Рабочий стол\ДЛЯ АНГЕЛИНЫ\5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357222" y="-48"/>
            <a:ext cx="4929254" cy="6858048"/>
          </a:xfrm>
          <a:prstGeom prst="rect">
            <a:avLst/>
          </a:prstGeom>
          <a:noFill/>
        </p:spPr>
      </p:pic>
      <p:pic>
        <p:nvPicPr>
          <p:cNvPr id="9" name="Picture 2" descr="C:\Documents and Settings\Учитель_2\Рабочий стол\1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00561" y="0"/>
            <a:ext cx="5512877" cy="685800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_2\Рабочий стол\ФОТОГРАФ\АНГЕЛИНА\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285784" y="0"/>
            <a:ext cx="9429784" cy="6777680"/>
          </a:xfrm>
          <a:prstGeom prst="rect">
            <a:avLst/>
          </a:prstGeom>
          <a:noFill/>
        </p:spPr>
      </p:pic>
      <p:pic>
        <p:nvPicPr>
          <p:cNvPr id="11" name="Picture 3" descr="C:\Documents and Settings\1\Рабочий стол\ДЛЯ АНГЕЛИНЫ\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428660" y="0"/>
            <a:ext cx="5578728" cy="6858000"/>
          </a:xfrm>
          <a:prstGeom prst="rect">
            <a:avLst/>
          </a:prstGeom>
          <a:noFill/>
        </p:spPr>
      </p:pic>
      <p:pic>
        <p:nvPicPr>
          <p:cNvPr id="12" name="Picture 2" descr="C:\Documents and Settings\1\Рабочий стол\ДЛЯ АНГЕЛИНЫ\30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86314" y="0"/>
            <a:ext cx="4929222" cy="7013473"/>
          </a:xfrm>
          <a:prstGeom prst="rect">
            <a:avLst/>
          </a:prstGeom>
          <a:noFill/>
        </p:spPr>
      </p:pic>
      <p:pic>
        <p:nvPicPr>
          <p:cNvPr id="13" name="Picture 2" descr="C:\Documents and Settings\1\Рабочий стол\ДЛЯ АНГЕЛИНЫ\4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642974" y="0"/>
            <a:ext cx="5500694" cy="7214114"/>
          </a:xfrm>
          <a:prstGeom prst="rect">
            <a:avLst/>
          </a:prstGeom>
          <a:noFill/>
        </p:spPr>
      </p:pic>
      <p:pic>
        <p:nvPicPr>
          <p:cNvPr id="14" name="Picture 2" descr="C:\Documents and Settings\1\Рабочий стол\ДЛЯ АНГЕЛИНЫ\53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714844" y="0"/>
            <a:ext cx="4857816" cy="7286724"/>
          </a:xfrm>
          <a:prstGeom prst="rect">
            <a:avLst/>
          </a:prstGeom>
          <a:noFill/>
        </p:spPr>
      </p:pic>
      <p:pic>
        <p:nvPicPr>
          <p:cNvPr id="15" name="Picture 2" descr="C:\Documents and Settings\1\Рабочий стол\ДЛЯ АНГЕЛИНЫ\54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357222" y="0"/>
            <a:ext cx="4857784" cy="7286676"/>
          </a:xfrm>
          <a:prstGeom prst="rect">
            <a:avLst/>
          </a:prstGeom>
          <a:noFill/>
        </p:spPr>
      </p:pic>
      <p:pic>
        <p:nvPicPr>
          <p:cNvPr id="16" name="Picture 2" descr="C:\Documents and Settings\1\Рабочий стол\ДЛЯ АНГЕЛИНЫ\50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785850" y="16603"/>
            <a:ext cx="10501386" cy="6841397"/>
          </a:xfrm>
          <a:prstGeom prst="rect">
            <a:avLst/>
          </a:prstGeom>
          <a:noFill/>
        </p:spPr>
      </p:pic>
      <p:pic>
        <p:nvPicPr>
          <p:cNvPr id="17" name="Picture 2" descr="C:\Documents and Settings\1\Рабочий стол\ДЛЯ АНГЕЛИНЫ\55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1000164" y="0"/>
            <a:ext cx="10144164" cy="7607191"/>
          </a:xfrm>
          <a:prstGeom prst="rect">
            <a:avLst/>
          </a:prstGeom>
          <a:noFill/>
        </p:spPr>
      </p:pic>
      <p:pic>
        <p:nvPicPr>
          <p:cNvPr id="18" name="Picture 2" descr="C:\Documents and Settings\1\Рабочий стол\ДЛЯ АНГЕЛИНЫ\9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357222" y="0"/>
            <a:ext cx="10191789" cy="7643842"/>
          </a:xfrm>
          <a:prstGeom prst="rect">
            <a:avLst/>
          </a:prstGeom>
          <a:noFill/>
        </p:spPr>
      </p:pic>
      <p:pic>
        <p:nvPicPr>
          <p:cNvPr id="19" name="053 Школьный Вальс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2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2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7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250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 showWhenStopped="0">
                <p:cTn id="8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</TotalTime>
  <Words>251</Words>
  <Application>Microsoft Office PowerPoint</Application>
  <PresentationFormat>Экран (4:3)</PresentationFormat>
  <Paragraphs>65</Paragraphs>
  <Slides>26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WareZ Provider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Родина А.К.</dc:creator>
  <cp:lastModifiedBy>Учитель_</cp:lastModifiedBy>
  <cp:revision>88</cp:revision>
  <dcterms:created xsi:type="dcterms:W3CDTF">2009-04-23T13:40:47Z</dcterms:created>
  <dcterms:modified xsi:type="dcterms:W3CDTF">2009-06-20T15:09:20Z</dcterms:modified>
</cp:coreProperties>
</file>