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4C11-9355-4BF5-AB2E-3D93A69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1132-C784-4A64-AC20-591CBB73C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C0733-14B0-4767-893A-F6DF4D9F1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B522-1C92-4ED5-829B-BE7EFB588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F701-C8A8-40EB-905A-B481EDA48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696B-E0A3-4E97-80AC-8DBB870E1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6A75-530F-4407-AE31-31D0330F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1F60-6DF7-4844-8A56-BCE444486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EE8C-B16F-4C8C-BDAB-6E911AB11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965F-08D4-44D9-BB57-BABD60AB2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9B2D-A47E-48F3-AC93-7723731F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D2E83D-377E-465E-A322-49DA9926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7;&#1074;&#1103;&#1090;&#1099;&#1077;%20&#1087;&#1086;&#1082;&#1088;&#1086;&#1074;&#1080;&#1090;&#1077;&#1083;&#1080;\&#1057;&#1074;&#1103;&#1090;&#1099;&#1077;%20&#1087;&#1086;&#1082;&#1088;&#1086;&#1074;&#1080;&#1090;&#1077;&#1083;&#1080;\anthem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foto/b/0/83/1380083/f_3429377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457200"/>
            <a:ext cx="760708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Святые покровители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Санкт-Петербурга</a:t>
            </a:r>
          </a:p>
        </p:txBody>
      </p:sp>
      <p:pic>
        <p:nvPicPr>
          <p:cNvPr id="2051" name="Picture 3" descr="http://img-fotki.yandex.ru/get/4303/e-redneva.1a/0_492dc_6f15394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638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вятые покровители\103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803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4953000"/>
            <a:ext cx="652024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Невская битва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Ледовое побоище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Святые покровители\kramskoy_ks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7131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4343400"/>
            <a:ext cx="475110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блаженная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Ксения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Петербургская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Святые покровители\0_6645_1e0d617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52387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E:\Святые покровители\113771.jpg"/>
          <p:cNvPicPr>
            <a:picLocks noChangeAspect="1" noChangeArrowheads="1"/>
          </p:cNvPicPr>
          <p:nvPr/>
        </p:nvPicPr>
        <p:blipFill>
          <a:blip r:embed="rId3" cstate="print"/>
          <a:srcRect r="2609" b="10838"/>
          <a:stretch>
            <a:fillRect/>
          </a:stretch>
        </p:blipFill>
        <p:spPr bwMode="auto">
          <a:xfrm>
            <a:off x="5334000" y="228600"/>
            <a:ext cx="3365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Святые покровители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3434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91000" y="5105400"/>
            <a:ext cx="470981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Иоанн</a:t>
            </a:r>
          </a:p>
          <a:p>
            <a:pPr algn="ctr" eaLnBrk="0" hangingPunct="0">
              <a:defRPr/>
            </a:pPr>
            <a:r>
              <a:rPr lang="ru-RU" sz="4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Кронштадский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Мои документы\Мои рисунки\0_1910c_a37b92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60452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E:\Святые покровители\иоанн кронштад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5337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14400" y="4734342"/>
            <a:ext cx="4228785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Морской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Николаевский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Мои документы\Мои рисунки\0_3be9c_d90c40f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5816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Documents and Settings\user\Мои документы\Мои рисунки\0_214f8_f8d873c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27238"/>
            <a:ext cx="29718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91000" y="4572000"/>
            <a:ext cx="3968138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Иоанновский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женский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артинка 19 из 22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61436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E:\Святые покровители\1219681837_icon_stp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857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228600"/>
            <a:ext cx="594617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Казанская икона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Божьей матери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3 из 23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Картинка 38 из 23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4229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29200" y="838200"/>
            <a:ext cx="355417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Блокада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Ленинграда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495800"/>
            <a:ext cx="371127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8.09.1941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27.02.1944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2466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Герб Санкт-Петербурга</a:t>
            </a:r>
          </a:p>
        </p:txBody>
      </p:sp>
      <p:pic>
        <p:nvPicPr>
          <p:cNvPr id="19459" name="Picture 2" descr="E:\Святые покровители\Set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4767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E:\Святые покровители\гш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238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86400" y="4495800"/>
            <a:ext cx="26441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Малый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Святые покровители\sp%20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4008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304800"/>
            <a:ext cx="642874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Флаг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9 из 8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10200" y="1524000"/>
            <a:ext cx="309033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основан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 мая 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1703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863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Гимн Санкт-Петербурга</a:t>
            </a:r>
          </a:p>
        </p:txBody>
      </p:sp>
      <p:pic>
        <p:nvPicPr>
          <p:cNvPr id="21507" name="Picture 2" descr="Картинка 4 из 857"/>
          <p:cNvPicPr>
            <a:picLocks noChangeAspect="1" noChangeArrowheads="1"/>
          </p:cNvPicPr>
          <p:nvPr/>
        </p:nvPicPr>
        <p:blipFill>
          <a:blip r:embed="rId3" cstate="print"/>
          <a:srcRect l="4256" t="3117" r="2129" b="1814"/>
          <a:stretch>
            <a:fillRect/>
          </a:stretch>
        </p:blipFill>
        <p:spPr bwMode="auto">
          <a:xfrm>
            <a:off x="609600" y="1600200"/>
            <a:ext cx="335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Картинка 1 из 17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371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143000" y="0"/>
            <a:ext cx="77930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ea typeface="Times New Roman" pitchFamily="18" charset="0"/>
                <a:cs typeface="Arial" charset="0"/>
              </a:rPr>
              <a:t>Державный град, возвышайся над Невою,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Как дивный храм, ты сердцам открыт!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Сияй в веках красотой живою,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Дыханье твое Медный всадник хранит.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/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Несокрушим - ты смог в года лихие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Преодолеть все бури и ветра!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С морской душой,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Бессмертен, как Россия,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Плыви, фрегат, под парусом Петра!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/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Санкт-Петербург, оставайся вечно молод!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Грядущий день озарен тобой.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Так расцветай, наш прекрасный город!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Высокая честь - жить единой судьбой!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л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738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83137" y="1143000"/>
            <a:ext cx="5260863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День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основания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Петропавловской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крепости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Заячьем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острове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7030" y="5334000"/>
            <a:ext cx="454374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Крепость</a:t>
            </a:r>
          </a:p>
          <a:p>
            <a:pPr algn="ctr" eaLnBrk="0" hangingPunct="0"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Санкт-Петербург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685800"/>
            <a:ext cx="345049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Крепость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Святого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Петра</a:t>
            </a:r>
          </a:p>
        </p:txBody>
      </p:sp>
      <p:pic>
        <p:nvPicPr>
          <p:cNvPr id="5124" name="Picture 6" descr="C:\Documents and Settings\Лена\Рабочий стол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0363"/>
            <a:ext cx="44958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9 из 34394"/>
          <p:cNvPicPr>
            <a:picLocks noChangeAspect="1" noChangeArrowheads="1"/>
          </p:cNvPicPr>
          <p:nvPr/>
        </p:nvPicPr>
        <p:blipFill>
          <a:blip r:embed="rId2" cstate="print"/>
          <a:srcRect r="1334" b="3999"/>
          <a:stretch>
            <a:fillRect/>
          </a:stretch>
        </p:blipFill>
        <p:spPr bwMode="auto">
          <a:xfrm>
            <a:off x="5867400" y="3124200"/>
            <a:ext cx="2701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im6-tub.yandex.net/i?id=37648300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86200" y="304800"/>
            <a:ext cx="4970207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Санкт-Петербург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 Святого</a:t>
            </a:r>
          </a:p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3505200"/>
            <a:ext cx="4919039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Петропавловская 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крепость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(апостолы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Пётр и Павел)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вятые покровители\8723a5be81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7722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85783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Апостолы Пётр и Павел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вятые покровители\and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300" y="381000"/>
            <a:ext cx="4578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http://gerb.bel.ru/pages/russia/flag/f_andreev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32004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368498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Апостол</a:t>
            </a:r>
          </a:p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Андрей</a:t>
            </a:r>
          </a:p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Первозванный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Святые покровители\ca8b5b8e1e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9815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Картинка 3 из 304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27432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" y="4572000"/>
            <a:ext cx="367889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Георгий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Победоносец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Святые покровители\aleksandr-nevskiy-urij_pantu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572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381" y="4114801"/>
            <a:ext cx="848161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Князь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Александр Ярославович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Невский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87</Words>
  <Application>Microsoft Office PowerPoint</Application>
  <PresentationFormat>On-screen Show (4:3)</PresentationFormat>
  <Paragraphs>60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</dc:creator>
  <cp:lastModifiedBy>Светлана</cp:lastModifiedBy>
  <cp:revision>17</cp:revision>
  <cp:lastPrinted>1601-01-01T00:00:00Z</cp:lastPrinted>
  <dcterms:created xsi:type="dcterms:W3CDTF">1601-01-01T00:00:00Z</dcterms:created>
  <dcterms:modified xsi:type="dcterms:W3CDTF">2012-06-07T16:33:23Z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