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458542-EB42-4DF5-9435-E8C9F13ECD66}" type="doc">
      <dgm:prSet loTypeId="urn:microsoft.com/office/officeart/2005/8/layout/hProcess7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BC89AB1-24FF-4435-BBAC-25DDE0D16236}">
      <dgm:prSet phldrT="[Текст]" custT="1"/>
      <dgm:spPr/>
      <dgm:t>
        <a:bodyPr/>
        <a:lstStyle/>
        <a:p>
          <a:r>
            <a:rPr lang="ru-RU" sz="2800" b="1" dirty="0" smtClean="0">
              <a:latin typeface="Bookman Old Style" pitchFamily="18" charset="0"/>
            </a:rPr>
            <a:t>1 этап</a:t>
          </a:r>
          <a:endParaRPr lang="ru-RU" sz="2800" b="1" dirty="0">
            <a:latin typeface="Bookman Old Style" pitchFamily="18" charset="0"/>
          </a:endParaRPr>
        </a:p>
      </dgm:t>
    </dgm:pt>
    <dgm:pt modelId="{C9BEEDC8-395E-427B-8991-05611EA7B109}" type="parTrans" cxnId="{D8E688CA-1AA9-49D9-8E04-D24F4A576591}">
      <dgm:prSet/>
      <dgm:spPr/>
      <dgm:t>
        <a:bodyPr/>
        <a:lstStyle/>
        <a:p>
          <a:endParaRPr lang="ru-RU"/>
        </a:p>
      </dgm:t>
    </dgm:pt>
    <dgm:pt modelId="{B4E75BA3-95E0-4F5A-95D0-B7CE08A92554}" type="sibTrans" cxnId="{D8E688CA-1AA9-49D9-8E04-D24F4A576591}">
      <dgm:prSet/>
      <dgm:spPr/>
      <dgm:t>
        <a:bodyPr/>
        <a:lstStyle/>
        <a:p>
          <a:endParaRPr lang="ru-RU"/>
        </a:p>
      </dgm:t>
    </dgm:pt>
    <dgm:pt modelId="{D4D295DD-C539-4D90-810F-40EF89AAE822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Bookman Old Style" pitchFamily="18" charset="0"/>
            </a:rPr>
            <a:t>определение педагогических задач</a:t>
          </a:r>
          <a:endParaRPr lang="ru-RU" sz="1800" b="1" dirty="0">
            <a:latin typeface="Bookman Old Style" pitchFamily="18" charset="0"/>
          </a:endParaRPr>
        </a:p>
      </dgm:t>
    </dgm:pt>
    <dgm:pt modelId="{2F755A39-5F8B-4CB9-98DF-4DF8F1C45F57}" type="parTrans" cxnId="{E0E0CBA5-D185-4935-8093-40C754E14826}">
      <dgm:prSet/>
      <dgm:spPr/>
      <dgm:t>
        <a:bodyPr/>
        <a:lstStyle/>
        <a:p>
          <a:endParaRPr lang="ru-RU"/>
        </a:p>
      </dgm:t>
    </dgm:pt>
    <dgm:pt modelId="{01CF61A0-135F-44D5-BCE0-886435440710}" type="sibTrans" cxnId="{E0E0CBA5-D185-4935-8093-40C754E14826}">
      <dgm:prSet/>
      <dgm:spPr/>
      <dgm:t>
        <a:bodyPr/>
        <a:lstStyle/>
        <a:p>
          <a:endParaRPr lang="ru-RU"/>
        </a:p>
      </dgm:t>
    </dgm:pt>
    <dgm:pt modelId="{4CABF003-7A1E-4092-BB41-021269E80A99}">
      <dgm:prSet phldrT="[Текст]" custT="1"/>
      <dgm:spPr/>
      <dgm:t>
        <a:bodyPr/>
        <a:lstStyle/>
        <a:p>
          <a:r>
            <a:rPr lang="ru-RU" sz="2800" b="1" dirty="0" smtClean="0">
              <a:latin typeface="Bookman Old Style" pitchFamily="18" charset="0"/>
            </a:rPr>
            <a:t>2 этап</a:t>
          </a:r>
          <a:endParaRPr lang="ru-RU" sz="2800" b="1" dirty="0">
            <a:latin typeface="Bookman Old Style" pitchFamily="18" charset="0"/>
          </a:endParaRPr>
        </a:p>
      </dgm:t>
    </dgm:pt>
    <dgm:pt modelId="{174942F4-4E33-4C84-A099-D6A38CD91FEC}" type="parTrans" cxnId="{C3FA0B10-6B80-4487-94F7-AB399F7F754E}">
      <dgm:prSet/>
      <dgm:spPr/>
      <dgm:t>
        <a:bodyPr/>
        <a:lstStyle/>
        <a:p>
          <a:endParaRPr lang="ru-RU"/>
        </a:p>
      </dgm:t>
    </dgm:pt>
    <dgm:pt modelId="{F8D375D7-F2F8-4B89-8A56-AC0CEB0C1AD1}" type="sibTrans" cxnId="{C3FA0B10-6B80-4487-94F7-AB399F7F754E}">
      <dgm:prSet/>
      <dgm:spPr/>
      <dgm:t>
        <a:bodyPr/>
        <a:lstStyle/>
        <a:p>
          <a:endParaRPr lang="ru-RU"/>
        </a:p>
      </dgm:t>
    </dgm:pt>
    <dgm:pt modelId="{1DAECB6E-33FC-44F0-A489-DC75535CFA9D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Bookman Old Style" pitchFamily="18" charset="0"/>
            </a:rPr>
            <a:t>отбор учебного материала</a:t>
          </a:r>
          <a:endParaRPr lang="ru-RU" sz="1800" b="1" dirty="0">
            <a:latin typeface="Bookman Old Style" pitchFamily="18" charset="0"/>
          </a:endParaRPr>
        </a:p>
      </dgm:t>
    </dgm:pt>
    <dgm:pt modelId="{1CC2D10A-D72E-4DC5-B52C-5DFA7E9EAB3C}" type="parTrans" cxnId="{473061CE-C451-48A0-A513-B35C053F5756}">
      <dgm:prSet/>
      <dgm:spPr/>
      <dgm:t>
        <a:bodyPr/>
        <a:lstStyle/>
        <a:p>
          <a:endParaRPr lang="ru-RU"/>
        </a:p>
      </dgm:t>
    </dgm:pt>
    <dgm:pt modelId="{D3980419-3D4E-4B1B-AE07-02EA9E7613C1}" type="sibTrans" cxnId="{473061CE-C451-48A0-A513-B35C053F5756}">
      <dgm:prSet/>
      <dgm:spPr/>
      <dgm:t>
        <a:bodyPr/>
        <a:lstStyle/>
        <a:p>
          <a:endParaRPr lang="ru-RU"/>
        </a:p>
      </dgm:t>
    </dgm:pt>
    <dgm:pt modelId="{CB53CCE0-FCD7-4C2A-9E67-7CE6B0EAD3AC}">
      <dgm:prSet phldrT="[Текст]" custT="1"/>
      <dgm:spPr/>
      <dgm:t>
        <a:bodyPr/>
        <a:lstStyle/>
        <a:p>
          <a:r>
            <a:rPr lang="ru-RU" sz="2800" b="1" dirty="0" smtClean="0">
              <a:latin typeface="Bookman Old Style" pitchFamily="18" charset="0"/>
            </a:rPr>
            <a:t>3 этап</a:t>
          </a:r>
          <a:endParaRPr lang="ru-RU" sz="2800" b="1" dirty="0">
            <a:latin typeface="Bookman Old Style" pitchFamily="18" charset="0"/>
          </a:endParaRPr>
        </a:p>
      </dgm:t>
    </dgm:pt>
    <dgm:pt modelId="{557AE1FE-87F1-4974-81C2-EF0948D250AA}" type="parTrans" cxnId="{B7D11E43-E852-4618-B705-40A942E809BB}">
      <dgm:prSet/>
      <dgm:spPr/>
      <dgm:t>
        <a:bodyPr/>
        <a:lstStyle/>
        <a:p>
          <a:endParaRPr lang="ru-RU"/>
        </a:p>
      </dgm:t>
    </dgm:pt>
    <dgm:pt modelId="{53CB8D36-607B-4460-AFE1-FD14A4FC397C}" type="sibTrans" cxnId="{B7D11E43-E852-4618-B705-40A942E809BB}">
      <dgm:prSet/>
      <dgm:spPr/>
      <dgm:t>
        <a:bodyPr/>
        <a:lstStyle/>
        <a:p>
          <a:endParaRPr lang="ru-RU"/>
        </a:p>
      </dgm:t>
    </dgm:pt>
    <dgm:pt modelId="{96812F97-F3D2-4D12-946C-67616501BF5D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Bookman Old Style" pitchFamily="18" charset="0"/>
            </a:rPr>
            <a:t>определение способов организации учебных ситуаций </a:t>
          </a:r>
          <a:endParaRPr lang="ru-RU" sz="1800" b="1" dirty="0">
            <a:latin typeface="Bookman Old Style" pitchFamily="18" charset="0"/>
          </a:endParaRPr>
        </a:p>
      </dgm:t>
    </dgm:pt>
    <dgm:pt modelId="{91CFA9D8-A3F3-48DC-B68D-765335FD3E23}" type="parTrans" cxnId="{0F8C6004-EBDB-42EE-ABC5-72D2F462528B}">
      <dgm:prSet/>
      <dgm:spPr/>
      <dgm:t>
        <a:bodyPr/>
        <a:lstStyle/>
        <a:p>
          <a:endParaRPr lang="ru-RU"/>
        </a:p>
      </dgm:t>
    </dgm:pt>
    <dgm:pt modelId="{38F530D3-8157-44FD-BD6A-62F08938D9AE}" type="sibTrans" cxnId="{0F8C6004-EBDB-42EE-ABC5-72D2F462528B}">
      <dgm:prSet/>
      <dgm:spPr/>
      <dgm:t>
        <a:bodyPr/>
        <a:lstStyle/>
        <a:p>
          <a:endParaRPr lang="ru-RU"/>
        </a:p>
      </dgm:t>
    </dgm:pt>
    <dgm:pt modelId="{6B83F15A-6B22-46EF-A58E-4ADFFDCF02D6}">
      <dgm:prSet custT="1"/>
      <dgm:spPr/>
      <dgm:t>
        <a:bodyPr/>
        <a:lstStyle/>
        <a:p>
          <a:r>
            <a:rPr lang="ru-RU" sz="2800" b="1" dirty="0" smtClean="0">
              <a:latin typeface="Bookman Old Style" pitchFamily="18" charset="0"/>
            </a:rPr>
            <a:t>4 этап</a:t>
          </a:r>
          <a:endParaRPr lang="ru-RU" sz="2800" b="1" dirty="0">
            <a:latin typeface="Bookman Old Style" pitchFamily="18" charset="0"/>
          </a:endParaRPr>
        </a:p>
      </dgm:t>
    </dgm:pt>
    <dgm:pt modelId="{918BA076-739A-4670-872F-EEFA11A39857}" type="parTrans" cxnId="{E4D58C9A-DA40-4E69-83B3-886B4CECAA07}">
      <dgm:prSet/>
      <dgm:spPr/>
      <dgm:t>
        <a:bodyPr/>
        <a:lstStyle/>
        <a:p>
          <a:endParaRPr lang="ru-RU"/>
        </a:p>
      </dgm:t>
    </dgm:pt>
    <dgm:pt modelId="{417246D9-49B4-4DD8-B45A-B26B6E727F7A}" type="sibTrans" cxnId="{E4D58C9A-DA40-4E69-83B3-886B4CECAA07}">
      <dgm:prSet/>
      <dgm:spPr/>
      <dgm:t>
        <a:bodyPr/>
        <a:lstStyle/>
        <a:p>
          <a:endParaRPr lang="ru-RU"/>
        </a:p>
      </dgm:t>
    </dgm:pt>
    <dgm:pt modelId="{05F97894-B7FA-461F-AB17-AE29BD9DA3B8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err="1" smtClean="0">
              <a:latin typeface="Bookman Old Style" pitchFamily="18" charset="0"/>
            </a:rPr>
            <a:t>прогнозиро</a:t>
          </a:r>
          <a:endParaRPr lang="ru-RU" sz="1800" b="1" dirty="0" smtClean="0">
            <a:latin typeface="Bookman Old Style" pitchFamily="18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err="1" smtClean="0">
              <a:latin typeface="Bookman Old Style" pitchFamily="18" charset="0"/>
            </a:rPr>
            <a:t>вание</a:t>
          </a:r>
          <a:r>
            <a:rPr lang="ru-RU" sz="1800" b="1" dirty="0" smtClean="0">
              <a:latin typeface="Bookman Old Style" pitchFamily="18" charset="0"/>
            </a:rPr>
            <a:t> возможных действий детей</a:t>
          </a:r>
          <a:endParaRPr lang="ru-RU" sz="1800" b="1" dirty="0">
            <a:latin typeface="Bookman Old Style" pitchFamily="18" charset="0"/>
          </a:endParaRPr>
        </a:p>
      </dgm:t>
    </dgm:pt>
    <dgm:pt modelId="{DC1EC846-3DBE-48CD-9E8E-ED4935F6A351}" type="parTrans" cxnId="{D39D020A-1D1B-46F4-8897-B7CFE34471D4}">
      <dgm:prSet/>
      <dgm:spPr/>
      <dgm:t>
        <a:bodyPr/>
        <a:lstStyle/>
        <a:p>
          <a:endParaRPr lang="ru-RU"/>
        </a:p>
      </dgm:t>
    </dgm:pt>
    <dgm:pt modelId="{E79D7026-3E29-4296-93DA-CB8C3D3BEE56}" type="sibTrans" cxnId="{D39D020A-1D1B-46F4-8897-B7CFE34471D4}">
      <dgm:prSet/>
      <dgm:spPr/>
      <dgm:t>
        <a:bodyPr/>
        <a:lstStyle/>
        <a:p>
          <a:endParaRPr lang="ru-RU"/>
        </a:p>
      </dgm:t>
    </dgm:pt>
    <dgm:pt modelId="{2E5D480F-9208-4DD2-A2E0-CF5BBD8B34D2}" type="pres">
      <dgm:prSet presAssocID="{0F458542-EB42-4DF5-9435-E8C9F13ECD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715F4E-3A02-4703-958B-4659C7FCC909}" type="pres">
      <dgm:prSet presAssocID="{5BC89AB1-24FF-4435-BBAC-25DDE0D16236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1FDB5-8C7F-4F9A-AF4C-A4801719C36A}" type="pres">
      <dgm:prSet presAssocID="{5BC89AB1-24FF-4435-BBAC-25DDE0D16236}" presName="bgRect" presStyleLbl="node1" presStyleIdx="0" presStyleCnt="4"/>
      <dgm:spPr/>
      <dgm:t>
        <a:bodyPr/>
        <a:lstStyle/>
        <a:p>
          <a:endParaRPr lang="ru-RU"/>
        </a:p>
      </dgm:t>
    </dgm:pt>
    <dgm:pt modelId="{30E25032-E0C1-4CCF-B6CC-FB5B3D097BC3}" type="pres">
      <dgm:prSet presAssocID="{5BC89AB1-24FF-4435-BBAC-25DDE0D16236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CE0D4-F638-40B8-B1A9-CF1619D1D12C}" type="pres">
      <dgm:prSet presAssocID="{5BC89AB1-24FF-4435-BBAC-25DDE0D16236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2985E-D027-42A1-80B7-9165EF5C38CB}" type="pres">
      <dgm:prSet presAssocID="{B4E75BA3-95E0-4F5A-95D0-B7CE08A92554}" presName="hSp" presStyleCnt="0"/>
      <dgm:spPr/>
      <dgm:t>
        <a:bodyPr/>
        <a:lstStyle/>
        <a:p>
          <a:endParaRPr lang="ru-RU"/>
        </a:p>
      </dgm:t>
    </dgm:pt>
    <dgm:pt modelId="{546BC9AF-4552-422A-AA9E-05EEE3FD0014}" type="pres">
      <dgm:prSet presAssocID="{B4E75BA3-95E0-4F5A-95D0-B7CE08A92554}" presName="vProcSp" presStyleCnt="0"/>
      <dgm:spPr/>
      <dgm:t>
        <a:bodyPr/>
        <a:lstStyle/>
        <a:p>
          <a:endParaRPr lang="ru-RU"/>
        </a:p>
      </dgm:t>
    </dgm:pt>
    <dgm:pt modelId="{94F77660-6A4A-4D2B-9C01-BA8376DCA385}" type="pres">
      <dgm:prSet presAssocID="{B4E75BA3-95E0-4F5A-95D0-B7CE08A92554}" presName="vSp1" presStyleCnt="0"/>
      <dgm:spPr/>
      <dgm:t>
        <a:bodyPr/>
        <a:lstStyle/>
        <a:p>
          <a:endParaRPr lang="ru-RU"/>
        </a:p>
      </dgm:t>
    </dgm:pt>
    <dgm:pt modelId="{059338DA-E4DB-48CB-B80A-B0EE8812B4B4}" type="pres">
      <dgm:prSet presAssocID="{B4E75BA3-95E0-4F5A-95D0-B7CE08A92554}" presName="simulatedConn" presStyleLbl="solidFgAcc1" presStyleIdx="0" presStyleCnt="3"/>
      <dgm:spPr/>
      <dgm:t>
        <a:bodyPr/>
        <a:lstStyle/>
        <a:p>
          <a:endParaRPr lang="ru-RU"/>
        </a:p>
      </dgm:t>
    </dgm:pt>
    <dgm:pt modelId="{C2EC2A9B-CEC0-4DB3-B5A9-FC1BA2A871DF}" type="pres">
      <dgm:prSet presAssocID="{B4E75BA3-95E0-4F5A-95D0-B7CE08A92554}" presName="vSp2" presStyleCnt="0"/>
      <dgm:spPr/>
      <dgm:t>
        <a:bodyPr/>
        <a:lstStyle/>
        <a:p>
          <a:endParaRPr lang="ru-RU"/>
        </a:p>
      </dgm:t>
    </dgm:pt>
    <dgm:pt modelId="{67F00E7B-D84E-497C-A8B0-0FA4CB5DA286}" type="pres">
      <dgm:prSet presAssocID="{B4E75BA3-95E0-4F5A-95D0-B7CE08A92554}" presName="sibTrans" presStyleCnt="0"/>
      <dgm:spPr/>
      <dgm:t>
        <a:bodyPr/>
        <a:lstStyle/>
        <a:p>
          <a:endParaRPr lang="ru-RU"/>
        </a:p>
      </dgm:t>
    </dgm:pt>
    <dgm:pt modelId="{2E10E013-077C-4709-9087-18959C02D14C}" type="pres">
      <dgm:prSet presAssocID="{4CABF003-7A1E-4092-BB41-021269E80A99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E8563-AED4-46B4-8E48-D63FBA85F7EF}" type="pres">
      <dgm:prSet presAssocID="{4CABF003-7A1E-4092-BB41-021269E80A99}" presName="bgRect" presStyleLbl="node1" presStyleIdx="1" presStyleCnt="4"/>
      <dgm:spPr/>
      <dgm:t>
        <a:bodyPr/>
        <a:lstStyle/>
        <a:p>
          <a:endParaRPr lang="ru-RU"/>
        </a:p>
      </dgm:t>
    </dgm:pt>
    <dgm:pt modelId="{D27D0BB2-6400-4767-8B49-C9F0CF36A9B7}" type="pres">
      <dgm:prSet presAssocID="{4CABF003-7A1E-4092-BB41-021269E80A99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EB795-90F6-4621-A30C-DC37F66ADB8C}" type="pres">
      <dgm:prSet presAssocID="{4CABF003-7A1E-4092-BB41-021269E80A99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BB33D-E668-4CEB-977C-52857142ED0B}" type="pres">
      <dgm:prSet presAssocID="{F8D375D7-F2F8-4B89-8A56-AC0CEB0C1AD1}" presName="hSp" presStyleCnt="0"/>
      <dgm:spPr/>
      <dgm:t>
        <a:bodyPr/>
        <a:lstStyle/>
        <a:p>
          <a:endParaRPr lang="ru-RU"/>
        </a:p>
      </dgm:t>
    </dgm:pt>
    <dgm:pt modelId="{2EB465C6-8812-41EE-B153-68C7253EB90A}" type="pres">
      <dgm:prSet presAssocID="{F8D375D7-F2F8-4B89-8A56-AC0CEB0C1AD1}" presName="vProcSp" presStyleCnt="0"/>
      <dgm:spPr/>
      <dgm:t>
        <a:bodyPr/>
        <a:lstStyle/>
        <a:p>
          <a:endParaRPr lang="ru-RU"/>
        </a:p>
      </dgm:t>
    </dgm:pt>
    <dgm:pt modelId="{C22061AC-D32E-46D6-A29D-B585885530D8}" type="pres">
      <dgm:prSet presAssocID="{F8D375D7-F2F8-4B89-8A56-AC0CEB0C1AD1}" presName="vSp1" presStyleCnt="0"/>
      <dgm:spPr/>
      <dgm:t>
        <a:bodyPr/>
        <a:lstStyle/>
        <a:p>
          <a:endParaRPr lang="ru-RU"/>
        </a:p>
      </dgm:t>
    </dgm:pt>
    <dgm:pt modelId="{26C1DE91-6A03-47C1-8F86-2F9FA62CE4EE}" type="pres">
      <dgm:prSet presAssocID="{F8D375D7-F2F8-4B89-8A56-AC0CEB0C1AD1}" presName="simulatedConn" presStyleLbl="solidFgAcc1" presStyleIdx="1" presStyleCnt="3"/>
      <dgm:spPr/>
      <dgm:t>
        <a:bodyPr/>
        <a:lstStyle/>
        <a:p>
          <a:endParaRPr lang="ru-RU"/>
        </a:p>
      </dgm:t>
    </dgm:pt>
    <dgm:pt modelId="{671A67F8-85D8-43D3-B6E1-C182FA4A6402}" type="pres">
      <dgm:prSet presAssocID="{F8D375D7-F2F8-4B89-8A56-AC0CEB0C1AD1}" presName="vSp2" presStyleCnt="0"/>
      <dgm:spPr/>
      <dgm:t>
        <a:bodyPr/>
        <a:lstStyle/>
        <a:p>
          <a:endParaRPr lang="ru-RU"/>
        </a:p>
      </dgm:t>
    </dgm:pt>
    <dgm:pt modelId="{FCC81D5D-6F60-4719-AEB7-C21C8B44238C}" type="pres">
      <dgm:prSet presAssocID="{F8D375D7-F2F8-4B89-8A56-AC0CEB0C1AD1}" presName="sibTrans" presStyleCnt="0"/>
      <dgm:spPr/>
      <dgm:t>
        <a:bodyPr/>
        <a:lstStyle/>
        <a:p>
          <a:endParaRPr lang="ru-RU"/>
        </a:p>
      </dgm:t>
    </dgm:pt>
    <dgm:pt modelId="{61D8DC9B-C8EA-43C8-A218-43D2B67F34DE}" type="pres">
      <dgm:prSet presAssocID="{CB53CCE0-FCD7-4C2A-9E67-7CE6B0EAD3AC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F3ADF-A053-4E12-A31B-C59AFB26FBE3}" type="pres">
      <dgm:prSet presAssocID="{CB53CCE0-FCD7-4C2A-9E67-7CE6B0EAD3AC}" presName="bgRect" presStyleLbl="node1" presStyleIdx="2" presStyleCnt="4"/>
      <dgm:spPr/>
      <dgm:t>
        <a:bodyPr/>
        <a:lstStyle/>
        <a:p>
          <a:endParaRPr lang="ru-RU"/>
        </a:p>
      </dgm:t>
    </dgm:pt>
    <dgm:pt modelId="{AF0CCE68-2BFB-4EB6-AB98-DB13BC146C1A}" type="pres">
      <dgm:prSet presAssocID="{CB53CCE0-FCD7-4C2A-9E67-7CE6B0EAD3AC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C8B50-2F1B-4170-8BAD-9CF5205D97AB}" type="pres">
      <dgm:prSet presAssocID="{CB53CCE0-FCD7-4C2A-9E67-7CE6B0EAD3AC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16127-6C51-47E6-98F4-9C1F967483BD}" type="pres">
      <dgm:prSet presAssocID="{53CB8D36-607B-4460-AFE1-FD14A4FC397C}" presName="hSp" presStyleCnt="0"/>
      <dgm:spPr/>
      <dgm:t>
        <a:bodyPr/>
        <a:lstStyle/>
        <a:p>
          <a:endParaRPr lang="ru-RU"/>
        </a:p>
      </dgm:t>
    </dgm:pt>
    <dgm:pt modelId="{E160646C-FE86-49FA-967E-0CF7BE000306}" type="pres">
      <dgm:prSet presAssocID="{53CB8D36-607B-4460-AFE1-FD14A4FC397C}" presName="vProcSp" presStyleCnt="0"/>
      <dgm:spPr/>
      <dgm:t>
        <a:bodyPr/>
        <a:lstStyle/>
        <a:p>
          <a:endParaRPr lang="ru-RU"/>
        </a:p>
      </dgm:t>
    </dgm:pt>
    <dgm:pt modelId="{99DC164C-B4E3-4484-9694-65E8DCFAB9E4}" type="pres">
      <dgm:prSet presAssocID="{53CB8D36-607B-4460-AFE1-FD14A4FC397C}" presName="vSp1" presStyleCnt="0"/>
      <dgm:spPr/>
      <dgm:t>
        <a:bodyPr/>
        <a:lstStyle/>
        <a:p>
          <a:endParaRPr lang="ru-RU"/>
        </a:p>
      </dgm:t>
    </dgm:pt>
    <dgm:pt modelId="{1144DB0A-2D26-4331-A2A2-094911F2254E}" type="pres">
      <dgm:prSet presAssocID="{53CB8D36-607B-4460-AFE1-FD14A4FC397C}" presName="simulatedConn" presStyleLbl="solidFgAcc1" presStyleIdx="2" presStyleCnt="3"/>
      <dgm:spPr/>
      <dgm:t>
        <a:bodyPr/>
        <a:lstStyle/>
        <a:p>
          <a:endParaRPr lang="ru-RU"/>
        </a:p>
      </dgm:t>
    </dgm:pt>
    <dgm:pt modelId="{4F8DABE8-7CEB-47F3-A6C6-7D1DBB2AA35A}" type="pres">
      <dgm:prSet presAssocID="{53CB8D36-607B-4460-AFE1-FD14A4FC397C}" presName="vSp2" presStyleCnt="0"/>
      <dgm:spPr/>
      <dgm:t>
        <a:bodyPr/>
        <a:lstStyle/>
        <a:p>
          <a:endParaRPr lang="ru-RU"/>
        </a:p>
      </dgm:t>
    </dgm:pt>
    <dgm:pt modelId="{D2364060-5A87-45D9-BF94-CFB4C6A1A2BC}" type="pres">
      <dgm:prSet presAssocID="{53CB8D36-607B-4460-AFE1-FD14A4FC397C}" presName="sibTrans" presStyleCnt="0"/>
      <dgm:spPr/>
      <dgm:t>
        <a:bodyPr/>
        <a:lstStyle/>
        <a:p>
          <a:endParaRPr lang="ru-RU"/>
        </a:p>
      </dgm:t>
    </dgm:pt>
    <dgm:pt modelId="{176F0E44-6071-44A5-873D-795BC662FE59}" type="pres">
      <dgm:prSet presAssocID="{6B83F15A-6B22-46EF-A58E-4ADFFDCF02D6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3064C-C1A5-4999-91F2-CF275C391FD4}" type="pres">
      <dgm:prSet presAssocID="{6B83F15A-6B22-46EF-A58E-4ADFFDCF02D6}" presName="bgRect" presStyleLbl="node1" presStyleIdx="3" presStyleCnt="4"/>
      <dgm:spPr/>
      <dgm:t>
        <a:bodyPr/>
        <a:lstStyle/>
        <a:p>
          <a:endParaRPr lang="ru-RU"/>
        </a:p>
      </dgm:t>
    </dgm:pt>
    <dgm:pt modelId="{EFC313FC-ABA2-4954-B2BF-ECD63FA0A689}" type="pres">
      <dgm:prSet presAssocID="{6B83F15A-6B22-46EF-A58E-4ADFFDCF02D6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6F4B-FE21-425F-8C75-B69051D9DD16}" type="pres">
      <dgm:prSet presAssocID="{6B83F15A-6B22-46EF-A58E-4ADFFDCF02D6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D5ECCE-5AB7-4335-BF24-BA3F08636035}" type="presOf" srcId="{5BC89AB1-24FF-4435-BBAC-25DDE0D16236}" destId="{2E01FDB5-8C7F-4F9A-AF4C-A4801719C36A}" srcOrd="0" destOrd="0" presId="urn:microsoft.com/office/officeart/2005/8/layout/hProcess7"/>
    <dgm:cxn modelId="{16ADA034-887C-4D96-B5F9-E3441C09E447}" type="presOf" srcId="{96812F97-F3D2-4D12-946C-67616501BF5D}" destId="{1B2C8B50-2F1B-4170-8BAD-9CF5205D97AB}" srcOrd="0" destOrd="0" presId="urn:microsoft.com/office/officeart/2005/8/layout/hProcess7"/>
    <dgm:cxn modelId="{E0E0CBA5-D185-4935-8093-40C754E14826}" srcId="{5BC89AB1-24FF-4435-BBAC-25DDE0D16236}" destId="{D4D295DD-C539-4D90-810F-40EF89AAE822}" srcOrd="0" destOrd="0" parTransId="{2F755A39-5F8B-4CB9-98DF-4DF8F1C45F57}" sibTransId="{01CF61A0-135F-44D5-BCE0-886435440710}"/>
    <dgm:cxn modelId="{D2900090-BA8C-4626-8DCF-45F6C572177E}" type="presOf" srcId="{0F458542-EB42-4DF5-9435-E8C9F13ECD66}" destId="{2E5D480F-9208-4DD2-A2E0-CF5BBD8B34D2}" srcOrd="0" destOrd="0" presId="urn:microsoft.com/office/officeart/2005/8/layout/hProcess7"/>
    <dgm:cxn modelId="{BF60A8F7-591B-4A6D-A09E-FC45094FED31}" type="presOf" srcId="{6B83F15A-6B22-46EF-A58E-4ADFFDCF02D6}" destId="{EFC313FC-ABA2-4954-B2BF-ECD63FA0A689}" srcOrd="1" destOrd="0" presId="urn:microsoft.com/office/officeart/2005/8/layout/hProcess7"/>
    <dgm:cxn modelId="{E4D58C9A-DA40-4E69-83B3-886B4CECAA07}" srcId="{0F458542-EB42-4DF5-9435-E8C9F13ECD66}" destId="{6B83F15A-6B22-46EF-A58E-4ADFFDCF02D6}" srcOrd="3" destOrd="0" parTransId="{918BA076-739A-4670-872F-EEFA11A39857}" sibTransId="{417246D9-49B4-4DD8-B45A-B26B6E727F7A}"/>
    <dgm:cxn modelId="{D39D020A-1D1B-46F4-8897-B7CFE34471D4}" srcId="{6B83F15A-6B22-46EF-A58E-4ADFFDCF02D6}" destId="{05F97894-B7FA-461F-AB17-AE29BD9DA3B8}" srcOrd="0" destOrd="0" parTransId="{DC1EC846-3DBE-48CD-9E8E-ED4935F6A351}" sibTransId="{E79D7026-3E29-4296-93DA-CB8C3D3BEE56}"/>
    <dgm:cxn modelId="{BE4740D8-04CC-4D04-953F-41A9514DA62B}" type="presOf" srcId="{D4D295DD-C539-4D90-810F-40EF89AAE822}" destId="{0B6CE0D4-F638-40B8-B1A9-CF1619D1D12C}" srcOrd="0" destOrd="0" presId="urn:microsoft.com/office/officeart/2005/8/layout/hProcess7"/>
    <dgm:cxn modelId="{63E33D05-09EC-41BE-B136-9B5348A3B21B}" type="presOf" srcId="{5BC89AB1-24FF-4435-BBAC-25DDE0D16236}" destId="{30E25032-E0C1-4CCF-B6CC-FB5B3D097BC3}" srcOrd="1" destOrd="0" presId="urn:microsoft.com/office/officeart/2005/8/layout/hProcess7"/>
    <dgm:cxn modelId="{E9785BAC-9395-4176-A233-AD7F696EFE00}" type="presOf" srcId="{05F97894-B7FA-461F-AB17-AE29BD9DA3B8}" destId="{767B6F4B-FE21-425F-8C75-B69051D9DD16}" srcOrd="0" destOrd="0" presId="urn:microsoft.com/office/officeart/2005/8/layout/hProcess7"/>
    <dgm:cxn modelId="{656F4F4E-7B74-4427-A352-789AF73F556D}" type="presOf" srcId="{4CABF003-7A1E-4092-BB41-021269E80A99}" destId="{7F1E8563-AED4-46B4-8E48-D63FBA85F7EF}" srcOrd="0" destOrd="0" presId="urn:microsoft.com/office/officeart/2005/8/layout/hProcess7"/>
    <dgm:cxn modelId="{C3FA0B10-6B80-4487-94F7-AB399F7F754E}" srcId="{0F458542-EB42-4DF5-9435-E8C9F13ECD66}" destId="{4CABF003-7A1E-4092-BB41-021269E80A99}" srcOrd="1" destOrd="0" parTransId="{174942F4-4E33-4C84-A099-D6A38CD91FEC}" sibTransId="{F8D375D7-F2F8-4B89-8A56-AC0CEB0C1AD1}"/>
    <dgm:cxn modelId="{4D2E8502-B827-4228-B827-223DA8EC23A8}" type="presOf" srcId="{CB53CCE0-FCD7-4C2A-9E67-7CE6B0EAD3AC}" destId="{AF0CCE68-2BFB-4EB6-AB98-DB13BC146C1A}" srcOrd="1" destOrd="0" presId="urn:microsoft.com/office/officeart/2005/8/layout/hProcess7"/>
    <dgm:cxn modelId="{0F8C6004-EBDB-42EE-ABC5-72D2F462528B}" srcId="{CB53CCE0-FCD7-4C2A-9E67-7CE6B0EAD3AC}" destId="{96812F97-F3D2-4D12-946C-67616501BF5D}" srcOrd="0" destOrd="0" parTransId="{91CFA9D8-A3F3-48DC-B68D-765335FD3E23}" sibTransId="{38F530D3-8157-44FD-BD6A-62F08938D9AE}"/>
    <dgm:cxn modelId="{1E8C787E-D03B-4F8E-9EAF-324F2927B6A0}" type="presOf" srcId="{4CABF003-7A1E-4092-BB41-021269E80A99}" destId="{D27D0BB2-6400-4767-8B49-C9F0CF36A9B7}" srcOrd="1" destOrd="0" presId="urn:microsoft.com/office/officeart/2005/8/layout/hProcess7"/>
    <dgm:cxn modelId="{56DC4746-CF65-451C-A7CF-3896B7DED94C}" type="presOf" srcId="{CB53CCE0-FCD7-4C2A-9E67-7CE6B0EAD3AC}" destId="{575F3ADF-A053-4E12-A31B-C59AFB26FBE3}" srcOrd="0" destOrd="0" presId="urn:microsoft.com/office/officeart/2005/8/layout/hProcess7"/>
    <dgm:cxn modelId="{B7D11E43-E852-4618-B705-40A942E809BB}" srcId="{0F458542-EB42-4DF5-9435-E8C9F13ECD66}" destId="{CB53CCE0-FCD7-4C2A-9E67-7CE6B0EAD3AC}" srcOrd="2" destOrd="0" parTransId="{557AE1FE-87F1-4974-81C2-EF0948D250AA}" sibTransId="{53CB8D36-607B-4460-AFE1-FD14A4FC397C}"/>
    <dgm:cxn modelId="{473061CE-C451-48A0-A513-B35C053F5756}" srcId="{4CABF003-7A1E-4092-BB41-021269E80A99}" destId="{1DAECB6E-33FC-44F0-A489-DC75535CFA9D}" srcOrd="0" destOrd="0" parTransId="{1CC2D10A-D72E-4DC5-B52C-5DFA7E9EAB3C}" sibTransId="{D3980419-3D4E-4B1B-AE07-02EA9E7613C1}"/>
    <dgm:cxn modelId="{2C135C6E-E20A-4CE4-A43F-DA248FE8711E}" type="presOf" srcId="{1DAECB6E-33FC-44F0-A489-DC75535CFA9D}" destId="{E7DEB795-90F6-4621-A30C-DC37F66ADB8C}" srcOrd="0" destOrd="0" presId="urn:microsoft.com/office/officeart/2005/8/layout/hProcess7"/>
    <dgm:cxn modelId="{C19FF557-4F86-4902-B70C-3CA7B9038A6E}" type="presOf" srcId="{6B83F15A-6B22-46EF-A58E-4ADFFDCF02D6}" destId="{A8D3064C-C1A5-4999-91F2-CF275C391FD4}" srcOrd="0" destOrd="0" presId="urn:microsoft.com/office/officeart/2005/8/layout/hProcess7"/>
    <dgm:cxn modelId="{D8E688CA-1AA9-49D9-8E04-D24F4A576591}" srcId="{0F458542-EB42-4DF5-9435-E8C9F13ECD66}" destId="{5BC89AB1-24FF-4435-BBAC-25DDE0D16236}" srcOrd="0" destOrd="0" parTransId="{C9BEEDC8-395E-427B-8991-05611EA7B109}" sibTransId="{B4E75BA3-95E0-4F5A-95D0-B7CE08A92554}"/>
    <dgm:cxn modelId="{8DA22198-C953-4952-AAF1-F7FB4D5ECB16}" type="presParOf" srcId="{2E5D480F-9208-4DD2-A2E0-CF5BBD8B34D2}" destId="{FF715F4E-3A02-4703-958B-4659C7FCC909}" srcOrd="0" destOrd="0" presId="urn:microsoft.com/office/officeart/2005/8/layout/hProcess7"/>
    <dgm:cxn modelId="{7942639E-C986-495E-9543-D6A24EBF856B}" type="presParOf" srcId="{FF715F4E-3A02-4703-958B-4659C7FCC909}" destId="{2E01FDB5-8C7F-4F9A-AF4C-A4801719C36A}" srcOrd="0" destOrd="0" presId="urn:microsoft.com/office/officeart/2005/8/layout/hProcess7"/>
    <dgm:cxn modelId="{B1269708-017E-4DC6-B04B-A65EE19ABE7B}" type="presParOf" srcId="{FF715F4E-3A02-4703-958B-4659C7FCC909}" destId="{30E25032-E0C1-4CCF-B6CC-FB5B3D097BC3}" srcOrd="1" destOrd="0" presId="urn:microsoft.com/office/officeart/2005/8/layout/hProcess7"/>
    <dgm:cxn modelId="{A91320A7-C483-4638-818D-19EE3FAA0362}" type="presParOf" srcId="{FF715F4E-3A02-4703-958B-4659C7FCC909}" destId="{0B6CE0D4-F638-40B8-B1A9-CF1619D1D12C}" srcOrd="2" destOrd="0" presId="urn:microsoft.com/office/officeart/2005/8/layout/hProcess7"/>
    <dgm:cxn modelId="{8B06FC46-5100-4D08-93AB-F8BD590B5E44}" type="presParOf" srcId="{2E5D480F-9208-4DD2-A2E0-CF5BBD8B34D2}" destId="{6FF2985E-D027-42A1-80B7-9165EF5C38CB}" srcOrd="1" destOrd="0" presId="urn:microsoft.com/office/officeart/2005/8/layout/hProcess7"/>
    <dgm:cxn modelId="{9A1AFFD3-AB24-42BF-BB0B-B9F1C66B0C60}" type="presParOf" srcId="{2E5D480F-9208-4DD2-A2E0-CF5BBD8B34D2}" destId="{546BC9AF-4552-422A-AA9E-05EEE3FD0014}" srcOrd="2" destOrd="0" presId="urn:microsoft.com/office/officeart/2005/8/layout/hProcess7"/>
    <dgm:cxn modelId="{D4CDEBE5-C221-4AB5-A60A-9E39C0957B00}" type="presParOf" srcId="{546BC9AF-4552-422A-AA9E-05EEE3FD0014}" destId="{94F77660-6A4A-4D2B-9C01-BA8376DCA385}" srcOrd="0" destOrd="0" presId="urn:microsoft.com/office/officeart/2005/8/layout/hProcess7"/>
    <dgm:cxn modelId="{1C26501C-5A91-497C-95EF-49DEAE2EDCBE}" type="presParOf" srcId="{546BC9AF-4552-422A-AA9E-05EEE3FD0014}" destId="{059338DA-E4DB-48CB-B80A-B0EE8812B4B4}" srcOrd="1" destOrd="0" presId="urn:microsoft.com/office/officeart/2005/8/layout/hProcess7"/>
    <dgm:cxn modelId="{D1DB1924-A787-4909-9E11-AD687C3B5ED0}" type="presParOf" srcId="{546BC9AF-4552-422A-AA9E-05EEE3FD0014}" destId="{C2EC2A9B-CEC0-4DB3-B5A9-FC1BA2A871DF}" srcOrd="2" destOrd="0" presId="urn:microsoft.com/office/officeart/2005/8/layout/hProcess7"/>
    <dgm:cxn modelId="{224702F3-CD5A-4E3A-8002-5E72D04A0603}" type="presParOf" srcId="{2E5D480F-9208-4DD2-A2E0-CF5BBD8B34D2}" destId="{67F00E7B-D84E-497C-A8B0-0FA4CB5DA286}" srcOrd="3" destOrd="0" presId="urn:microsoft.com/office/officeart/2005/8/layout/hProcess7"/>
    <dgm:cxn modelId="{4E04E8AB-66E6-4562-AEFB-4AACF2E508C6}" type="presParOf" srcId="{2E5D480F-9208-4DD2-A2E0-CF5BBD8B34D2}" destId="{2E10E013-077C-4709-9087-18959C02D14C}" srcOrd="4" destOrd="0" presId="urn:microsoft.com/office/officeart/2005/8/layout/hProcess7"/>
    <dgm:cxn modelId="{D8DE224A-C572-42B9-8F2E-74BFA428EBE0}" type="presParOf" srcId="{2E10E013-077C-4709-9087-18959C02D14C}" destId="{7F1E8563-AED4-46B4-8E48-D63FBA85F7EF}" srcOrd="0" destOrd="0" presId="urn:microsoft.com/office/officeart/2005/8/layout/hProcess7"/>
    <dgm:cxn modelId="{994FEDCF-0E85-4B39-AE83-B7CD2B6FF136}" type="presParOf" srcId="{2E10E013-077C-4709-9087-18959C02D14C}" destId="{D27D0BB2-6400-4767-8B49-C9F0CF36A9B7}" srcOrd="1" destOrd="0" presId="urn:microsoft.com/office/officeart/2005/8/layout/hProcess7"/>
    <dgm:cxn modelId="{16830D66-2F0A-4808-A575-39BF896BFFAA}" type="presParOf" srcId="{2E10E013-077C-4709-9087-18959C02D14C}" destId="{E7DEB795-90F6-4621-A30C-DC37F66ADB8C}" srcOrd="2" destOrd="0" presId="urn:microsoft.com/office/officeart/2005/8/layout/hProcess7"/>
    <dgm:cxn modelId="{689A7B80-DC97-43C1-AA94-EE016D67327A}" type="presParOf" srcId="{2E5D480F-9208-4DD2-A2E0-CF5BBD8B34D2}" destId="{B3EBB33D-E668-4CEB-977C-52857142ED0B}" srcOrd="5" destOrd="0" presId="urn:microsoft.com/office/officeart/2005/8/layout/hProcess7"/>
    <dgm:cxn modelId="{FF447E92-ED28-4F93-A813-6314240BD84D}" type="presParOf" srcId="{2E5D480F-9208-4DD2-A2E0-CF5BBD8B34D2}" destId="{2EB465C6-8812-41EE-B153-68C7253EB90A}" srcOrd="6" destOrd="0" presId="urn:microsoft.com/office/officeart/2005/8/layout/hProcess7"/>
    <dgm:cxn modelId="{77E0C4C5-A652-4FA3-B600-E1995FD8728F}" type="presParOf" srcId="{2EB465C6-8812-41EE-B153-68C7253EB90A}" destId="{C22061AC-D32E-46D6-A29D-B585885530D8}" srcOrd="0" destOrd="0" presId="urn:microsoft.com/office/officeart/2005/8/layout/hProcess7"/>
    <dgm:cxn modelId="{4C447D68-4E09-4831-927F-38CD70413F33}" type="presParOf" srcId="{2EB465C6-8812-41EE-B153-68C7253EB90A}" destId="{26C1DE91-6A03-47C1-8F86-2F9FA62CE4EE}" srcOrd="1" destOrd="0" presId="urn:microsoft.com/office/officeart/2005/8/layout/hProcess7"/>
    <dgm:cxn modelId="{B32DDEE9-CD2D-4E9A-829A-B71C7CA9126A}" type="presParOf" srcId="{2EB465C6-8812-41EE-B153-68C7253EB90A}" destId="{671A67F8-85D8-43D3-B6E1-C182FA4A6402}" srcOrd="2" destOrd="0" presId="urn:microsoft.com/office/officeart/2005/8/layout/hProcess7"/>
    <dgm:cxn modelId="{666D1E5C-A404-4305-85C8-BB24E89C70A3}" type="presParOf" srcId="{2E5D480F-9208-4DD2-A2E0-CF5BBD8B34D2}" destId="{FCC81D5D-6F60-4719-AEB7-C21C8B44238C}" srcOrd="7" destOrd="0" presId="urn:microsoft.com/office/officeart/2005/8/layout/hProcess7"/>
    <dgm:cxn modelId="{1F3D5695-A851-4F0E-B9CE-C767DF16A607}" type="presParOf" srcId="{2E5D480F-9208-4DD2-A2E0-CF5BBD8B34D2}" destId="{61D8DC9B-C8EA-43C8-A218-43D2B67F34DE}" srcOrd="8" destOrd="0" presId="urn:microsoft.com/office/officeart/2005/8/layout/hProcess7"/>
    <dgm:cxn modelId="{D813CCC1-5BE4-4B4C-AE59-C3C5517C9D0B}" type="presParOf" srcId="{61D8DC9B-C8EA-43C8-A218-43D2B67F34DE}" destId="{575F3ADF-A053-4E12-A31B-C59AFB26FBE3}" srcOrd="0" destOrd="0" presId="urn:microsoft.com/office/officeart/2005/8/layout/hProcess7"/>
    <dgm:cxn modelId="{B1FA0DD8-21F6-4DFF-B72C-7937AE61DC09}" type="presParOf" srcId="{61D8DC9B-C8EA-43C8-A218-43D2B67F34DE}" destId="{AF0CCE68-2BFB-4EB6-AB98-DB13BC146C1A}" srcOrd="1" destOrd="0" presId="urn:microsoft.com/office/officeart/2005/8/layout/hProcess7"/>
    <dgm:cxn modelId="{2E639743-78EC-4820-8445-3BBE93F832CD}" type="presParOf" srcId="{61D8DC9B-C8EA-43C8-A218-43D2B67F34DE}" destId="{1B2C8B50-2F1B-4170-8BAD-9CF5205D97AB}" srcOrd="2" destOrd="0" presId="urn:microsoft.com/office/officeart/2005/8/layout/hProcess7"/>
    <dgm:cxn modelId="{3F1513C3-E96C-4071-8CDF-D3FD80380041}" type="presParOf" srcId="{2E5D480F-9208-4DD2-A2E0-CF5BBD8B34D2}" destId="{DFF16127-6C51-47E6-98F4-9C1F967483BD}" srcOrd="9" destOrd="0" presId="urn:microsoft.com/office/officeart/2005/8/layout/hProcess7"/>
    <dgm:cxn modelId="{A0A45670-2365-47EE-85AD-66DFACC1A3AD}" type="presParOf" srcId="{2E5D480F-9208-4DD2-A2E0-CF5BBD8B34D2}" destId="{E160646C-FE86-49FA-967E-0CF7BE000306}" srcOrd="10" destOrd="0" presId="urn:microsoft.com/office/officeart/2005/8/layout/hProcess7"/>
    <dgm:cxn modelId="{1913BC35-D11F-4E5E-835A-66CEFFA78D0C}" type="presParOf" srcId="{E160646C-FE86-49FA-967E-0CF7BE000306}" destId="{99DC164C-B4E3-4484-9694-65E8DCFAB9E4}" srcOrd="0" destOrd="0" presId="urn:microsoft.com/office/officeart/2005/8/layout/hProcess7"/>
    <dgm:cxn modelId="{883850C9-8B72-4FB4-A4C3-549D3A79168B}" type="presParOf" srcId="{E160646C-FE86-49FA-967E-0CF7BE000306}" destId="{1144DB0A-2D26-4331-A2A2-094911F2254E}" srcOrd="1" destOrd="0" presId="urn:microsoft.com/office/officeart/2005/8/layout/hProcess7"/>
    <dgm:cxn modelId="{182823FF-D08D-4BD7-8567-A06EA0BC242E}" type="presParOf" srcId="{E160646C-FE86-49FA-967E-0CF7BE000306}" destId="{4F8DABE8-7CEB-47F3-A6C6-7D1DBB2AA35A}" srcOrd="2" destOrd="0" presId="urn:microsoft.com/office/officeart/2005/8/layout/hProcess7"/>
    <dgm:cxn modelId="{3F3D91FF-C1B6-4365-B1F5-4CF57234F776}" type="presParOf" srcId="{2E5D480F-9208-4DD2-A2E0-CF5BBD8B34D2}" destId="{D2364060-5A87-45D9-BF94-CFB4C6A1A2BC}" srcOrd="11" destOrd="0" presId="urn:microsoft.com/office/officeart/2005/8/layout/hProcess7"/>
    <dgm:cxn modelId="{C4DCADCE-9E4A-4811-8BE7-1189B5E45FA6}" type="presParOf" srcId="{2E5D480F-9208-4DD2-A2E0-CF5BBD8B34D2}" destId="{176F0E44-6071-44A5-873D-795BC662FE59}" srcOrd="12" destOrd="0" presId="urn:microsoft.com/office/officeart/2005/8/layout/hProcess7"/>
    <dgm:cxn modelId="{F0F0B079-D43E-43CA-AE7A-FB5C9D4ED1F7}" type="presParOf" srcId="{176F0E44-6071-44A5-873D-795BC662FE59}" destId="{A8D3064C-C1A5-4999-91F2-CF275C391FD4}" srcOrd="0" destOrd="0" presId="urn:microsoft.com/office/officeart/2005/8/layout/hProcess7"/>
    <dgm:cxn modelId="{7683DB00-86C2-4CEF-9DBB-4E21B4EC8A41}" type="presParOf" srcId="{176F0E44-6071-44A5-873D-795BC662FE59}" destId="{EFC313FC-ABA2-4954-B2BF-ECD63FA0A689}" srcOrd="1" destOrd="0" presId="urn:microsoft.com/office/officeart/2005/8/layout/hProcess7"/>
    <dgm:cxn modelId="{6B83D8A2-B108-4078-82C9-AF785EDC3388}" type="presParOf" srcId="{176F0E44-6071-44A5-873D-795BC662FE59}" destId="{767B6F4B-FE21-425F-8C75-B69051D9DD1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0123C8-3BA0-43DB-96F4-8F89CD0696B5}" type="doc">
      <dgm:prSet loTypeId="urn:microsoft.com/office/officeart/2005/8/layout/list1" loCatId="list" qsTypeId="urn:microsoft.com/office/officeart/2005/8/quickstyle/simple1#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AB71780-F83C-47BD-B3F9-10841D33EBD1}">
      <dgm:prSet phldrT="[Текст]" custT="1"/>
      <dgm:spPr/>
      <dgm:t>
        <a:bodyPr/>
        <a:lstStyle/>
        <a:p>
          <a:r>
            <a:rPr lang="ru-RU" sz="2800" b="1" i="0" dirty="0" smtClean="0">
              <a:latin typeface="Bookman Old Style" pitchFamily="18" charset="0"/>
            </a:rPr>
            <a:t>Урок открытия </a:t>
          </a:r>
          <a:r>
            <a:rPr lang="ru-RU" sz="2800" b="1" i="0" dirty="0" smtClean="0">
              <a:latin typeface="Bookman Old Style" pitchFamily="18" charset="0"/>
              <a:hlinkClick xmlns:r="http://schemas.openxmlformats.org/officeDocument/2006/relationships" r:id="" action="ppaction://noaction"/>
            </a:rPr>
            <a:t>нового</a:t>
          </a:r>
          <a:r>
            <a:rPr lang="ru-RU" sz="2800" b="1" i="0" dirty="0" smtClean="0">
              <a:latin typeface="Bookman Old Style" pitchFamily="18" charset="0"/>
            </a:rPr>
            <a:t> знания</a:t>
          </a:r>
          <a:endParaRPr lang="ru-RU" sz="2800" i="0" dirty="0">
            <a:latin typeface="Bookman Old Style" pitchFamily="18" charset="0"/>
          </a:endParaRPr>
        </a:p>
      </dgm:t>
    </dgm:pt>
    <dgm:pt modelId="{C2217954-FEB0-4090-B1B7-B29C7BB6B382}" type="parTrans" cxnId="{904D6724-17DA-43B0-8BFA-B2E76CFA0698}">
      <dgm:prSet/>
      <dgm:spPr/>
      <dgm:t>
        <a:bodyPr/>
        <a:lstStyle/>
        <a:p>
          <a:endParaRPr lang="ru-RU"/>
        </a:p>
      </dgm:t>
    </dgm:pt>
    <dgm:pt modelId="{00D4ECC6-C5B8-4076-9440-0CE4D8FBFE4F}" type="sibTrans" cxnId="{904D6724-17DA-43B0-8BFA-B2E76CFA0698}">
      <dgm:prSet/>
      <dgm:spPr/>
      <dgm:t>
        <a:bodyPr/>
        <a:lstStyle/>
        <a:p>
          <a:endParaRPr lang="ru-RU"/>
        </a:p>
      </dgm:t>
    </dgm:pt>
    <dgm:pt modelId="{E2A09AEF-3C88-4EA2-8F97-30F79F5B8CB5}">
      <dgm:prSet phldrT="[Текст]" custT="1"/>
      <dgm:spPr/>
      <dgm:t>
        <a:bodyPr/>
        <a:lstStyle/>
        <a:p>
          <a:r>
            <a:rPr lang="ru-RU" sz="2800" b="1" i="0" dirty="0" smtClean="0">
              <a:latin typeface="Bookman Old Style" pitchFamily="18" charset="0"/>
              <a:hlinkClick xmlns:r="http://schemas.openxmlformats.org/officeDocument/2006/relationships" r:id="" action="ppaction://noaction"/>
            </a:rPr>
            <a:t>Урок</a:t>
          </a:r>
          <a:r>
            <a:rPr lang="ru-RU" sz="2800" b="1" i="0" dirty="0" smtClean="0">
              <a:latin typeface="Bookman Old Style" pitchFamily="18" charset="0"/>
            </a:rPr>
            <a:t> обобщения и систематизации знаний </a:t>
          </a:r>
          <a:r>
            <a:rPr lang="ru-RU" sz="2800" b="0" i="0" dirty="0" smtClean="0">
              <a:latin typeface="Bookman Old Style" pitchFamily="18" charset="0"/>
            </a:rPr>
            <a:t>(</a:t>
          </a:r>
          <a:r>
            <a:rPr lang="ru-RU" sz="2800" b="0" i="1" dirty="0" smtClean="0">
              <a:latin typeface="Bookman Old Style" pitchFamily="18" charset="0"/>
            </a:rPr>
            <a:t>уроки методолологической направленности)</a:t>
          </a:r>
          <a:endParaRPr lang="ru-RU" sz="2800" i="0" dirty="0">
            <a:latin typeface="Bookman Old Style" pitchFamily="18" charset="0"/>
          </a:endParaRPr>
        </a:p>
      </dgm:t>
    </dgm:pt>
    <dgm:pt modelId="{111EA512-9281-4F08-AB99-1FF29CB1AD3F}" type="parTrans" cxnId="{2A60B4EE-B45E-4430-BCD5-1BC8CE037D20}">
      <dgm:prSet/>
      <dgm:spPr/>
      <dgm:t>
        <a:bodyPr/>
        <a:lstStyle/>
        <a:p>
          <a:endParaRPr lang="ru-RU"/>
        </a:p>
      </dgm:t>
    </dgm:pt>
    <dgm:pt modelId="{9679D19F-6AE8-4304-AAA6-31421DFBE0B8}" type="sibTrans" cxnId="{2A60B4EE-B45E-4430-BCD5-1BC8CE037D20}">
      <dgm:prSet/>
      <dgm:spPr/>
      <dgm:t>
        <a:bodyPr/>
        <a:lstStyle/>
        <a:p>
          <a:endParaRPr lang="ru-RU"/>
        </a:p>
      </dgm:t>
    </dgm:pt>
    <dgm:pt modelId="{D61C0B2E-3BD9-44B5-8ECE-CC42AABEA48F}">
      <dgm:prSet phldrT="[Текст]" custT="1"/>
      <dgm:spPr/>
      <dgm:t>
        <a:bodyPr/>
        <a:lstStyle/>
        <a:p>
          <a:r>
            <a:rPr lang="ru-RU" sz="2800" b="1" i="0" dirty="0" smtClean="0">
              <a:latin typeface="Bookman Old Style" pitchFamily="18" charset="0"/>
            </a:rPr>
            <a:t>Урок развивающего </a:t>
          </a:r>
          <a:r>
            <a:rPr lang="ru-RU" sz="2800" b="1" i="0" dirty="0" smtClean="0">
              <a:latin typeface="Bookman Old Style" pitchFamily="18" charset="0"/>
              <a:hlinkClick xmlns:r="http://schemas.openxmlformats.org/officeDocument/2006/relationships" r:id="" action="ppaction://noaction"/>
            </a:rPr>
            <a:t>контроля</a:t>
          </a:r>
          <a:r>
            <a:rPr lang="ru-RU" sz="1900" b="1" i="1" dirty="0" smtClean="0"/>
            <a:t>.</a:t>
          </a:r>
          <a:endParaRPr lang="ru-RU" sz="1900" dirty="0"/>
        </a:p>
      </dgm:t>
    </dgm:pt>
    <dgm:pt modelId="{3A6A0205-2AA8-44FB-9E57-6C5F80613002}" type="parTrans" cxnId="{7C8A8391-A840-4DCD-95C0-5E7419402604}">
      <dgm:prSet/>
      <dgm:spPr/>
      <dgm:t>
        <a:bodyPr/>
        <a:lstStyle/>
        <a:p>
          <a:endParaRPr lang="ru-RU"/>
        </a:p>
      </dgm:t>
    </dgm:pt>
    <dgm:pt modelId="{B1D2F2C2-7076-481D-BAB3-7BBAE31496DF}" type="sibTrans" cxnId="{7C8A8391-A840-4DCD-95C0-5E7419402604}">
      <dgm:prSet/>
      <dgm:spPr/>
      <dgm:t>
        <a:bodyPr/>
        <a:lstStyle/>
        <a:p>
          <a:endParaRPr lang="ru-RU"/>
        </a:p>
      </dgm:t>
    </dgm:pt>
    <dgm:pt modelId="{06AA6B8F-1814-4967-8815-535B274822BE}">
      <dgm:prSet custT="1"/>
      <dgm:spPr/>
      <dgm:t>
        <a:bodyPr/>
        <a:lstStyle/>
        <a:p>
          <a:r>
            <a:rPr lang="ru-RU" sz="2800" b="1" i="0" dirty="0" smtClean="0">
              <a:latin typeface="Bookman Old Style" pitchFamily="18" charset="0"/>
            </a:rPr>
            <a:t>Урок </a:t>
          </a:r>
          <a:r>
            <a:rPr lang="ru-RU" sz="2800" b="1" i="0" dirty="0" smtClean="0">
              <a:latin typeface="Bookman Old Style" pitchFamily="18" charset="0"/>
              <a:hlinkClick xmlns:r="http://schemas.openxmlformats.org/officeDocument/2006/relationships" r:id="" action="ppaction://noaction"/>
            </a:rPr>
            <a:t>рефлексии</a:t>
          </a:r>
          <a:endParaRPr lang="ru-RU" sz="2800" i="0" dirty="0">
            <a:latin typeface="Bookman Old Style" pitchFamily="18" charset="0"/>
          </a:endParaRPr>
        </a:p>
      </dgm:t>
    </dgm:pt>
    <dgm:pt modelId="{0275FA95-ED65-4C09-A405-B1B26EDFEFC9}" type="parTrans" cxnId="{98842BD3-B376-49EB-9DE2-12793224B53B}">
      <dgm:prSet/>
      <dgm:spPr/>
      <dgm:t>
        <a:bodyPr/>
        <a:lstStyle/>
        <a:p>
          <a:endParaRPr lang="ru-RU"/>
        </a:p>
      </dgm:t>
    </dgm:pt>
    <dgm:pt modelId="{712962E1-DBDD-40FD-963B-5ADFB9E2B8A4}" type="sibTrans" cxnId="{98842BD3-B376-49EB-9DE2-12793224B53B}">
      <dgm:prSet/>
      <dgm:spPr/>
      <dgm:t>
        <a:bodyPr/>
        <a:lstStyle/>
        <a:p>
          <a:endParaRPr lang="ru-RU"/>
        </a:p>
      </dgm:t>
    </dgm:pt>
    <dgm:pt modelId="{D96098EC-6307-4068-BAA3-33AFFAF5DA7A}" type="pres">
      <dgm:prSet presAssocID="{C00123C8-3BA0-43DB-96F4-8F89CD0696B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904FC3-D685-45FE-8401-C0807F8D7864}" type="pres">
      <dgm:prSet presAssocID="{1AB71780-F83C-47BD-B3F9-10841D33EBD1}" presName="parentLin" presStyleCnt="0"/>
      <dgm:spPr/>
    </dgm:pt>
    <dgm:pt modelId="{0F57849C-1227-41EC-A3C2-1933824AE995}" type="pres">
      <dgm:prSet presAssocID="{1AB71780-F83C-47BD-B3F9-10841D33EBD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730B006-2EDC-4BE7-8A16-C5EC09826327}" type="pres">
      <dgm:prSet presAssocID="{1AB71780-F83C-47BD-B3F9-10841D33EBD1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E48BA-BA69-4989-86BC-46405C35A09D}" type="pres">
      <dgm:prSet presAssocID="{1AB71780-F83C-47BD-B3F9-10841D33EBD1}" presName="negativeSpace" presStyleCnt="0"/>
      <dgm:spPr/>
    </dgm:pt>
    <dgm:pt modelId="{B757E359-6487-4A38-865B-FC113766A75E}" type="pres">
      <dgm:prSet presAssocID="{1AB71780-F83C-47BD-B3F9-10841D33EBD1}" presName="childText" presStyleLbl="conFgAcc1" presStyleIdx="0" presStyleCnt="4">
        <dgm:presLayoutVars>
          <dgm:bulletEnabled val="1"/>
        </dgm:presLayoutVars>
      </dgm:prSet>
      <dgm:spPr/>
    </dgm:pt>
    <dgm:pt modelId="{D9EDD51E-FFBC-4B18-90D6-4622318F6369}" type="pres">
      <dgm:prSet presAssocID="{00D4ECC6-C5B8-4076-9440-0CE4D8FBFE4F}" presName="spaceBetweenRectangles" presStyleCnt="0"/>
      <dgm:spPr/>
    </dgm:pt>
    <dgm:pt modelId="{8BAD151D-3734-4698-A29B-0BF54F64BA04}" type="pres">
      <dgm:prSet presAssocID="{06AA6B8F-1814-4967-8815-535B274822BE}" presName="parentLin" presStyleCnt="0"/>
      <dgm:spPr/>
    </dgm:pt>
    <dgm:pt modelId="{767E86CF-2C62-4D38-9169-CD2582692933}" type="pres">
      <dgm:prSet presAssocID="{06AA6B8F-1814-4967-8815-535B274822B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50398CF-47C9-4B53-9038-EB78E7561C79}" type="pres">
      <dgm:prSet presAssocID="{06AA6B8F-1814-4967-8815-535B274822BE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C179B-D2A2-4F2B-AC45-5AF4CAAA828B}" type="pres">
      <dgm:prSet presAssocID="{06AA6B8F-1814-4967-8815-535B274822BE}" presName="negativeSpace" presStyleCnt="0"/>
      <dgm:spPr/>
    </dgm:pt>
    <dgm:pt modelId="{1370722A-3A86-47B2-A687-BD63A7B05FE3}" type="pres">
      <dgm:prSet presAssocID="{06AA6B8F-1814-4967-8815-535B274822BE}" presName="childText" presStyleLbl="conFgAcc1" presStyleIdx="1" presStyleCnt="4">
        <dgm:presLayoutVars>
          <dgm:bulletEnabled val="1"/>
        </dgm:presLayoutVars>
      </dgm:prSet>
      <dgm:spPr/>
    </dgm:pt>
    <dgm:pt modelId="{7088FDC2-4743-4F29-94FB-DBD0215408A6}" type="pres">
      <dgm:prSet presAssocID="{712962E1-DBDD-40FD-963B-5ADFB9E2B8A4}" presName="spaceBetweenRectangles" presStyleCnt="0"/>
      <dgm:spPr/>
    </dgm:pt>
    <dgm:pt modelId="{35054594-1AD5-4E9D-A6FE-8E3CF6E820B4}" type="pres">
      <dgm:prSet presAssocID="{E2A09AEF-3C88-4EA2-8F97-30F79F5B8CB5}" presName="parentLin" presStyleCnt="0"/>
      <dgm:spPr/>
    </dgm:pt>
    <dgm:pt modelId="{3676C54A-46D4-47B6-A48F-5E8921275045}" type="pres">
      <dgm:prSet presAssocID="{E2A09AEF-3C88-4EA2-8F97-30F79F5B8CB5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CD201B1A-D621-4005-9221-48DD70F38B4D}" type="pres">
      <dgm:prSet presAssocID="{E2A09AEF-3C88-4EA2-8F97-30F79F5B8CB5}" presName="parentText" presStyleLbl="node1" presStyleIdx="2" presStyleCnt="4" custScaleX="142857" custScaleY="207503" custLinFactNeighborX="-13913" custLinFactNeighborY="-194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32C0A5-3A9A-449B-9963-4E8162BA517B}" type="pres">
      <dgm:prSet presAssocID="{E2A09AEF-3C88-4EA2-8F97-30F79F5B8CB5}" presName="negativeSpace" presStyleCnt="0"/>
      <dgm:spPr/>
    </dgm:pt>
    <dgm:pt modelId="{87533F51-F96E-4A93-A670-A5D82D62F859}" type="pres">
      <dgm:prSet presAssocID="{E2A09AEF-3C88-4EA2-8F97-30F79F5B8CB5}" presName="childText" presStyleLbl="conFgAcc1" presStyleIdx="2" presStyleCnt="4">
        <dgm:presLayoutVars>
          <dgm:bulletEnabled val="1"/>
        </dgm:presLayoutVars>
      </dgm:prSet>
      <dgm:spPr/>
    </dgm:pt>
    <dgm:pt modelId="{0B7ECF4D-B406-43A4-9F1E-5FC74997FBAF}" type="pres">
      <dgm:prSet presAssocID="{9679D19F-6AE8-4304-AAA6-31421DFBE0B8}" presName="spaceBetweenRectangles" presStyleCnt="0"/>
      <dgm:spPr/>
    </dgm:pt>
    <dgm:pt modelId="{C8144122-6E49-48C2-A79B-05B1B6A88730}" type="pres">
      <dgm:prSet presAssocID="{D61C0B2E-3BD9-44B5-8ECE-CC42AABEA48F}" presName="parentLin" presStyleCnt="0"/>
      <dgm:spPr/>
    </dgm:pt>
    <dgm:pt modelId="{23628D0F-393D-4FFA-B4CD-80AAFB533244}" type="pres">
      <dgm:prSet presAssocID="{D61C0B2E-3BD9-44B5-8ECE-CC42AABEA48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2810D2A-986A-461C-B5E1-67170E514AF8}" type="pres">
      <dgm:prSet presAssocID="{D61C0B2E-3BD9-44B5-8ECE-CC42AABEA48F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FA619F-8DEC-48F4-A72C-987EF077D518}" type="pres">
      <dgm:prSet presAssocID="{D61C0B2E-3BD9-44B5-8ECE-CC42AABEA48F}" presName="negativeSpace" presStyleCnt="0"/>
      <dgm:spPr/>
    </dgm:pt>
    <dgm:pt modelId="{1E199F8A-CB0D-4E46-94DB-508ABAFA4DD3}" type="pres">
      <dgm:prSet presAssocID="{D61C0B2E-3BD9-44B5-8ECE-CC42AABEA48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04D6724-17DA-43B0-8BFA-B2E76CFA0698}" srcId="{C00123C8-3BA0-43DB-96F4-8F89CD0696B5}" destId="{1AB71780-F83C-47BD-B3F9-10841D33EBD1}" srcOrd="0" destOrd="0" parTransId="{C2217954-FEB0-4090-B1B7-B29C7BB6B382}" sibTransId="{00D4ECC6-C5B8-4076-9440-0CE4D8FBFE4F}"/>
    <dgm:cxn modelId="{FC7D937A-D730-4D63-A935-620ADB865EF7}" type="presOf" srcId="{D61C0B2E-3BD9-44B5-8ECE-CC42AABEA48F}" destId="{23628D0F-393D-4FFA-B4CD-80AAFB533244}" srcOrd="0" destOrd="0" presId="urn:microsoft.com/office/officeart/2005/8/layout/list1"/>
    <dgm:cxn modelId="{DD2C0BC6-70C7-4188-98CA-663A2D49A9D5}" type="presOf" srcId="{D61C0B2E-3BD9-44B5-8ECE-CC42AABEA48F}" destId="{72810D2A-986A-461C-B5E1-67170E514AF8}" srcOrd="1" destOrd="0" presId="urn:microsoft.com/office/officeart/2005/8/layout/list1"/>
    <dgm:cxn modelId="{2A60B4EE-B45E-4430-BCD5-1BC8CE037D20}" srcId="{C00123C8-3BA0-43DB-96F4-8F89CD0696B5}" destId="{E2A09AEF-3C88-4EA2-8F97-30F79F5B8CB5}" srcOrd="2" destOrd="0" parTransId="{111EA512-9281-4F08-AB99-1FF29CB1AD3F}" sibTransId="{9679D19F-6AE8-4304-AAA6-31421DFBE0B8}"/>
    <dgm:cxn modelId="{270C10C8-96E9-44A9-8B39-84CDD8238240}" type="presOf" srcId="{E2A09AEF-3C88-4EA2-8F97-30F79F5B8CB5}" destId="{CD201B1A-D621-4005-9221-48DD70F38B4D}" srcOrd="1" destOrd="0" presId="urn:microsoft.com/office/officeart/2005/8/layout/list1"/>
    <dgm:cxn modelId="{4992497A-FA05-4C6B-8B68-3F7D86964FF0}" type="presOf" srcId="{06AA6B8F-1814-4967-8815-535B274822BE}" destId="{767E86CF-2C62-4D38-9169-CD2582692933}" srcOrd="0" destOrd="0" presId="urn:microsoft.com/office/officeart/2005/8/layout/list1"/>
    <dgm:cxn modelId="{7C8A8391-A840-4DCD-95C0-5E7419402604}" srcId="{C00123C8-3BA0-43DB-96F4-8F89CD0696B5}" destId="{D61C0B2E-3BD9-44B5-8ECE-CC42AABEA48F}" srcOrd="3" destOrd="0" parTransId="{3A6A0205-2AA8-44FB-9E57-6C5F80613002}" sibTransId="{B1D2F2C2-7076-481D-BAB3-7BBAE31496DF}"/>
    <dgm:cxn modelId="{F7DCD876-F2FA-435D-AAB3-ED193D20F387}" type="presOf" srcId="{06AA6B8F-1814-4967-8815-535B274822BE}" destId="{950398CF-47C9-4B53-9038-EB78E7561C79}" srcOrd="1" destOrd="0" presId="urn:microsoft.com/office/officeart/2005/8/layout/list1"/>
    <dgm:cxn modelId="{412A151A-EEC7-48F4-AC36-25999C8AE591}" type="presOf" srcId="{E2A09AEF-3C88-4EA2-8F97-30F79F5B8CB5}" destId="{3676C54A-46D4-47B6-A48F-5E8921275045}" srcOrd="0" destOrd="0" presId="urn:microsoft.com/office/officeart/2005/8/layout/list1"/>
    <dgm:cxn modelId="{4FB3BF19-9B0C-4527-B22E-D72288171942}" type="presOf" srcId="{1AB71780-F83C-47BD-B3F9-10841D33EBD1}" destId="{9730B006-2EDC-4BE7-8A16-C5EC09826327}" srcOrd="1" destOrd="0" presId="urn:microsoft.com/office/officeart/2005/8/layout/list1"/>
    <dgm:cxn modelId="{96444726-36D8-416A-A3B8-82F89A3DF727}" type="presOf" srcId="{1AB71780-F83C-47BD-B3F9-10841D33EBD1}" destId="{0F57849C-1227-41EC-A3C2-1933824AE995}" srcOrd="0" destOrd="0" presId="urn:microsoft.com/office/officeart/2005/8/layout/list1"/>
    <dgm:cxn modelId="{98842BD3-B376-49EB-9DE2-12793224B53B}" srcId="{C00123C8-3BA0-43DB-96F4-8F89CD0696B5}" destId="{06AA6B8F-1814-4967-8815-535B274822BE}" srcOrd="1" destOrd="0" parTransId="{0275FA95-ED65-4C09-A405-B1B26EDFEFC9}" sibTransId="{712962E1-DBDD-40FD-963B-5ADFB9E2B8A4}"/>
    <dgm:cxn modelId="{9B4260F8-1CBA-437C-BBB1-E763C6588065}" type="presOf" srcId="{C00123C8-3BA0-43DB-96F4-8F89CD0696B5}" destId="{D96098EC-6307-4068-BAA3-33AFFAF5DA7A}" srcOrd="0" destOrd="0" presId="urn:microsoft.com/office/officeart/2005/8/layout/list1"/>
    <dgm:cxn modelId="{60242430-9ED8-4A53-A973-CAE849442028}" type="presParOf" srcId="{D96098EC-6307-4068-BAA3-33AFFAF5DA7A}" destId="{0C904FC3-D685-45FE-8401-C0807F8D7864}" srcOrd="0" destOrd="0" presId="urn:microsoft.com/office/officeart/2005/8/layout/list1"/>
    <dgm:cxn modelId="{1393FA06-EBD0-4F73-B688-053B69218AE9}" type="presParOf" srcId="{0C904FC3-D685-45FE-8401-C0807F8D7864}" destId="{0F57849C-1227-41EC-A3C2-1933824AE995}" srcOrd="0" destOrd="0" presId="urn:microsoft.com/office/officeart/2005/8/layout/list1"/>
    <dgm:cxn modelId="{CFD14D47-3579-408C-8CD6-5BB480D84700}" type="presParOf" srcId="{0C904FC3-D685-45FE-8401-C0807F8D7864}" destId="{9730B006-2EDC-4BE7-8A16-C5EC09826327}" srcOrd="1" destOrd="0" presId="urn:microsoft.com/office/officeart/2005/8/layout/list1"/>
    <dgm:cxn modelId="{B178C211-0D92-4182-8407-7FD19C6CF953}" type="presParOf" srcId="{D96098EC-6307-4068-BAA3-33AFFAF5DA7A}" destId="{39AE48BA-BA69-4989-86BC-46405C35A09D}" srcOrd="1" destOrd="0" presId="urn:microsoft.com/office/officeart/2005/8/layout/list1"/>
    <dgm:cxn modelId="{6A4F8890-E12C-4A15-91E2-478F2219DFDB}" type="presParOf" srcId="{D96098EC-6307-4068-BAA3-33AFFAF5DA7A}" destId="{B757E359-6487-4A38-865B-FC113766A75E}" srcOrd="2" destOrd="0" presId="urn:microsoft.com/office/officeart/2005/8/layout/list1"/>
    <dgm:cxn modelId="{E61B96F3-E962-4E54-AADC-43F1F78062A5}" type="presParOf" srcId="{D96098EC-6307-4068-BAA3-33AFFAF5DA7A}" destId="{D9EDD51E-FFBC-4B18-90D6-4622318F6369}" srcOrd="3" destOrd="0" presId="urn:microsoft.com/office/officeart/2005/8/layout/list1"/>
    <dgm:cxn modelId="{7399AF12-D516-4DC8-9F28-F6D2E6FEA605}" type="presParOf" srcId="{D96098EC-6307-4068-BAA3-33AFFAF5DA7A}" destId="{8BAD151D-3734-4698-A29B-0BF54F64BA04}" srcOrd="4" destOrd="0" presId="urn:microsoft.com/office/officeart/2005/8/layout/list1"/>
    <dgm:cxn modelId="{C5DCEC7A-2075-4E8D-9290-355E92081AFE}" type="presParOf" srcId="{8BAD151D-3734-4698-A29B-0BF54F64BA04}" destId="{767E86CF-2C62-4D38-9169-CD2582692933}" srcOrd="0" destOrd="0" presId="urn:microsoft.com/office/officeart/2005/8/layout/list1"/>
    <dgm:cxn modelId="{14F05983-7726-4498-B0B5-F7ABB533BA7D}" type="presParOf" srcId="{8BAD151D-3734-4698-A29B-0BF54F64BA04}" destId="{950398CF-47C9-4B53-9038-EB78E7561C79}" srcOrd="1" destOrd="0" presId="urn:microsoft.com/office/officeart/2005/8/layout/list1"/>
    <dgm:cxn modelId="{01EB221B-76E9-489F-9AEF-49E345758243}" type="presParOf" srcId="{D96098EC-6307-4068-BAA3-33AFFAF5DA7A}" destId="{E0DC179B-D2A2-4F2B-AC45-5AF4CAAA828B}" srcOrd="5" destOrd="0" presId="urn:microsoft.com/office/officeart/2005/8/layout/list1"/>
    <dgm:cxn modelId="{C71BA0EC-AE8C-4429-BD28-D7F067CB1600}" type="presParOf" srcId="{D96098EC-6307-4068-BAA3-33AFFAF5DA7A}" destId="{1370722A-3A86-47B2-A687-BD63A7B05FE3}" srcOrd="6" destOrd="0" presId="urn:microsoft.com/office/officeart/2005/8/layout/list1"/>
    <dgm:cxn modelId="{4037E3A1-26B8-489E-BB4E-855568D3D5A7}" type="presParOf" srcId="{D96098EC-6307-4068-BAA3-33AFFAF5DA7A}" destId="{7088FDC2-4743-4F29-94FB-DBD0215408A6}" srcOrd="7" destOrd="0" presId="urn:microsoft.com/office/officeart/2005/8/layout/list1"/>
    <dgm:cxn modelId="{41A65AB1-CC51-487E-B51B-66BEA4E57A63}" type="presParOf" srcId="{D96098EC-6307-4068-BAA3-33AFFAF5DA7A}" destId="{35054594-1AD5-4E9D-A6FE-8E3CF6E820B4}" srcOrd="8" destOrd="0" presId="urn:microsoft.com/office/officeart/2005/8/layout/list1"/>
    <dgm:cxn modelId="{279F3989-CF13-4F09-B8EE-89C41346CB0C}" type="presParOf" srcId="{35054594-1AD5-4E9D-A6FE-8E3CF6E820B4}" destId="{3676C54A-46D4-47B6-A48F-5E8921275045}" srcOrd="0" destOrd="0" presId="urn:microsoft.com/office/officeart/2005/8/layout/list1"/>
    <dgm:cxn modelId="{D297A037-8C9D-4872-BEA5-3007C067F036}" type="presParOf" srcId="{35054594-1AD5-4E9D-A6FE-8E3CF6E820B4}" destId="{CD201B1A-D621-4005-9221-48DD70F38B4D}" srcOrd="1" destOrd="0" presId="urn:microsoft.com/office/officeart/2005/8/layout/list1"/>
    <dgm:cxn modelId="{CD58DE33-8CDA-4F9E-828B-32A8ACE53F88}" type="presParOf" srcId="{D96098EC-6307-4068-BAA3-33AFFAF5DA7A}" destId="{DC32C0A5-3A9A-449B-9963-4E8162BA517B}" srcOrd="9" destOrd="0" presId="urn:microsoft.com/office/officeart/2005/8/layout/list1"/>
    <dgm:cxn modelId="{FDF2A162-4F67-4450-819A-3028857DD82D}" type="presParOf" srcId="{D96098EC-6307-4068-BAA3-33AFFAF5DA7A}" destId="{87533F51-F96E-4A93-A670-A5D82D62F859}" srcOrd="10" destOrd="0" presId="urn:microsoft.com/office/officeart/2005/8/layout/list1"/>
    <dgm:cxn modelId="{F442D70D-B61C-486E-A5E7-73163274AAE6}" type="presParOf" srcId="{D96098EC-6307-4068-BAA3-33AFFAF5DA7A}" destId="{0B7ECF4D-B406-43A4-9F1E-5FC74997FBAF}" srcOrd="11" destOrd="0" presId="urn:microsoft.com/office/officeart/2005/8/layout/list1"/>
    <dgm:cxn modelId="{20DD234D-75A6-4B59-A89B-DE7E90828C34}" type="presParOf" srcId="{D96098EC-6307-4068-BAA3-33AFFAF5DA7A}" destId="{C8144122-6E49-48C2-A79B-05B1B6A88730}" srcOrd="12" destOrd="0" presId="urn:microsoft.com/office/officeart/2005/8/layout/list1"/>
    <dgm:cxn modelId="{199795B1-E9CE-4B21-93EA-D769C34CB3BA}" type="presParOf" srcId="{C8144122-6E49-48C2-A79B-05B1B6A88730}" destId="{23628D0F-393D-4FFA-B4CD-80AAFB533244}" srcOrd="0" destOrd="0" presId="urn:microsoft.com/office/officeart/2005/8/layout/list1"/>
    <dgm:cxn modelId="{4CC3E29E-3F02-458C-A30C-9AC8ED0FA43F}" type="presParOf" srcId="{C8144122-6E49-48C2-A79B-05B1B6A88730}" destId="{72810D2A-986A-461C-B5E1-67170E514AF8}" srcOrd="1" destOrd="0" presId="urn:microsoft.com/office/officeart/2005/8/layout/list1"/>
    <dgm:cxn modelId="{E8FAE1C5-43B3-4F28-89A3-102059CBBA39}" type="presParOf" srcId="{D96098EC-6307-4068-BAA3-33AFFAF5DA7A}" destId="{CEFA619F-8DEC-48F4-A72C-987EF077D518}" srcOrd="13" destOrd="0" presId="urn:microsoft.com/office/officeart/2005/8/layout/list1"/>
    <dgm:cxn modelId="{70F62752-0CBE-4D9A-9D60-EBE554310FEF}" type="presParOf" srcId="{D96098EC-6307-4068-BAA3-33AFFAF5DA7A}" destId="{1E199F8A-CB0D-4E46-94DB-508ABAFA4DD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CE58-85FF-4BC5-87E6-09A22B01DE73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3D87F-A0D4-415F-95DD-2C447137A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E130D-10C4-4DBB-BF1F-84B4FCBB2790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F72B-A4D6-4F74-90D2-B9AD41057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1FC32-871B-40B8-A535-689FF32B6DA1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90C29-C765-43CB-AAAF-1F64A7878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61CF6-22B7-4085-BA0C-58311274D42D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5AF0E-3598-4713-BE37-56F1D6724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173A6-5F78-42BB-B05A-888C861A5B1D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9EF07-E364-4625-856F-E16D1514F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BF341-DD79-49D6-9E91-1E7BA8782ABA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5F64B-BD92-492A-8D5E-196D9F64F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1165-9E4A-4AFD-8A7C-66F305E301D2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7C848-C96D-4BE0-9736-C89E9F3C3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6CEEE-1927-4268-BE22-7D630A5F5FE9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8BCCE-3F28-4473-9570-BF93D38D7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8816A-DF4A-4BF4-A088-D089A29631C8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9858-A8CB-4B2D-9E39-0C1308FF3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FCEF-2B95-47E1-B8A4-F8EF1FF1DF7F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F755F-E6C9-4792-8219-AF6A85E32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873E5-81C3-49A7-87C8-10EFFFAD2C68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8045E-89BF-4E89-9C14-823D9A23F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83A37A-D644-42DB-B06B-60140CB0CA9C}" type="datetimeFigureOut">
              <a:rPr lang="ru-RU"/>
              <a:pPr>
                <a:defRPr/>
              </a:pPr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82E070-1F9F-4779-A8B1-EFA28E2E7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428750" y="214313"/>
            <a:ext cx="8501063" cy="2643187"/>
          </a:xfrm>
        </p:spPr>
        <p:txBody>
          <a:bodyPr/>
          <a:lstStyle/>
          <a:p>
            <a:pPr algn="l" eaLnBrk="1" hangingPunct="1"/>
            <a:r>
              <a:rPr lang="ru-RU" b="1" smtClean="0">
                <a:solidFill>
                  <a:schemeClr val="tx2"/>
                </a:solidFill>
              </a:rPr>
              <a:t>Как учить?</a:t>
            </a:r>
            <a:br>
              <a:rPr lang="ru-RU" b="1" smtClean="0">
                <a:solidFill>
                  <a:schemeClr val="tx2"/>
                </a:solidFill>
              </a:rPr>
            </a:br>
            <a:r>
              <a:rPr lang="ru-RU" b="1" smtClean="0">
                <a:solidFill>
                  <a:schemeClr val="tx2"/>
                </a:solidFill>
              </a:rPr>
              <a:t>                Чему учить?</a:t>
            </a:r>
            <a:br>
              <a:rPr lang="ru-RU" b="1" smtClean="0">
                <a:solidFill>
                  <a:schemeClr val="tx2"/>
                </a:solidFill>
              </a:rPr>
            </a:br>
            <a:r>
              <a:rPr lang="ru-RU" b="1" smtClean="0">
                <a:solidFill>
                  <a:schemeClr val="tx2"/>
                </a:solidFill>
              </a:rPr>
              <a:t>                          Ради чего учить?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4357688"/>
            <a:ext cx="6200775" cy="1281112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</a:t>
            </a:r>
            <a:r>
              <a:rPr lang="ru-RU" dirty="0" smtClean="0"/>
              <a:t> </a:t>
            </a:r>
          </a:p>
        </p:txBody>
      </p:sp>
      <p:pic>
        <p:nvPicPr>
          <p:cNvPr id="13315" name="Picture 53" descr="ZNAK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404813"/>
            <a:ext cx="10922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 descr="C:\Documents and Settings\Admin\Мои документы\моя работа\фото\Рисунок13.jpg"/>
          <p:cNvPicPr>
            <a:picLocks noChangeAspect="1" noChangeArrowheads="1"/>
          </p:cNvPicPr>
          <p:nvPr/>
        </p:nvPicPr>
        <p:blipFill>
          <a:blip r:embed="rId3"/>
          <a:srcRect t="10670" b="31973"/>
          <a:stretch>
            <a:fillRect/>
          </a:stretch>
        </p:blipFill>
        <p:spPr bwMode="auto">
          <a:xfrm>
            <a:off x="1357313" y="2786063"/>
            <a:ext cx="6596062" cy="28575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981075"/>
          <a:ext cx="8286750" cy="5684838"/>
        </p:xfrm>
        <a:graphic>
          <a:graphicData uri="http://schemas.openxmlformats.org/drawingml/2006/table">
            <a:tbl>
              <a:tblPr/>
              <a:tblGrid>
                <a:gridCol w="2179637"/>
                <a:gridCol w="3068638"/>
                <a:gridCol w="3038475"/>
              </a:tblGrid>
              <a:tr h="14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уроку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Традиционный урок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современного типа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Объявление темы урока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сообщает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учащимся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Формулируют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сами учащиеся 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Сообщение целей и задач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формулирует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сообщает учащимся, чему должны научиться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Формулируют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сами учащиеся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определив границы знания и незнания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Планирование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сообщает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учащимся, какую работу они должны выполнить, чтобы достичь цели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Планирование учащимися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способов достижения намеченной цели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Практическая деятельность учащихся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 руководством учителя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учащиеся выполняют ряд практических задач (чаще применяется фронтальный метод организации деятельности)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осуществляют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учебные действия по намеченному плану (применяется групповой, индивидуальный методы)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 контроля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осуществляет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контроль за выполнением учащимися практической работы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осуществляют контроль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(применяются формы самоконтроля, взаимоконтроля)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 коррекции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ходе выполнения и по итогам выполненной работы учащимися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осуществляет коррекцию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формулируют затруднения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осуществляют коррекцию самостоятельно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Оценивание учащихся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осуществляет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оценивание учащихся за работу на уроке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дают оценку деятельности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её результатам (самооценивание, оценивание результатов деятельности товарищей)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 урока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выясняет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 учащихся, что они запомнили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Проводится рефлексия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Домашнее задание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объявляет и комментирует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(чаще – задание одно для всех)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могут выбирать задание из предложенных учителем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учётом индивидуальных возможностей</a:t>
                      </a:r>
                    </a:p>
                  </a:txBody>
                  <a:tcPr marL="46182" marR="461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84" name="Picture 53" descr="ZNAK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922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Технологическая карта урока</a:t>
            </a:r>
            <a:r>
              <a:rPr lang="ru-RU" sz="3600" smtClean="0">
                <a:latin typeface="Arial" charset="0"/>
              </a:rPr>
              <a:t>:</a:t>
            </a:r>
          </a:p>
        </p:txBody>
      </p:sp>
      <p:sp>
        <p:nvSpPr>
          <p:cNvPr id="15362" name="Прямоугольник 4"/>
          <p:cNvSpPr>
            <a:spLocks noChangeArrowheads="1"/>
          </p:cNvSpPr>
          <p:nvPr/>
        </p:nvSpPr>
        <p:spPr bwMode="auto">
          <a:xfrm>
            <a:off x="857250" y="1643063"/>
            <a:ext cx="77470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i="1"/>
              <a:t>-способ графического проектирования урока, таблица, позволяющая структурировать урок </a:t>
            </a:r>
          </a:p>
          <a:p>
            <a:r>
              <a:rPr lang="ru-RU" sz="4400" i="1"/>
              <a:t>по выбранным учителем параметрам. </a:t>
            </a:r>
            <a:endParaRPr lang="ru-RU" sz="4400"/>
          </a:p>
        </p:txBody>
      </p:sp>
      <p:pic>
        <p:nvPicPr>
          <p:cNvPr id="15364" name="Picture 53" descr="ZNAK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404813"/>
            <a:ext cx="10922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81138"/>
          <a:ext cx="91440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66"/>
                </a:solidFill>
                <a:latin typeface="Book Antiqua" pitchFamily="18" charset="0"/>
              </a:rPr>
              <a:t>Проектирование учебного процесса </a:t>
            </a:r>
            <a:endParaRPr lang="ru-RU" b="1" dirty="0">
              <a:solidFill>
                <a:srgbClr val="000066"/>
              </a:solidFill>
              <a:latin typeface="Book Antiqua" pitchFamily="18" charset="0"/>
            </a:endParaRPr>
          </a:p>
        </p:txBody>
      </p:sp>
      <p:pic>
        <p:nvPicPr>
          <p:cNvPr id="16388" name="Picture 53" descr="ZNAK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260350"/>
            <a:ext cx="10922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66"/>
                </a:solidFill>
                <a:latin typeface="Book Antiqua" pitchFamily="18" charset="0"/>
              </a:rPr>
              <a:t>Уроки деятельностной направленности</a:t>
            </a:r>
            <a:endParaRPr lang="ru-RU" b="1" dirty="0">
              <a:solidFill>
                <a:srgbClr val="FF0066"/>
              </a:solidFill>
              <a:latin typeface="Book Antiqu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784976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1" descr="C:\Users\мама\Downloads\smail21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304" y="0"/>
            <a:ext cx="1661170" cy="16611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13" name="Picture 53" descr="ZNAK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188913"/>
            <a:ext cx="10922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>
                <a:solidFill>
                  <a:srgbClr val="0000CC"/>
                </a:solidFill>
              </a:rPr>
              <a:t>Дидактическое обоснование урока:</a:t>
            </a:r>
          </a:p>
          <a:p>
            <a:pPr algn="ctr" eaLnBrk="1" hangingPunct="1">
              <a:buFont typeface="Arial" charset="0"/>
              <a:buNone/>
            </a:pPr>
            <a:endParaRPr lang="ru-RU" smtClean="0">
              <a:solidFill>
                <a:srgbClr val="0000CC"/>
              </a:solidFill>
            </a:endParaRPr>
          </a:p>
        </p:txBody>
      </p:sp>
      <p:sp>
        <p:nvSpPr>
          <p:cNvPr id="18434" name="Прямоугольник 3"/>
          <p:cNvSpPr>
            <a:spLocks noChangeArrowheads="1"/>
          </p:cNvSpPr>
          <p:nvPr/>
        </p:nvSpPr>
        <p:spPr bwMode="auto">
          <a:xfrm>
            <a:off x="250825" y="188913"/>
            <a:ext cx="88931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800" b="1">
                <a:solidFill>
                  <a:srgbClr val="0070C0"/>
                </a:solidFill>
                <a:latin typeface="Calibri" pitchFamily="34" charset="0"/>
              </a:rPr>
              <a:t>Сценирование урока- </a:t>
            </a:r>
            <a:endParaRPr lang="ru-RU" sz="2800" b="1">
              <a:solidFill>
                <a:srgbClr val="0070C0"/>
              </a:solidFill>
            </a:endParaRPr>
          </a:p>
          <a:p>
            <a:pPr algn="r"/>
            <a:r>
              <a:rPr lang="ru-RU" sz="2000" b="1" i="1">
                <a:latin typeface="Calibri" pitchFamily="34" charset="0"/>
              </a:rPr>
              <a:t>это проектирование педагогом </a:t>
            </a:r>
            <a:endParaRPr lang="ru-RU" sz="2000" b="1" i="1"/>
          </a:p>
          <a:p>
            <a:pPr algn="r"/>
            <a:r>
              <a:rPr lang="ru-RU" sz="2000" b="1" i="1">
                <a:latin typeface="Calibri" pitchFamily="34" charset="0"/>
              </a:rPr>
              <a:t>целостной картины  деятельности обучающихся</a:t>
            </a:r>
            <a:r>
              <a:rPr lang="ru-RU" sz="2800" b="1" i="1">
                <a:latin typeface="Calibri" pitchFamily="34" charset="0"/>
              </a:rPr>
              <a:t>.</a:t>
            </a:r>
          </a:p>
        </p:txBody>
      </p:sp>
      <p:grpSp>
        <p:nvGrpSpPr>
          <p:cNvPr id="2" name="Группа 4"/>
          <p:cNvGrpSpPr/>
          <p:nvPr/>
        </p:nvGrpSpPr>
        <p:grpSpPr>
          <a:xfrm>
            <a:off x="251520" y="1916832"/>
            <a:ext cx="2295166" cy="1205507"/>
            <a:chOff x="325578" y="2666"/>
            <a:chExt cx="2295166" cy="120550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25578" y="2666"/>
              <a:ext cx="2295166" cy="120550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360886" y="37974"/>
              <a:ext cx="2224550" cy="11348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latin typeface="Bookman Old Style" pitchFamily="18" charset="0"/>
                </a:rPr>
                <a:t>Информация о цели урока и средствах её достижения</a:t>
              </a:r>
            </a:p>
          </p:txBody>
        </p:sp>
      </p:grpSp>
      <p:grpSp>
        <p:nvGrpSpPr>
          <p:cNvPr id="5" name="Группа 7"/>
          <p:cNvGrpSpPr/>
          <p:nvPr/>
        </p:nvGrpSpPr>
        <p:grpSpPr>
          <a:xfrm>
            <a:off x="5580112" y="2276872"/>
            <a:ext cx="425946" cy="498276"/>
            <a:chOff x="2797552" y="356282"/>
            <a:chExt cx="425946" cy="49827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Стрелка вправо 11"/>
            <p:cNvSpPr/>
            <p:nvPr/>
          </p:nvSpPr>
          <p:spPr>
            <a:xfrm>
              <a:off x="2797552" y="356282"/>
              <a:ext cx="425946" cy="49827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трелка вправо 4"/>
            <p:cNvSpPr/>
            <p:nvPr/>
          </p:nvSpPr>
          <p:spPr>
            <a:xfrm>
              <a:off x="2797552" y="455937"/>
              <a:ext cx="298162" cy="29896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</p:grpSp>
      <p:grpSp>
        <p:nvGrpSpPr>
          <p:cNvPr id="8" name="Группа 8"/>
          <p:cNvGrpSpPr/>
          <p:nvPr/>
        </p:nvGrpSpPr>
        <p:grpSpPr>
          <a:xfrm>
            <a:off x="3131840" y="1988840"/>
            <a:ext cx="2295166" cy="1205507"/>
            <a:chOff x="3424416" y="2666"/>
            <a:chExt cx="2295166" cy="120550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3424416" y="2666"/>
              <a:ext cx="2295166" cy="120550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780253"/>
                <a:satOff val="-973"/>
                <a:lumOff val="229"/>
                <a:alphaOff val="0"/>
              </a:schemeClr>
            </a:fillRef>
            <a:effectRef idx="2">
              <a:schemeClr val="accent2">
                <a:hueOff val="780253"/>
                <a:satOff val="-973"/>
                <a:lumOff val="22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6"/>
            <p:cNvSpPr/>
            <p:nvPr/>
          </p:nvSpPr>
          <p:spPr>
            <a:xfrm>
              <a:off x="3459724" y="37974"/>
              <a:ext cx="2224550" cy="11348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latin typeface="Bookman Old Style" pitchFamily="18" charset="0"/>
                </a:rPr>
                <a:t>Предмет, класс, автор учебника, дидактическая цель</a:t>
              </a:r>
            </a:p>
          </p:txBody>
        </p:sp>
      </p:grpSp>
      <p:grpSp>
        <p:nvGrpSpPr>
          <p:cNvPr id="9" name="Группа 13"/>
          <p:cNvGrpSpPr/>
          <p:nvPr/>
        </p:nvGrpSpPr>
        <p:grpSpPr>
          <a:xfrm>
            <a:off x="2699792" y="2276872"/>
            <a:ext cx="425946" cy="498276"/>
            <a:chOff x="2797552" y="356282"/>
            <a:chExt cx="425946" cy="49827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Стрелка вправо 14"/>
            <p:cNvSpPr/>
            <p:nvPr/>
          </p:nvSpPr>
          <p:spPr>
            <a:xfrm>
              <a:off x="2797552" y="356282"/>
              <a:ext cx="425946" cy="49827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трелка вправо 4"/>
            <p:cNvSpPr/>
            <p:nvPr/>
          </p:nvSpPr>
          <p:spPr>
            <a:xfrm>
              <a:off x="2797552" y="455937"/>
              <a:ext cx="298162" cy="29896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</p:grpSp>
      <p:grpSp>
        <p:nvGrpSpPr>
          <p:cNvPr id="14" name="Группа 16"/>
          <p:cNvGrpSpPr/>
          <p:nvPr/>
        </p:nvGrpSpPr>
        <p:grpSpPr>
          <a:xfrm>
            <a:off x="6300192" y="1988840"/>
            <a:ext cx="2295166" cy="1205507"/>
            <a:chOff x="6523255" y="2666"/>
            <a:chExt cx="2295166" cy="120550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6523255" y="2666"/>
              <a:ext cx="2295166" cy="120550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2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Скругленный прямоугольник 4"/>
            <p:cNvSpPr/>
            <p:nvPr/>
          </p:nvSpPr>
          <p:spPr>
            <a:xfrm>
              <a:off x="6558563" y="37974"/>
              <a:ext cx="2224550" cy="11348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latin typeface="Bookman Old Style" pitchFamily="18" charset="0"/>
                </a:rPr>
                <a:t>Тип урока </a:t>
              </a:r>
            </a:p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latin typeface="Bookman Old Style" pitchFamily="18" charset="0"/>
                </a:rPr>
                <a:t>(вид урока)</a:t>
              </a:r>
            </a:p>
          </p:txBody>
        </p:sp>
      </p:grpSp>
      <p:grpSp>
        <p:nvGrpSpPr>
          <p:cNvPr id="17" name="Группа 17"/>
          <p:cNvGrpSpPr/>
          <p:nvPr/>
        </p:nvGrpSpPr>
        <p:grpSpPr>
          <a:xfrm>
            <a:off x="7308304" y="3212976"/>
            <a:ext cx="498276" cy="425946"/>
            <a:chOff x="7421700" y="1384981"/>
            <a:chExt cx="498276" cy="42594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0" name="Стрелка вправо 39"/>
            <p:cNvSpPr/>
            <p:nvPr/>
          </p:nvSpPr>
          <p:spPr>
            <a:xfrm rot="5400000">
              <a:off x="7457865" y="1348816"/>
              <a:ext cx="425946" cy="49827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872608"/>
                <a:satOff val="-2336"/>
                <a:lumOff val="549"/>
                <a:alphaOff val="0"/>
              </a:schemeClr>
            </a:fillRef>
            <a:effectRef idx="2">
              <a:schemeClr val="accent2">
                <a:hueOff val="1872608"/>
                <a:satOff val="-2336"/>
                <a:lumOff val="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Стрелка вправо 6"/>
            <p:cNvSpPr/>
            <p:nvPr/>
          </p:nvSpPr>
          <p:spPr>
            <a:xfrm>
              <a:off x="7521355" y="1384981"/>
              <a:ext cx="298966" cy="298162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</p:grpSp>
      <p:grpSp>
        <p:nvGrpSpPr>
          <p:cNvPr id="18" name="Группа 18"/>
          <p:cNvGrpSpPr/>
          <p:nvPr/>
        </p:nvGrpSpPr>
        <p:grpSpPr>
          <a:xfrm>
            <a:off x="6444208" y="3717032"/>
            <a:ext cx="2295166" cy="1205507"/>
            <a:chOff x="6523255" y="2011846"/>
            <a:chExt cx="2295166" cy="120550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6523255" y="2011846"/>
              <a:ext cx="2295166" cy="120550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2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Скругленный прямоугольник 8"/>
            <p:cNvSpPr/>
            <p:nvPr/>
          </p:nvSpPr>
          <p:spPr>
            <a:xfrm>
              <a:off x="6558563" y="2047154"/>
              <a:ext cx="2224550" cy="11348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latin typeface="Bookman Old Style" pitchFamily="18" charset="0"/>
                </a:rPr>
                <a:t>Задачи урока</a:t>
              </a:r>
            </a:p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latin typeface="Bookman Old Style" pitchFamily="18" charset="0"/>
              </a:endParaRPr>
            </a:p>
          </p:txBody>
        </p:sp>
      </p:grpSp>
      <p:grpSp>
        <p:nvGrpSpPr>
          <p:cNvPr id="19" name="Группа 19"/>
          <p:cNvGrpSpPr/>
          <p:nvPr/>
        </p:nvGrpSpPr>
        <p:grpSpPr>
          <a:xfrm>
            <a:off x="5724128" y="4005064"/>
            <a:ext cx="425946" cy="498276"/>
            <a:chOff x="5920501" y="2365461"/>
            <a:chExt cx="425946" cy="49827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6" name="Стрелка вправо 35"/>
            <p:cNvSpPr/>
            <p:nvPr/>
          </p:nvSpPr>
          <p:spPr>
            <a:xfrm rot="10800000">
              <a:off x="5920501" y="2365461"/>
              <a:ext cx="425946" cy="49827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808911"/>
                <a:satOff val="-3503"/>
                <a:lumOff val="824"/>
                <a:alphaOff val="0"/>
              </a:schemeClr>
            </a:fillRef>
            <a:effectRef idx="2">
              <a:schemeClr val="accent2">
                <a:hueOff val="2808911"/>
                <a:satOff val="-3503"/>
                <a:lumOff val="8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Стрелка вправо 10"/>
            <p:cNvSpPr/>
            <p:nvPr/>
          </p:nvSpPr>
          <p:spPr>
            <a:xfrm rot="21600000">
              <a:off x="6048285" y="2465116"/>
              <a:ext cx="298162" cy="29896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</p:grpSp>
      <p:grpSp>
        <p:nvGrpSpPr>
          <p:cNvPr id="20" name="Группа 20"/>
          <p:cNvGrpSpPr/>
          <p:nvPr/>
        </p:nvGrpSpPr>
        <p:grpSpPr>
          <a:xfrm>
            <a:off x="3203848" y="3573016"/>
            <a:ext cx="2295166" cy="1205507"/>
            <a:chOff x="3424416" y="2011846"/>
            <a:chExt cx="2295166" cy="120550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3424416" y="2011846"/>
              <a:ext cx="2295166" cy="120550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121013"/>
                <a:satOff val="-3893"/>
                <a:lumOff val="915"/>
                <a:alphaOff val="0"/>
              </a:schemeClr>
            </a:fillRef>
            <a:effectRef idx="2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Скругленный прямоугольник 12"/>
            <p:cNvSpPr/>
            <p:nvPr/>
          </p:nvSpPr>
          <p:spPr>
            <a:xfrm>
              <a:off x="3459724" y="2047154"/>
              <a:ext cx="2224550" cy="11348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latin typeface="Bookman Old Style" pitchFamily="18" charset="0"/>
                </a:rPr>
                <a:t>Методы  обучения</a:t>
              </a:r>
            </a:p>
          </p:txBody>
        </p:sp>
      </p:grpSp>
      <p:grpSp>
        <p:nvGrpSpPr>
          <p:cNvPr id="21" name="Группа 21"/>
          <p:cNvGrpSpPr/>
          <p:nvPr/>
        </p:nvGrpSpPr>
        <p:grpSpPr>
          <a:xfrm>
            <a:off x="2627784" y="3861048"/>
            <a:ext cx="425946" cy="498276"/>
            <a:chOff x="2821662" y="2365461"/>
            <a:chExt cx="425946" cy="49827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2" name="Стрелка вправо 31"/>
            <p:cNvSpPr/>
            <p:nvPr/>
          </p:nvSpPr>
          <p:spPr>
            <a:xfrm rot="10800000">
              <a:off x="2821662" y="2365461"/>
              <a:ext cx="425946" cy="49827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3745215"/>
                <a:satOff val="-4671"/>
                <a:lumOff val="1098"/>
                <a:alphaOff val="0"/>
              </a:schemeClr>
            </a:fillRef>
            <a:effectRef idx="2">
              <a:schemeClr val="accent2">
                <a:hueOff val="3745215"/>
                <a:satOff val="-4671"/>
                <a:lumOff val="1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трелка вправо 14"/>
            <p:cNvSpPr/>
            <p:nvPr/>
          </p:nvSpPr>
          <p:spPr>
            <a:xfrm rot="21600000">
              <a:off x="2949446" y="2465116"/>
              <a:ext cx="298162" cy="298966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</p:grpSp>
      <p:grpSp>
        <p:nvGrpSpPr>
          <p:cNvPr id="22" name="Группа 22"/>
          <p:cNvGrpSpPr/>
          <p:nvPr/>
        </p:nvGrpSpPr>
        <p:grpSpPr>
          <a:xfrm>
            <a:off x="179512" y="3573016"/>
            <a:ext cx="2295166" cy="1205507"/>
            <a:chOff x="325578" y="2011846"/>
            <a:chExt cx="2295166" cy="120550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325578" y="2011846"/>
              <a:ext cx="2295166" cy="120550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901266"/>
                <a:satOff val="-4866"/>
                <a:lumOff val="1144"/>
                <a:alphaOff val="0"/>
              </a:schemeClr>
            </a:fillRef>
            <a:effectRef idx="2">
              <a:schemeClr val="accent2">
                <a:hueOff val="3901266"/>
                <a:satOff val="-4866"/>
                <a:lumOff val="114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Скругленный прямоугольник 16"/>
            <p:cNvSpPr/>
            <p:nvPr/>
          </p:nvSpPr>
          <p:spPr>
            <a:xfrm>
              <a:off x="360886" y="2047154"/>
              <a:ext cx="2224550" cy="11348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latin typeface="Bookman Old Style" pitchFamily="18" charset="0"/>
                </a:rPr>
                <a:t>Формы организации познавательной деятельности</a:t>
              </a:r>
            </a:p>
          </p:txBody>
        </p:sp>
      </p:grpSp>
      <p:grpSp>
        <p:nvGrpSpPr>
          <p:cNvPr id="23" name="Группа 23"/>
          <p:cNvGrpSpPr/>
          <p:nvPr/>
        </p:nvGrpSpPr>
        <p:grpSpPr>
          <a:xfrm>
            <a:off x="1043608" y="4869160"/>
            <a:ext cx="498276" cy="425946"/>
            <a:chOff x="1224023" y="3394161"/>
            <a:chExt cx="498276" cy="42594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8" name="Стрелка вправо 27"/>
            <p:cNvSpPr/>
            <p:nvPr/>
          </p:nvSpPr>
          <p:spPr>
            <a:xfrm rot="5400000">
              <a:off x="1260188" y="3357996"/>
              <a:ext cx="425946" cy="498276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трелка вправо 18"/>
            <p:cNvSpPr/>
            <p:nvPr/>
          </p:nvSpPr>
          <p:spPr>
            <a:xfrm>
              <a:off x="1323678" y="3394161"/>
              <a:ext cx="298966" cy="298162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/>
            </a:p>
          </p:txBody>
        </p:sp>
      </p:grpSp>
      <p:grpSp>
        <p:nvGrpSpPr>
          <p:cNvPr id="24" name="Группа 24"/>
          <p:cNvGrpSpPr/>
          <p:nvPr/>
        </p:nvGrpSpPr>
        <p:grpSpPr>
          <a:xfrm>
            <a:off x="235645" y="5489104"/>
            <a:ext cx="2304256" cy="1296143"/>
            <a:chOff x="325578" y="4021025"/>
            <a:chExt cx="2295166" cy="120550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325578" y="4021025"/>
              <a:ext cx="2295166" cy="1205507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20"/>
            <p:cNvSpPr/>
            <p:nvPr/>
          </p:nvSpPr>
          <p:spPr>
            <a:xfrm>
              <a:off x="360886" y="4056333"/>
              <a:ext cx="2224550" cy="11348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latin typeface="Bookman Old Style" pitchFamily="18" charset="0"/>
                </a:rPr>
                <a:t>Средства обучения</a:t>
              </a:r>
            </a:p>
          </p:txBody>
        </p:sp>
      </p:grpSp>
      <p:pic>
        <p:nvPicPr>
          <p:cNvPr id="18449" name="Picture 53" descr="ZNAK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188913"/>
            <a:ext cx="10922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14313"/>
            <a:ext cx="8229600" cy="6357937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600" b="1" u="sng" smtClean="0"/>
              <a:t>Диагностическое обоснование  урока выглядит следующим образом: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u="sng" smtClean="0"/>
              <a:t>Предмет: </a:t>
            </a:r>
            <a:r>
              <a:rPr lang="ru-RU" sz="1600" i="1" smtClean="0"/>
              <a:t> русский язык, 2 класс, А.В.Полякова</a:t>
            </a:r>
            <a:endParaRPr lang="ru-RU" sz="1600" smtClean="0"/>
          </a:p>
          <a:p>
            <a:pPr algn="r" eaLnBrk="1" hangingPunct="1">
              <a:lnSpc>
                <a:spcPct val="80000"/>
              </a:lnSpc>
            </a:pPr>
            <a:r>
              <a:rPr lang="ru-RU" sz="1600" u="sng" smtClean="0"/>
              <a:t>Тема:  «</a:t>
            </a:r>
            <a:r>
              <a:rPr lang="ru-RU" sz="1600" i="1" smtClean="0"/>
              <a:t>Правописание парных согласных на конце слова»</a:t>
            </a:r>
            <a:endParaRPr lang="ru-RU" sz="1600" smtClean="0"/>
          </a:p>
          <a:p>
            <a:pPr algn="r" eaLnBrk="1" hangingPunct="1">
              <a:lnSpc>
                <a:spcPct val="80000"/>
              </a:lnSpc>
            </a:pPr>
            <a:r>
              <a:rPr lang="ru-RU" sz="1600" u="sng" smtClean="0"/>
              <a:t>Дидактическая цель</a:t>
            </a:r>
            <a:r>
              <a:rPr lang="ru-RU" sz="1600" smtClean="0"/>
              <a:t>: </a:t>
            </a:r>
            <a:endParaRPr lang="ru-RU" sz="1600" smtClean="0">
              <a:latin typeface="Arial" charset="0"/>
            </a:endParaRPr>
          </a:p>
          <a:p>
            <a:pPr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600" i="1" smtClean="0"/>
              <a:t>Создать условия усвоения детьми новых знаний по данной теме.</a:t>
            </a:r>
            <a:endParaRPr lang="ru-RU" sz="1600" smtClean="0"/>
          </a:p>
          <a:p>
            <a:pPr algn="r" eaLnBrk="1" hangingPunct="1">
              <a:lnSpc>
                <a:spcPct val="80000"/>
              </a:lnSpc>
            </a:pPr>
            <a:r>
              <a:rPr lang="ru-RU" sz="1600" u="sng" smtClean="0"/>
              <a:t>Тип урока:  </a:t>
            </a:r>
            <a:r>
              <a:rPr lang="ru-RU" sz="1600" i="1" smtClean="0"/>
              <a:t>открытие нового знания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u="sng" smtClean="0"/>
              <a:t>Задачи урока: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Образовательная: 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i="1" smtClean="0"/>
              <a:t>Формировать  умение  доказывать правильность написания данной    орфограммы</a:t>
            </a:r>
            <a:r>
              <a:rPr lang="ru-RU" sz="16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Развивающая: 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u="sng" smtClean="0"/>
              <a:t>Регулятивные:</a:t>
            </a:r>
            <a:r>
              <a:rPr lang="ru-RU" sz="1600" smtClean="0"/>
              <a:t>  </a:t>
            </a:r>
            <a:r>
              <a:rPr lang="ru-RU" sz="1600" i="1" smtClean="0"/>
              <a:t>управление своей деятельностью; контроль и коррекция; инициативность и самостоятельность; 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u="sng" smtClean="0"/>
              <a:t>Коммуникативные:</a:t>
            </a:r>
            <a:r>
              <a:rPr lang="ru-RU" sz="1600" smtClean="0"/>
              <a:t> </a:t>
            </a:r>
            <a:r>
              <a:rPr lang="ru-RU" sz="1600" i="1" smtClean="0"/>
              <a:t>речевая деятельность; навыки сотрудничества;</a:t>
            </a:r>
            <a:r>
              <a:rPr lang="ru-RU" sz="1600" smtClean="0"/>
              <a:t> </a:t>
            </a:r>
            <a:r>
              <a:rPr lang="ru-RU" sz="1600" u="sng" smtClean="0"/>
              <a:t>Познавательные:</a:t>
            </a:r>
            <a:r>
              <a:rPr lang="ru-RU" sz="1600" smtClean="0"/>
              <a:t> </a:t>
            </a:r>
            <a:r>
              <a:rPr lang="ru-RU" sz="1600" i="1" smtClean="0"/>
              <a:t>работа с информацией;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Воспитательная: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i="1" smtClean="0"/>
              <a:t>прививать чувство товарищества, взаимовыручки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i="1" smtClean="0"/>
              <a:t>формирование внутренней позиции учащихся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u="sng" smtClean="0"/>
              <a:t>Методы обучения</a:t>
            </a:r>
            <a:r>
              <a:rPr lang="ru-RU" sz="1600" smtClean="0"/>
              <a:t>: </a:t>
            </a:r>
            <a:r>
              <a:rPr lang="ru-RU" sz="1600" i="1" smtClean="0"/>
              <a:t>деятельностный метод обучения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u="sng" smtClean="0"/>
              <a:t>Формы организации познавательной деятельности обучающихся: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i="1" smtClean="0"/>
              <a:t>фронтальная работа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i="1" smtClean="0"/>
              <a:t>работа в группах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i="1" smtClean="0"/>
              <a:t>индивидуальная работа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u="sng" smtClean="0"/>
              <a:t>Средства обучения: 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i="1" smtClean="0"/>
              <a:t>Мультимедийный проектор, компьютер, презентация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i="1" smtClean="0"/>
              <a:t>Учебник русского языка 2 класс, А.В.Поляковой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i="1" smtClean="0"/>
              <a:t>Карточка – таблица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i="1" smtClean="0"/>
              <a:t>Лист самооценки обучающегося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  <p:pic>
        <p:nvPicPr>
          <p:cNvPr id="19459" name="Picture 53" descr="ZNAK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188913"/>
            <a:ext cx="10922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" y="285750"/>
            <a:ext cx="8572500" cy="1552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Технологическая карта урока – </a:t>
            </a:r>
            <a:endParaRPr lang="ru-RU" sz="2400" b="1">
              <a:solidFill>
                <a:srgbClr val="FF0000"/>
              </a:solidFill>
            </a:endParaRPr>
          </a:p>
          <a:p>
            <a:pPr algn="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способ графического проектирования урока, позволяющее структурировать урок по следующим параметрам:</a:t>
            </a:r>
            <a:endParaRPr lang="ru-RU" sz="2400">
              <a:latin typeface="Calibri" pitchFamily="34" charset="0"/>
            </a:endParaRPr>
          </a:p>
        </p:txBody>
      </p:sp>
      <p:graphicFrame>
        <p:nvGraphicFramePr>
          <p:cNvPr id="20513" name="Group 33"/>
          <p:cNvGraphicFramePr>
            <a:graphicFrameLocks noGrp="1"/>
          </p:cNvGraphicFramePr>
          <p:nvPr/>
        </p:nvGraphicFramePr>
        <p:xfrm>
          <a:off x="0" y="1714500"/>
          <a:ext cx="9144000" cy="5383213"/>
        </p:xfrm>
        <a:graphic>
          <a:graphicData uri="http://schemas.openxmlformats.org/drawingml/2006/table">
            <a:tbl>
              <a:tblPr/>
              <a:tblGrid>
                <a:gridCol w="1979613"/>
                <a:gridCol w="1800225"/>
                <a:gridCol w="2160587"/>
                <a:gridCol w="3203575"/>
              </a:tblGrid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Этап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Деятельность учителя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Деятельность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Универсальные действия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31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1.Самоопределение к деятельности.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Организационный момент.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Включение в деловой ритм. Устное сообщение учителя.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Подготовка класса к  работе.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Личностные: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самоопределение;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регулятивные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 целеполагание;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коммуникативные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 планирование учебного сотрудничества с учителем  и сверстниками.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  <a:tr h="155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2.Актуализация знаний и фиксация затруднений в деятельности.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Выявляет уровень знаний. Определяет типичные недостатки.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Выполняют задание, тренирующее отдельные способности к учебной деятельности, мыслительные операции и учебные навыки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Коммуникативные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 планирование учебного сотрудничества с учителем  и сверстниками.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Познавательные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 логические- анализ объектов с целью выделения признаков.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  <a:tr h="155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3.Постановка учебной задачи.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Активизирует знания учащихся. Создаёт проблемную ситуацию.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Ставят цели, формулируют (уточняют) тему урока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Регулятивные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 целеполагание; познавательные: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общеучебные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 самостоятельное выделение – формулирование познавательной цели;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логические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 формулирование проблемы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</a:tbl>
          </a:graphicData>
        </a:graphic>
      </p:graphicFrame>
      <p:pic>
        <p:nvPicPr>
          <p:cNvPr id="20509" name="Picture 53" descr="ZNAK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2813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56" name="Group 52"/>
          <p:cNvGraphicFramePr>
            <a:graphicFrameLocks noGrp="1"/>
          </p:cNvGraphicFramePr>
          <p:nvPr/>
        </p:nvGraphicFramePr>
        <p:xfrm>
          <a:off x="0" y="1960563"/>
          <a:ext cx="9144000" cy="5802312"/>
        </p:xfrm>
        <a:graphic>
          <a:graphicData uri="http://schemas.openxmlformats.org/drawingml/2006/table">
            <a:tbl>
              <a:tblPr/>
              <a:tblGrid>
                <a:gridCol w="1692275"/>
                <a:gridCol w="1511300"/>
                <a:gridCol w="1582738"/>
                <a:gridCol w="4357687"/>
              </a:tblGrid>
              <a:tr h="200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5.Первичное закрепление.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Устанавливает осознанность восприятия. Первичное обобщение.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Решают типовые задания с проговариванием алгоритма вслух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Регулятивные: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контроль, оценка, коррекция;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познавательные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 общеучебные –умение структурировать знания, выбор наиболее эффективных способов решения задания, умение осознанно и произвольно строить речевое высказывание, рефлексия способов и условий действия;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коммуникативные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 управление поведением партнёра – контроль, коррекция, оценка действий партнёра.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6.Самостоятельная работа с самопроверкой по эталону.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Организует деятельность по применению новых знаний.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Самостоятельная работа. Осуществляет самопроверку, пошагово сравнивая с эталоном.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Регулятивные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 контроль, коррекция, выделение и осознание того, что уже усвоено и что ещё подлежит усвоению, осознание качества и уровня усвоения;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личностные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 самоопределение.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  <a:tr h="172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7.Рефлексия деятельности (итог урока)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Организует рефлексию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Осуществляют самооценку собственной учебной деятельности, соотносят цель и результаты, степень их соответствия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Коммуникативные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 умение с достаточной полнотой и точностью выражать свои мысли; познавательные: рефлексия;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личностные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 смыслообразование.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552" name="Group 48"/>
          <p:cNvGraphicFramePr>
            <a:graphicFrameLocks noGrp="1"/>
          </p:cNvGraphicFramePr>
          <p:nvPr/>
        </p:nvGraphicFramePr>
        <p:xfrm>
          <a:off x="0" y="-85725"/>
          <a:ext cx="9144000" cy="2217738"/>
        </p:xfrm>
        <a:graphic>
          <a:graphicData uri="http://schemas.openxmlformats.org/drawingml/2006/table">
            <a:tbl>
              <a:tblPr/>
              <a:tblGrid>
                <a:gridCol w="1571625"/>
                <a:gridCol w="1560513"/>
                <a:gridCol w="1654175"/>
                <a:gridCol w="4357687"/>
              </a:tblGrid>
              <a:tr h="193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4.Построение проекта выхода из затруднения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Организует учащихся по исследованию проблемной ситуации.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Составляют план достижения цели и определяют средства (алгоритм, модель и т.д.)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Регулятивные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 планирование, прогнозирование;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познавательные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-моделирование, логические - решение проблемы, построение логической цепи рассуждений, доказательство, выдвижение гипотез и их обоснование;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коммуникативные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– инициативное сотрудничество в поиске и выборе информации.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RKS" val="0"/>
  <p:tag name="NO_OF_CHOICE" val="0"/>
  <p:tag name="RESPONSE_TIME" val="0"/>
  <p:tag name="ANSWERCOLOR" val="Green"/>
  <p:tag name="CREATED_DATE" val="22.08.2010 21:55:51"/>
  <p:tag name="MODIFIED_DATE" val="22.08.2010 22:43:0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RKS" val="0"/>
  <p:tag name="NO_OF_CHOICE" val="0"/>
  <p:tag name="RESPONSE_TIME" val="0"/>
  <p:tag name="ANSWERCOLOR" val="Green"/>
  <p:tag name="CREATED_DATE" val="22.08.2010 21:55:51"/>
  <p:tag name="MODIFIED_DATE" val="22.08.2010 22:43:0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</TotalTime>
  <Words>612</Words>
  <Application>Microsoft Office PowerPoint</Application>
  <PresentationFormat>Экран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Book Antiqua</vt:lpstr>
      <vt:lpstr>Тема Office</vt:lpstr>
      <vt:lpstr>Как учить?                 Чему учить?                           Ради чего учить?</vt:lpstr>
      <vt:lpstr>Слайд 2</vt:lpstr>
      <vt:lpstr>Технологическая карта урока:</vt:lpstr>
      <vt:lpstr>Проектирование учебного процесса </vt:lpstr>
      <vt:lpstr>Уроки деятельностной направленности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учить?                 Чему учить?                           Ради чего учить?</dc:title>
  <dc:creator>Admin</dc:creator>
  <cp:lastModifiedBy>Danil</cp:lastModifiedBy>
  <cp:revision>7</cp:revision>
  <dcterms:created xsi:type="dcterms:W3CDTF">2011-09-04T10:52:58Z</dcterms:created>
  <dcterms:modified xsi:type="dcterms:W3CDTF">2012-05-15T14:00:32Z</dcterms:modified>
</cp:coreProperties>
</file>