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6" r:id="rId3"/>
    <p:sldId id="257" r:id="rId4"/>
    <p:sldId id="258" r:id="rId5"/>
    <p:sldId id="262" r:id="rId6"/>
    <p:sldId id="261" r:id="rId7"/>
    <p:sldId id="263" r:id="rId8"/>
    <p:sldId id="264" r:id="rId9"/>
    <p:sldId id="260" r:id="rId10"/>
    <p:sldId id="265" r:id="rId11"/>
    <p:sldId id="266" r:id="rId12"/>
    <p:sldId id="267" r:id="rId13"/>
    <p:sldId id="268" r:id="rId14"/>
    <p:sldId id="269" r:id="rId15"/>
    <p:sldId id="270" r:id="rId16"/>
    <p:sldId id="271" r:id="rId17"/>
    <p:sldId id="272" r:id="rId18"/>
    <p:sldId id="273" r:id="rId19"/>
    <p:sldId id="281" r:id="rId20"/>
    <p:sldId id="280" r:id="rId21"/>
    <p:sldId id="279" r:id="rId22"/>
    <p:sldId id="278" r:id="rId23"/>
    <p:sldId id="277" r:id="rId24"/>
    <p:sldId id="276" r:id="rId25"/>
    <p:sldId id="275" r:id="rId26"/>
    <p:sldId id="283"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127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02.05.2012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02.05.2012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02.05.2012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02.05.2012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slide" Target="slide18.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tt-RU" dirty="0" smtClean="0"/>
              <a:t>Гомуми ата-аналар җыелышы өчен чыгыш</a:t>
            </a:r>
            <a:endParaRPr lang="ru-RU" dirty="0"/>
          </a:p>
        </p:txBody>
      </p:sp>
      <p:sp>
        <p:nvSpPr>
          <p:cNvPr id="3" name="Подзаголовок 2"/>
          <p:cNvSpPr>
            <a:spLocks noGrp="1"/>
          </p:cNvSpPr>
          <p:nvPr>
            <p:ph type="subTitle" idx="1"/>
          </p:nvPr>
        </p:nvSpPr>
        <p:spPr/>
        <p:txBody>
          <a:bodyPr/>
          <a:lstStyle/>
          <a:p>
            <a:r>
              <a:rPr lang="tt-RU" dirty="0" smtClean="0"/>
              <a:t>Актаныш районы Иске Кормаш төп гомуми белем бирү мәктәбенең татар теле укытучысы</a:t>
            </a:r>
          </a:p>
          <a:p>
            <a:r>
              <a:rPr lang="tt-RU" i="1" dirty="0" smtClean="0"/>
              <a:t>Мәрданова Әдилә Әхсән кызы</a:t>
            </a:r>
            <a:endParaRPr lang="ru-RU" i="1" dirty="0"/>
          </a:p>
        </p:txBody>
      </p:sp>
    </p:spTree>
    <p:extLst>
      <p:ext uri="{BB962C8B-B14F-4D97-AF65-F5344CB8AC3E}">
        <p14:creationId xmlns:p14="http://schemas.microsoft.com/office/powerpoint/2010/main" val="34625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tt-RU" sz="4000" b="1" i="1" dirty="0">
                <a:solidFill>
                  <a:srgbClr val="FFC000"/>
                </a:solidFill>
                <a:latin typeface="Times New Roman" pitchFamily="18" charset="0"/>
                <a:cs typeface="Times New Roman" pitchFamily="18" charset="0"/>
              </a:rPr>
              <a:t>Ягымлылык</a:t>
            </a:r>
            <a:r>
              <a:rPr lang="tt-RU" sz="4000" b="1" i="1" dirty="0" smtClean="0">
                <a:solidFill>
                  <a:srgbClr val="FFC000"/>
                </a:solidFill>
                <a:latin typeface="Times New Roman" pitchFamily="18" charset="0"/>
                <a:cs typeface="Times New Roman" pitchFamily="18" charset="0"/>
              </a:rPr>
              <a:t>,</a:t>
            </a:r>
          </a:p>
          <a:p>
            <a:pPr marL="0" indent="0">
              <a:buNone/>
            </a:pPr>
            <a:r>
              <a:rPr lang="tt-RU" sz="4000" b="1" i="1" dirty="0" smtClean="0">
                <a:solidFill>
                  <a:srgbClr val="FFC000"/>
                </a:solidFill>
                <a:latin typeface="Times New Roman" pitchFamily="18" charset="0"/>
                <a:cs typeface="Times New Roman" pitchFamily="18" charset="0"/>
              </a:rPr>
              <a:t>мөлаемлылык</a:t>
            </a:r>
            <a:r>
              <a:rPr lang="tt-RU" sz="4000" b="1" i="1" dirty="0">
                <a:solidFill>
                  <a:srgbClr val="FFC000"/>
                </a:solidFill>
                <a:latin typeface="Times New Roman" pitchFamily="18" charset="0"/>
                <a:cs typeface="Times New Roman" pitchFamily="18" charset="0"/>
              </a:rPr>
              <a:t>.</a:t>
            </a:r>
            <a:endParaRPr lang="ru-RU" sz="4000" b="1" i="1" dirty="0">
              <a:solidFill>
                <a:srgbClr val="FFC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tt-RU" b="1" i="1" dirty="0">
                <a:solidFill>
                  <a:srgbClr val="C00000"/>
                </a:solidFill>
                <a:latin typeface="Times New Roman" pitchFamily="18" charset="0"/>
                <a:cs typeface="Times New Roman" pitchFamily="18" charset="0"/>
              </a:rPr>
              <a:t>К</a:t>
            </a:r>
            <a:r>
              <a:rPr lang="tt-RU" b="1" i="1" dirty="0" smtClean="0">
                <a:solidFill>
                  <a:srgbClr val="C00000"/>
                </a:solidFill>
                <a:latin typeface="Times New Roman" pitchFamily="18" charset="0"/>
                <a:cs typeface="Times New Roman" pitchFamily="18" charset="0"/>
              </a:rPr>
              <a:t>онфликтларны </a:t>
            </a:r>
            <a:r>
              <a:rPr lang="tt-RU" b="1" i="1" dirty="0">
                <a:solidFill>
                  <a:srgbClr val="C00000"/>
                </a:solidFill>
                <a:latin typeface="Times New Roman" pitchFamily="18" charset="0"/>
                <a:cs typeface="Times New Roman" pitchFamily="18" charset="0"/>
              </a:rPr>
              <a:t>чишү </a:t>
            </a:r>
            <a:r>
              <a:rPr lang="tt-RU" b="1" i="1" dirty="0" smtClean="0">
                <a:solidFill>
                  <a:srgbClr val="C00000"/>
                </a:solidFill>
                <a:latin typeface="Times New Roman" pitchFamily="18" charset="0"/>
                <a:cs typeface="Times New Roman" pitchFamily="18" charset="0"/>
              </a:rPr>
              <a:t>юллары</a:t>
            </a:r>
            <a:r>
              <a:rPr lang="ru-RU" b="1" i="1" dirty="0" smtClean="0">
                <a:solidFill>
                  <a:srgbClr val="C00000"/>
                </a:solidFill>
                <a:latin typeface="Times New Roman" pitchFamily="18" charset="0"/>
                <a:cs typeface="Times New Roman" pitchFamily="18" charset="0"/>
              </a:rPr>
              <a:t> :</a:t>
            </a:r>
            <a:endParaRPr lang="ru-RU" b="1" i="1" dirty="0">
              <a:solidFill>
                <a:srgbClr val="C0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36912"/>
            <a:ext cx="35709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Управляющая кнопка: домой 4">
            <a:hlinkClick r:id="" action="ppaction://hlinkshowjump?jump=firstslide" highlightClick="1"/>
          </p:cNvPr>
          <p:cNvSpPr/>
          <p:nvPr/>
        </p:nvSpPr>
        <p:spPr>
          <a:xfrm>
            <a:off x="941374" y="5301208"/>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96427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tt-RU" sz="4000" b="1" i="1" dirty="0" smtClean="0">
                <a:solidFill>
                  <a:srgbClr val="FFC000"/>
                </a:solidFill>
                <a:latin typeface="Times New Roman" pitchFamily="18" charset="0"/>
                <a:cs typeface="Times New Roman" pitchFamily="18" charset="0"/>
              </a:rPr>
              <a:t>Юмор,</a:t>
            </a:r>
          </a:p>
          <a:p>
            <a:pPr marL="0" indent="0">
              <a:buNone/>
            </a:pPr>
            <a:r>
              <a:rPr lang="tt-RU" sz="4000" b="1" i="1" dirty="0">
                <a:solidFill>
                  <a:srgbClr val="FFC000"/>
                </a:solidFill>
                <a:latin typeface="Times New Roman" pitchFamily="18" charset="0"/>
                <a:cs typeface="Times New Roman" pitchFamily="18" charset="0"/>
              </a:rPr>
              <a:t>м</a:t>
            </a:r>
            <a:r>
              <a:rPr lang="tt-RU" sz="4000" b="1" i="1" dirty="0" smtClean="0">
                <a:solidFill>
                  <a:srgbClr val="FFC000"/>
                </a:solidFill>
                <a:latin typeface="Times New Roman" pitchFamily="18" charset="0"/>
                <a:cs typeface="Times New Roman" pitchFamily="18" charset="0"/>
              </a:rPr>
              <a:t>әзәккә борып</a:t>
            </a:r>
          </a:p>
          <a:p>
            <a:pPr marL="0" indent="0">
              <a:buNone/>
            </a:pPr>
            <a:r>
              <a:rPr lang="tt-RU" sz="4000" b="1" i="1" dirty="0" smtClean="0">
                <a:solidFill>
                  <a:srgbClr val="FFC000"/>
                </a:solidFill>
                <a:latin typeface="Times New Roman" pitchFamily="18" charset="0"/>
                <a:cs typeface="Times New Roman" pitchFamily="18" charset="0"/>
              </a:rPr>
              <a:t> җибәрү.</a:t>
            </a:r>
            <a:endParaRPr lang="tt-RU" sz="4000" b="1" i="1" dirty="0">
              <a:solidFill>
                <a:srgbClr val="FFC000"/>
              </a:solidFill>
              <a:latin typeface="Times New Roman" pitchFamily="18" charset="0"/>
              <a:cs typeface="Times New Roman" pitchFamily="18" charset="0"/>
            </a:endParaRPr>
          </a:p>
          <a:p>
            <a:pPr marL="0" indent="0">
              <a:buNone/>
            </a:pPr>
            <a:endParaRPr lang="ru-RU" dirty="0"/>
          </a:p>
        </p:txBody>
      </p:sp>
      <p:sp>
        <p:nvSpPr>
          <p:cNvPr id="3" name="Заголовок 2"/>
          <p:cNvSpPr>
            <a:spLocks noGrp="1"/>
          </p:cNvSpPr>
          <p:nvPr>
            <p:ph type="title"/>
          </p:nvPr>
        </p:nvSpPr>
        <p:spPr/>
        <p:txBody>
          <a:bodyPr>
            <a:normAutofit fontScale="90000"/>
          </a:bodyPr>
          <a:lstStyle/>
          <a:p>
            <a:r>
              <a:rPr lang="tt-RU" b="1" i="1" dirty="0">
                <a:solidFill>
                  <a:srgbClr val="C00000"/>
                </a:solidFill>
                <a:latin typeface="Times New Roman" pitchFamily="18" charset="0"/>
                <a:cs typeface="Times New Roman" pitchFamily="18" charset="0"/>
              </a:rPr>
              <a:t>Конфликтларны чишү юллары</a:t>
            </a:r>
            <a:r>
              <a:rPr lang="ru-RU" b="1" i="1" dirty="0">
                <a:solidFill>
                  <a:srgbClr val="C00000"/>
                </a:solidFill>
                <a:latin typeface="Times New Roman" pitchFamily="18" charset="0"/>
                <a:cs typeface="Times New Roman" pitchFamily="18" charset="0"/>
              </a:rPr>
              <a:t> :</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08920"/>
            <a:ext cx="337578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08608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492896"/>
            <a:ext cx="7408333" cy="3450696"/>
          </a:xfrm>
        </p:spPr>
        <p:txBody>
          <a:bodyPr/>
          <a:lstStyle/>
          <a:p>
            <a:r>
              <a:rPr lang="tt-RU" sz="4000" b="1" dirty="0">
                <a:solidFill>
                  <a:srgbClr val="FFC000"/>
                </a:solidFill>
                <a:latin typeface="Times New Roman" pitchFamily="18" charset="0"/>
                <a:cs typeface="Times New Roman" pitchFamily="18" charset="0"/>
              </a:rPr>
              <a:t>Компромисс </a:t>
            </a:r>
            <a:r>
              <a:rPr lang="tt-RU" sz="4000" b="1" dirty="0" smtClean="0">
                <a:solidFill>
                  <a:srgbClr val="FFC000"/>
                </a:solidFill>
                <a:latin typeface="Times New Roman" pitchFamily="18" charset="0"/>
                <a:cs typeface="Times New Roman" pitchFamily="18" charset="0"/>
              </a:rPr>
              <a:t>–</a:t>
            </a:r>
          </a:p>
          <a:p>
            <a:pPr marL="0" indent="0">
              <a:buNone/>
            </a:pPr>
            <a:r>
              <a:rPr lang="tt-RU" sz="4000" b="1" dirty="0" smtClean="0">
                <a:solidFill>
                  <a:srgbClr val="FFC000"/>
                </a:solidFill>
                <a:latin typeface="Times New Roman" pitchFamily="18" charset="0"/>
                <a:cs typeface="Times New Roman" pitchFamily="18" charset="0"/>
              </a:rPr>
              <a:t> </a:t>
            </a:r>
            <a:r>
              <a:rPr lang="tt-RU" sz="4000" b="1" dirty="0">
                <a:solidFill>
                  <a:srgbClr val="FFC000"/>
                </a:solidFill>
                <a:latin typeface="Times New Roman" pitchFamily="18" charset="0"/>
                <a:cs typeface="Times New Roman" pitchFamily="18" charset="0"/>
              </a:rPr>
              <a:t>юл куеп килешү</a:t>
            </a:r>
            <a:endParaRPr lang="ru-RU" sz="4000" b="1" dirty="0">
              <a:solidFill>
                <a:srgbClr val="FFC000"/>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fontScale="90000"/>
          </a:bodyPr>
          <a:lstStyle/>
          <a:p>
            <a:r>
              <a:rPr lang="tt-RU" b="1" i="1" dirty="0">
                <a:solidFill>
                  <a:srgbClr val="C00000"/>
                </a:solidFill>
                <a:latin typeface="Times New Roman" pitchFamily="18" charset="0"/>
                <a:cs typeface="Times New Roman" pitchFamily="18" charset="0"/>
              </a:rPr>
              <a:t>Конфликтларны чишү юллары</a:t>
            </a:r>
            <a:r>
              <a:rPr lang="ru-RU" b="1" i="1" dirty="0">
                <a:solidFill>
                  <a:srgbClr val="C00000"/>
                </a:solidFill>
                <a:latin typeface="Times New Roman" pitchFamily="18" charset="0"/>
                <a:cs typeface="Times New Roman" pitchFamily="18" charset="0"/>
              </a:rPr>
              <a:t> :</a:t>
            </a:r>
            <a:endParaRPr lang="ru-RU"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11" y="2372490"/>
            <a:ext cx="3425789" cy="32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8883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204864"/>
            <a:ext cx="7408333" cy="3450696"/>
          </a:xfrm>
        </p:spPr>
        <p:txBody>
          <a:bodyPr>
            <a:normAutofit lnSpcReduction="10000"/>
          </a:bodyPr>
          <a:lstStyle/>
          <a:p>
            <a:r>
              <a:rPr lang="tt-RU" sz="4000" b="1" i="1" dirty="0">
                <a:solidFill>
                  <a:srgbClr val="FFC000"/>
                </a:solidFill>
                <a:latin typeface="Times New Roman" pitchFamily="18" charset="0"/>
                <a:cs typeface="Times New Roman" pitchFamily="18" charset="0"/>
              </a:rPr>
              <a:t>Арадашлык </a:t>
            </a:r>
            <a:r>
              <a:rPr lang="tt-RU" sz="4000" b="1" i="1" dirty="0" smtClean="0">
                <a:solidFill>
                  <a:srgbClr val="FFC000"/>
                </a:solidFill>
                <a:latin typeface="Times New Roman" pitchFamily="18" charset="0"/>
                <a:cs typeface="Times New Roman" pitchFamily="18" charset="0"/>
              </a:rPr>
              <a:t>– </a:t>
            </a:r>
          </a:p>
          <a:p>
            <a:pPr marL="0" indent="0">
              <a:buNone/>
            </a:pPr>
            <a:r>
              <a:rPr lang="tt-RU" sz="4000" b="1" i="1" dirty="0" smtClean="0">
                <a:solidFill>
                  <a:srgbClr val="FFC000"/>
                </a:solidFill>
                <a:latin typeface="Times New Roman" pitchFamily="18" charset="0"/>
                <a:cs typeface="Times New Roman" pitchFamily="18" charset="0"/>
              </a:rPr>
              <a:t>проблеманы </a:t>
            </a:r>
          </a:p>
          <a:p>
            <a:pPr marL="0" indent="0">
              <a:buNone/>
            </a:pPr>
            <a:r>
              <a:rPr lang="tt-RU" sz="4000" b="1" i="1" dirty="0" smtClean="0">
                <a:solidFill>
                  <a:srgbClr val="FFC000"/>
                </a:solidFill>
                <a:latin typeface="Times New Roman" pitchFamily="18" charset="0"/>
                <a:cs typeface="Times New Roman" pitchFamily="18" charset="0"/>
              </a:rPr>
              <a:t>читтән </a:t>
            </a:r>
            <a:r>
              <a:rPr lang="tt-RU" sz="4000" b="1" i="1" dirty="0">
                <a:solidFill>
                  <a:srgbClr val="FFC000"/>
                </a:solidFill>
                <a:latin typeface="Times New Roman" pitchFamily="18" charset="0"/>
                <a:cs typeface="Times New Roman" pitchFamily="18" charset="0"/>
              </a:rPr>
              <a:t>торып </a:t>
            </a:r>
            <a:endParaRPr lang="tt-RU" sz="4000" b="1" i="1" dirty="0" smtClean="0">
              <a:solidFill>
                <a:srgbClr val="FFC000"/>
              </a:solidFill>
              <a:latin typeface="Times New Roman" pitchFamily="18" charset="0"/>
              <a:cs typeface="Times New Roman" pitchFamily="18" charset="0"/>
            </a:endParaRPr>
          </a:p>
          <a:p>
            <a:pPr marL="0" indent="0">
              <a:buNone/>
            </a:pPr>
            <a:r>
              <a:rPr lang="tt-RU" sz="4000" b="1" i="1" dirty="0" smtClean="0">
                <a:solidFill>
                  <a:srgbClr val="FFC000"/>
                </a:solidFill>
                <a:latin typeface="Times New Roman" pitchFamily="18" charset="0"/>
                <a:cs typeface="Times New Roman" pitchFamily="18" charset="0"/>
              </a:rPr>
              <a:t>чишүдә өченче</a:t>
            </a:r>
          </a:p>
          <a:p>
            <a:pPr marL="0" indent="0">
              <a:buNone/>
            </a:pPr>
            <a:r>
              <a:rPr lang="tt-RU" sz="4000" b="1" i="1" dirty="0" smtClean="0">
                <a:solidFill>
                  <a:srgbClr val="FFC000"/>
                </a:solidFill>
                <a:latin typeface="Times New Roman" pitchFamily="18" charset="0"/>
                <a:cs typeface="Times New Roman" pitchFamily="18" charset="0"/>
              </a:rPr>
              <a:t> </a:t>
            </a:r>
            <a:r>
              <a:rPr lang="tt-RU" sz="4000" b="1" i="1" dirty="0">
                <a:solidFill>
                  <a:srgbClr val="FFC000"/>
                </a:solidFill>
                <a:latin typeface="Times New Roman" pitchFamily="18" charset="0"/>
                <a:cs typeface="Times New Roman" pitchFamily="18" charset="0"/>
              </a:rPr>
              <a:t>якның катнашуы</a:t>
            </a:r>
            <a:endParaRPr lang="ru-RU" sz="4000" b="1" i="1" dirty="0">
              <a:solidFill>
                <a:srgbClr val="FFC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tt-RU" b="1" i="1" dirty="0">
                <a:solidFill>
                  <a:srgbClr val="C00000"/>
                </a:solidFill>
                <a:latin typeface="Times New Roman" pitchFamily="18" charset="0"/>
                <a:cs typeface="Times New Roman" pitchFamily="18" charset="0"/>
              </a:rPr>
              <a:t>Конфликтларны чишү юллары</a:t>
            </a:r>
            <a:r>
              <a:rPr lang="ru-RU" b="1" i="1" dirty="0">
                <a:solidFill>
                  <a:srgbClr val="C00000"/>
                </a:solidFill>
                <a:latin typeface="Times New Roman" pitchFamily="18" charset="0"/>
                <a:cs typeface="Times New Roman" pitchFamily="18" charset="0"/>
              </a:rPr>
              <a:t> :</a:t>
            </a: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099" y="2636912"/>
            <a:ext cx="344109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91702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tt-RU" sz="4000" b="1" i="1" dirty="0">
                <a:solidFill>
                  <a:srgbClr val="FFC000"/>
                </a:solidFill>
                <a:latin typeface="Times New Roman" pitchFamily="18" charset="0"/>
                <a:cs typeface="Times New Roman" pitchFamily="18" charset="0"/>
              </a:rPr>
              <a:t>Үз </a:t>
            </a:r>
            <a:r>
              <a:rPr lang="tt-RU" sz="4000" b="1" i="1" dirty="0" smtClean="0">
                <a:solidFill>
                  <a:srgbClr val="FFC000"/>
                </a:solidFill>
                <a:latin typeface="Times New Roman" pitchFamily="18" charset="0"/>
                <a:cs typeface="Times New Roman" pitchFamily="18" charset="0"/>
              </a:rPr>
              <a:t>гамәлләреңә</a:t>
            </a:r>
          </a:p>
          <a:p>
            <a:pPr marL="0" indent="0">
              <a:buNone/>
            </a:pPr>
            <a:r>
              <a:rPr lang="tt-RU" sz="4000" b="1" i="1" dirty="0" smtClean="0">
                <a:solidFill>
                  <a:srgbClr val="FFC000"/>
                </a:solidFill>
                <a:latin typeface="Times New Roman" pitchFamily="18" charset="0"/>
                <a:cs typeface="Times New Roman" pitchFamily="18" charset="0"/>
              </a:rPr>
              <a:t> </a:t>
            </a:r>
            <a:r>
              <a:rPr lang="tt-RU" sz="4000" b="1" i="1" dirty="0">
                <a:solidFill>
                  <a:srgbClr val="FFC000"/>
                </a:solidFill>
                <a:latin typeface="Times New Roman" pitchFamily="18" charset="0"/>
                <a:cs typeface="Times New Roman" pitchFamily="18" charset="0"/>
              </a:rPr>
              <a:t>бәя бирү</a:t>
            </a:r>
            <a:endParaRPr lang="ru-RU" sz="4000" b="1" i="1" dirty="0">
              <a:solidFill>
                <a:srgbClr val="FFC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tt-RU" b="1" i="1" dirty="0">
                <a:solidFill>
                  <a:srgbClr val="C00000"/>
                </a:solidFill>
                <a:latin typeface="Times New Roman" pitchFamily="18" charset="0"/>
                <a:cs typeface="Times New Roman" pitchFamily="18" charset="0"/>
              </a:rPr>
              <a:t>Конфликтларны чишү юллары</a:t>
            </a:r>
            <a:r>
              <a:rPr lang="ru-RU" b="1" i="1" dirty="0">
                <a:solidFill>
                  <a:srgbClr val="C00000"/>
                </a:solidFill>
                <a:latin typeface="Times New Roman" pitchFamily="18" charset="0"/>
                <a:cs typeface="Times New Roman" pitchFamily="18" charset="0"/>
              </a:rPr>
              <a:t> :</a:t>
            </a:r>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016" y="2704904"/>
            <a:ext cx="3604416" cy="360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73311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tt-RU" sz="4000" b="1" i="1" dirty="0">
                <a:solidFill>
                  <a:schemeClr val="tx1">
                    <a:lumMod val="95000"/>
                    <a:lumOff val="5000"/>
                  </a:schemeClr>
                </a:solidFill>
                <a:latin typeface="Times New Roman" pitchFamily="18" charset="0"/>
                <a:cs typeface="Times New Roman" pitchFamily="18" charset="0"/>
              </a:rPr>
              <a:t>Бер – береңне </a:t>
            </a:r>
            <a:endParaRPr lang="tt-RU" sz="4000" b="1" i="1" dirty="0" smtClean="0">
              <a:solidFill>
                <a:schemeClr val="tx1">
                  <a:lumMod val="95000"/>
                  <a:lumOff val="5000"/>
                </a:schemeClr>
              </a:solidFill>
              <a:latin typeface="Times New Roman" pitchFamily="18" charset="0"/>
              <a:cs typeface="Times New Roman" pitchFamily="18" charset="0"/>
            </a:endParaRPr>
          </a:p>
          <a:p>
            <a:pPr marL="0" indent="0">
              <a:buNone/>
            </a:pPr>
            <a:r>
              <a:rPr lang="tt-RU" sz="4000" b="1" i="1" dirty="0" smtClean="0">
                <a:solidFill>
                  <a:schemeClr val="tx1">
                    <a:lumMod val="95000"/>
                    <a:lumOff val="5000"/>
                  </a:schemeClr>
                </a:solidFill>
                <a:latin typeface="Times New Roman" pitchFamily="18" charset="0"/>
                <a:cs typeface="Times New Roman" pitchFamily="18" charset="0"/>
              </a:rPr>
              <a:t> аңларга</a:t>
            </a:r>
          </a:p>
          <a:p>
            <a:pPr marL="0" indent="0">
              <a:buNone/>
            </a:pPr>
            <a:r>
              <a:rPr lang="tt-RU" sz="4000" b="1" i="1" dirty="0" smtClean="0">
                <a:solidFill>
                  <a:schemeClr val="tx1">
                    <a:lumMod val="95000"/>
                    <a:lumOff val="5000"/>
                  </a:schemeClr>
                </a:solidFill>
                <a:latin typeface="Times New Roman" pitchFamily="18" charset="0"/>
                <a:cs typeface="Times New Roman" pitchFamily="18" charset="0"/>
              </a:rPr>
              <a:t> </a:t>
            </a:r>
            <a:r>
              <a:rPr lang="tt-RU" sz="4000" b="1" i="1" dirty="0">
                <a:solidFill>
                  <a:schemeClr val="tx1">
                    <a:lumMod val="95000"/>
                    <a:lumOff val="5000"/>
                  </a:schemeClr>
                </a:solidFill>
                <a:latin typeface="Times New Roman" pitchFamily="18" charset="0"/>
                <a:cs typeface="Times New Roman" pitchFamily="18" charset="0"/>
              </a:rPr>
              <a:t>тырышу</a:t>
            </a:r>
            <a:endParaRPr lang="ru-RU" sz="4000" b="1" i="1" dirty="0">
              <a:solidFill>
                <a:schemeClr val="tx1">
                  <a:lumMod val="95000"/>
                  <a:lumOff val="5000"/>
                </a:schemeClr>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fontScale="90000"/>
          </a:bodyPr>
          <a:lstStyle/>
          <a:p>
            <a:r>
              <a:rPr lang="tt-RU" b="1" i="1" dirty="0">
                <a:solidFill>
                  <a:srgbClr val="C00000"/>
                </a:solidFill>
                <a:latin typeface="Times New Roman" pitchFamily="18" charset="0"/>
                <a:cs typeface="Times New Roman" pitchFamily="18" charset="0"/>
              </a:rPr>
              <a:t>Конфликтларны чишү юллары</a:t>
            </a:r>
            <a:r>
              <a:rPr lang="ru-RU" b="1" i="1" dirty="0">
                <a:solidFill>
                  <a:srgbClr val="C00000"/>
                </a:solidFill>
                <a:latin typeface="Times New Roman" pitchFamily="18" charset="0"/>
                <a:cs typeface="Times New Roman" pitchFamily="18" charset="0"/>
              </a:rPr>
              <a:t> :</a:t>
            </a:r>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981" y="2564904"/>
            <a:ext cx="564062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33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tt-RU" sz="4000" b="1" i="1" dirty="0">
                <a:solidFill>
                  <a:schemeClr val="tx1">
                    <a:lumMod val="95000"/>
                    <a:lumOff val="5000"/>
                  </a:schemeClr>
                </a:solidFill>
                <a:latin typeface="Times New Roman" pitchFamily="18" charset="0"/>
                <a:cs typeface="Times New Roman" pitchFamily="18" charset="0"/>
              </a:rPr>
              <a:t>Фикер </a:t>
            </a:r>
            <a:endParaRPr lang="tt-RU" sz="4000" b="1" i="1" dirty="0" smtClean="0">
              <a:solidFill>
                <a:schemeClr val="tx1">
                  <a:lumMod val="95000"/>
                  <a:lumOff val="5000"/>
                </a:schemeClr>
              </a:solidFill>
              <a:latin typeface="Times New Roman" pitchFamily="18" charset="0"/>
              <a:cs typeface="Times New Roman" pitchFamily="18" charset="0"/>
            </a:endParaRPr>
          </a:p>
          <a:p>
            <a:pPr marL="0" indent="0">
              <a:buNone/>
            </a:pPr>
            <a:r>
              <a:rPr lang="tt-RU" sz="4000" b="1" i="1" dirty="0" smtClean="0">
                <a:solidFill>
                  <a:schemeClr val="tx1">
                    <a:lumMod val="95000"/>
                    <a:lumOff val="5000"/>
                  </a:schemeClr>
                </a:solidFill>
                <a:latin typeface="Times New Roman" pitchFamily="18" charset="0"/>
                <a:cs typeface="Times New Roman" pitchFamily="18" charset="0"/>
              </a:rPr>
              <a:t>бердәмлеге</a:t>
            </a:r>
            <a:endParaRPr lang="ru-RU" sz="4000" b="1" i="1" dirty="0">
              <a:solidFill>
                <a:schemeClr val="tx1">
                  <a:lumMod val="95000"/>
                  <a:lumOff val="5000"/>
                </a:schemeClr>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fontScale="90000"/>
          </a:bodyPr>
          <a:lstStyle/>
          <a:p>
            <a:r>
              <a:rPr lang="tt-RU" b="1" i="1" dirty="0">
                <a:solidFill>
                  <a:srgbClr val="C00000"/>
                </a:solidFill>
                <a:latin typeface="Times New Roman" pitchFamily="18" charset="0"/>
                <a:cs typeface="Times New Roman" pitchFamily="18" charset="0"/>
              </a:rPr>
              <a:t>Конфликтларны чишү юллары</a:t>
            </a:r>
            <a:r>
              <a:rPr lang="ru-RU" b="1" i="1" dirty="0">
                <a:solidFill>
                  <a:srgbClr val="C00000"/>
                </a:solidFill>
                <a:latin typeface="Times New Roman" pitchFamily="18" charset="0"/>
                <a:cs typeface="Times New Roman" pitchFamily="18" charset="0"/>
              </a:rPr>
              <a:t> :</a:t>
            </a: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16832"/>
            <a:ext cx="333375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07662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132856"/>
            <a:ext cx="7408333" cy="3450696"/>
          </a:xfrm>
        </p:spPr>
        <p:txBody>
          <a:bodyPr>
            <a:normAutofit/>
          </a:bodyPr>
          <a:lstStyle/>
          <a:p>
            <a:r>
              <a:rPr lang="tt-RU" sz="4000" b="1" i="1" dirty="0" smtClean="0">
                <a:solidFill>
                  <a:schemeClr val="tx1">
                    <a:lumMod val="95000"/>
                    <a:lumOff val="5000"/>
                  </a:schemeClr>
                </a:solidFill>
                <a:latin typeface="Times New Roman" pitchFamily="18" charset="0"/>
                <a:cs typeface="Times New Roman" pitchFamily="18" charset="0"/>
              </a:rPr>
              <a:t>Мөнәсәбәтләрне</a:t>
            </a:r>
          </a:p>
          <a:p>
            <a:pPr marL="0" indent="0">
              <a:buNone/>
            </a:pPr>
            <a:r>
              <a:rPr lang="tt-RU" sz="4000" b="1" i="1" dirty="0" smtClean="0">
                <a:solidFill>
                  <a:schemeClr val="tx1">
                    <a:lumMod val="95000"/>
                    <a:lumOff val="5000"/>
                  </a:schemeClr>
                </a:solidFill>
                <a:latin typeface="Times New Roman" pitchFamily="18" charset="0"/>
                <a:cs typeface="Times New Roman" pitchFamily="18" charset="0"/>
              </a:rPr>
              <a:t> </a:t>
            </a:r>
            <a:r>
              <a:rPr lang="tt-RU" sz="4000" b="1" i="1" dirty="0">
                <a:solidFill>
                  <a:schemeClr val="tx1">
                    <a:lumMod val="95000"/>
                    <a:lumOff val="5000"/>
                  </a:schemeClr>
                </a:solidFill>
                <a:latin typeface="Times New Roman" pitchFamily="18" charset="0"/>
                <a:cs typeface="Times New Roman" pitchFamily="18" charset="0"/>
              </a:rPr>
              <a:t>вакытлыча өзү</a:t>
            </a:r>
            <a:endParaRPr lang="ru-RU" sz="4000" b="1" i="1" dirty="0">
              <a:solidFill>
                <a:schemeClr val="tx1">
                  <a:lumMod val="95000"/>
                  <a:lumOff val="5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tt-RU" b="1" i="1" dirty="0">
                <a:solidFill>
                  <a:srgbClr val="C00000"/>
                </a:solidFill>
                <a:latin typeface="Times New Roman" pitchFamily="18" charset="0"/>
                <a:cs typeface="Times New Roman" pitchFamily="18" charset="0"/>
              </a:rPr>
              <a:t>Конфликтларны чишү юллары</a:t>
            </a:r>
            <a:r>
              <a:rPr lang="ru-RU" b="1" i="1" dirty="0">
                <a:solidFill>
                  <a:srgbClr val="C00000"/>
                </a:solidFill>
                <a:latin typeface="Times New Roman" pitchFamily="18" charset="0"/>
                <a:cs typeface="Times New Roman" pitchFamily="18" charset="0"/>
              </a:rPr>
              <a:t> :</a:t>
            </a:r>
            <a:endParaRPr lang="ru-RU"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780928"/>
            <a:ext cx="4489681" cy="336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36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492896"/>
            <a:ext cx="7408333" cy="3450696"/>
          </a:xfrm>
        </p:spPr>
        <p:txBody>
          <a:bodyPr>
            <a:normAutofit/>
          </a:bodyPr>
          <a:lstStyle/>
          <a:p>
            <a:pPr lvl="0"/>
            <a:r>
              <a:rPr lang="tt-RU" sz="3200" b="1" dirty="0" smtClean="0">
                <a:latin typeface="Times New Roman" pitchFamily="18" charset="0"/>
                <a:cs typeface="Times New Roman" pitchFamily="18" charset="0"/>
              </a:rPr>
              <a:t>Аны мактагыз , </a:t>
            </a:r>
          </a:p>
          <a:p>
            <a:pPr marL="0" lvl="0" indent="0">
              <a:buNone/>
            </a:pPr>
            <a:r>
              <a:rPr lang="tt-RU" sz="3200" b="1" dirty="0" smtClean="0">
                <a:latin typeface="Times New Roman" pitchFamily="18" charset="0"/>
                <a:cs typeface="Times New Roman" pitchFamily="18" charset="0"/>
              </a:rPr>
              <a:t>аркасыннан сөегез , </a:t>
            </a:r>
          </a:p>
          <a:p>
            <a:pPr marL="0" lvl="0" indent="0">
              <a:buNone/>
            </a:pPr>
            <a:r>
              <a:rPr lang="tt-RU" sz="3200" b="1" dirty="0" smtClean="0">
                <a:latin typeface="Times New Roman" pitchFamily="18" charset="0"/>
                <a:cs typeface="Times New Roman" pitchFamily="18" charset="0"/>
              </a:rPr>
              <a:t>башыгызны </a:t>
            </a:r>
          </a:p>
          <a:p>
            <a:pPr marL="0" lvl="0" indent="0">
              <a:buNone/>
            </a:pPr>
            <a:r>
              <a:rPr lang="tt-RU" sz="3200" b="1" dirty="0" smtClean="0">
                <a:latin typeface="Times New Roman" pitchFamily="18" charset="0"/>
                <a:cs typeface="Times New Roman" pitchFamily="18" charset="0"/>
              </a:rPr>
              <a:t>җилкәсенә куегыз ... ;</a:t>
            </a:r>
            <a:endParaRPr lang="ru-RU" sz="3200" b="1" dirty="0" smtClean="0">
              <a:latin typeface="Times New Roman" pitchFamily="18" charset="0"/>
              <a:cs typeface="Times New Roman" pitchFamily="18" charset="0"/>
            </a:endParaRPr>
          </a:p>
          <a:p>
            <a:pPr marL="0" lvl="0" indent="0">
              <a:buNone/>
            </a:pPr>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tt-RU" sz="4900" b="1" i="1" dirty="0">
                <a:solidFill>
                  <a:srgbClr val="FF0000"/>
                </a:solidFill>
                <a:latin typeface="Times New Roman" pitchFamily="18" charset="0"/>
                <a:cs typeface="Times New Roman" pitchFamily="18" charset="0"/>
              </a:rPr>
              <a:t>Әти – әниләргә киңәшләр :</a:t>
            </a:r>
            <a:r>
              <a:rPr lang="ru-RU" dirty="0"/>
              <a:t/>
            </a:r>
            <a:br>
              <a:rPr lang="ru-RU" dirty="0"/>
            </a:br>
            <a:endParaRPr lang="ru-RU"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24744"/>
            <a:ext cx="333375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Управляющая кнопка: домой 4">
            <a:hlinkClick r:id="" action="ppaction://hlinkshowjump?jump=firstslide" highlightClick="1"/>
          </p:cNvPr>
          <p:cNvSpPr/>
          <p:nvPr/>
        </p:nvSpPr>
        <p:spPr>
          <a:xfrm>
            <a:off x="941374" y="5301208"/>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9632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412776"/>
            <a:ext cx="7408333" cy="3450696"/>
          </a:xfrm>
        </p:spPr>
        <p:txBody>
          <a:bodyPr>
            <a:normAutofit/>
          </a:bodyPr>
          <a:lstStyle/>
          <a:p>
            <a:pPr lvl="0"/>
            <a:r>
              <a:rPr lang="tt-RU" sz="3200" b="1" dirty="0" smtClean="0">
                <a:solidFill>
                  <a:srgbClr val="002060"/>
                </a:solidFill>
                <a:latin typeface="Times New Roman" pitchFamily="18" charset="0"/>
                <a:cs typeface="Times New Roman" pitchFamily="18" charset="0"/>
              </a:rPr>
              <a:t>Балага </a:t>
            </a:r>
            <a:r>
              <a:rPr lang="tt-RU" sz="3200" b="1" dirty="0">
                <a:solidFill>
                  <a:srgbClr val="002060"/>
                </a:solidFill>
                <a:latin typeface="Times New Roman" pitchFamily="18" charset="0"/>
                <a:cs typeface="Times New Roman" pitchFamily="18" charset="0"/>
              </a:rPr>
              <a:t>елмаюлы караш белән карагыз : ул табак – савыты юамы , дәрес хәзерлиме , үзенең уенчыклары белән уйныймы , барыбер ;</a:t>
            </a:r>
            <a:endParaRPr lang="ru-RU" sz="3200" b="1" dirty="0">
              <a:solidFill>
                <a:srgbClr val="002060"/>
              </a:solidFill>
              <a:latin typeface="Times New Roman" pitchFamily="18" charset="0"/>
              <a:cs typeface="Times New Roman" pitchFamily="18" charset="0"/>
            </a:endParaRPr>
          </a:p>
          <a:p>
            <a:pPr lvl="0"/>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tt-RU" sz="5300" b="1" i="1" dirty="0">
                <a:solidFill>
                  <a:srgbClr val="FF0000"/>
                </a:solidFill>
                <a:latin typeface="Times New Roman" pitchFamily="18" charset="0"/>
                <a:cs typeface="Times New Roman" pitchFamily="18" charset="0"/>
              </a:rPr>
              <a:t>Әти – әниләргә киңәшләр :</a:t>
            </a:r>
            <a:r>
              <a:rPr lang="ru-RU" dirty="0"/>
              <a:t/>
            </a:r>
            <a:br>
              <a:rPr lang="ru-RU" dirty="0"/>
            </a:br>
            <a:endParaRPr lang="ru-RU" dirty="0"/>
          </a:p>
        </p:txBody>
      </p:sp>
      <p:pic>
        <p:nvPicPr>
          <p:cNvPr id="23554" name="Picture 2" descr="C:\Documents and Settings\User\Local Settings\Temporary Internet Files\Content.IE5\80V187XW\MP9004440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645024"/>
            <a:ext cx="3143250" cy="221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66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r>
              <a:rPr lang="tt-RU" dirty="0" smtClean="0"/>
              <a:t/>
            </a:r>
            <a:br>
              <a:rPr lang="tt-RU" dirty="0" smtClean="0"/>
            </a:br>
            <a:r>
              <a:rPr lang="tt-RU" dirty="0"/>
              <a:t/>
            </a:r>
            <a:br>
              <a:rPr lang="tt-RU" dirty="0"/>
            </a:br>
            <a:r>
              <a:rPr lang="tt-RU" dirty="0" smtClean="0"/>
              <a:t/>
            </a:r>
            <a:br>
              <a:rPr lang="tt-RU" dirty="0" smtClean="0"/>
            </a:br>
            <a:r>
              <a:rPr lang="tt-RU" dirty="0"/>
              <a:t/>
            </a:r>
            <a:br>
              <a:rPr lang="tt-RU" dirty="0"/>
            </a:br>
            <a:r>
              <a:rPr lang="tt-RU" dirty="0" smtClean="0"/>
              <a:t/>
            </a:r>
            <a:br>
              <a:rPr lang="tt-RU" dirty="0" smtClean="0"/>
            </a:br>
            <a:r>
              <a:rPr lang="tt-RU" dirty="0"/>
              <a:t/>
            </a:r>
            <a:br>
              <a:rPr lang="tt-RU" dirty="0"/>
            </a:br>
            <a:r>
              <a:rPr lang="tt-RU" dirty="0" smtClean="0"/>
              <a:t/>
            </a:r>
            <a:br>
              <a:rPr lang="tt-RU" dirty="0" smtClean="0"/>
            </a:br>
            <a:r>
              <a:rPr lang="tt-RU" dirty="0"/>
              <a:t/>
            </a:r>
            <a:br>
              <a:rPr lang="tt-RU" dirty="0"/>
            </a:br>
            <a:r>
              <a:rPr lang="tt-RU" dirty="0" smtClean="0"/>
              <a:t/>
            </a:r>
            <a:br>
              <a:rPr lang="tt-RU" dirty="0" smtClean="0"/>
            </a:br>
            <a:r>
              <a:rPr lang="tt-RU" dirty="0"/>
              <a:t/>
            </a:r>
            <a:br>
              <a:rPr lang="tt-RU" dirty="0"/>
            </a:br>
            <a:r>
              <a:rPr lang="tt-RU" dirty="0" smtClean="0"/>
              <a:t/>
            </a:r>
            <a:br>
              <a:rPr lang="tt-RU" dirty="0" smtClean="0"/>
            </a:br>
            <a:r>
              <a:rPr lang="tt-RU" sz="4900" b="1" dirty="0" smtClean="0">
                <a:solidFill>
                  <a:srgbClr val="002060"/>
                </a:solidFill>
                <a:latin typeface="Times New Roman" pitchFamily="18" charset="0"/>
                <a:cs typeface="Times New Roman" pitchFamily="18" charset="0"/>
              </a:rPr>
              <a:t>Гаиләдә ата </a:t>
            </a:r>
            <a:r>
              <a:rPr lang="tt-RU" sz="4900" b="1" dirty="0">
                <a:solidFill>
                  <a:srgbClr val="002060"/>
                </a:solidFill>
                <a:latin typeface="Times New Roman" pitchFamily="18" charset="0"/>
                <a:cs typeface="Times New Roman" pitchFamily="18" charset="0"/>
              </a:rPr>
              <a:t>–ана белән </a:t>
            </a:r>
            <a:r>
              <a:rPr lang="tt-RU" sz="4900" b="1" dirty="0" smtClean="0">
                <a:solidFill>
                  <a:srgbClr val="002060"/>
                </a:solidFill>
                <a:latin typeface="Times New Roman" pitchFamily="18" charset="0"/>
                <a:cs typeface="Times New Roman" pitchFamily="18" charset="0"/>
              </a:rPr>
              <a:t>бала арасындагы </a:t>
            </a:r>
            <a:r>
              <a:rPr lang="tt-RU" sz="4900" b="1" dirty="0">
                <a:solidFill>
                  <a:srgbClr val="002060"/>
                </a:solidFill>
                <a:latin typeface="Times New Roman" pitchFamily="18" charset="0"/>
                <a:cs typeface="Times New Roman" pitchFamily="18" charset="0"/>
              </a:rPr>
              <a:t>каршылыклар </a:t>
            </a:r>
            <a:br>
              <a:rPr lang="tt-RU" sz="4900" b="1" dirty="0">
                <a:solidFill>
                  <a:srgbClr val="002060"/>
                </a:solidFill>
                <a:latin typeface="Times New Roman" pitchFamily="18" charset="0"/>
                <a:cs typeface="Times New Roman" pitchFamily="18" charset="0"/>
              </a:rPr>
            </a:br>
            <a:r>
              <a:rPr lang="tt-RU" sz="4900" b="1" dirty="0" smtClean="0">
                <a:solidFill>
                  <a:srgbClr val="002060"/>
                </a:solidFill>
                <a:latin typeface="Times New Roman" pitchFamily="18" charset="0"/>
                <a:cs typeface="Times New Roman" pitchFamily="18" charset="0"/>
              </a:rPr>
              <a:t>һәм </a:t>
            </a:r>
            <a:r>
              <a:rPr lang="tt-RU" sz="4900" b="1" dirty="0">
                <a:solidFill>
                  <a:srgbClr val="002060"/>
                </a:solidFill>
                <a:latin typeface="Times New Roman" pitchFamily="18" charset="0"/>
                <a:cs typeface="Times New Roman" pitchFamily="18" charset="0"/>
              </a:rPr>
              <a:t>аларны хәл </a:t>
            </a:r>
            <a:r>
              <a:rPr lang="tt-RU" sz="4900" b="1" dirty="0" smtClean="0">
                <a:solidFill>
                  <a:srgbClr val="002060"/>
                </a:solidFill>
                <a:latin typeface="Times New Roman" pitchFamily="18" charset="0"/>
                <a:cs typeface="Times New Roman" pitchFamily="18" charset="0"/>
              </a:rPr>
              <a:t> </a:t>
            </a:r>
            <a:r>
              <a:rPr lang="tt-RU" sz="4900" b="1" dirty="0">
                <a:solidFill>
                  <a:srgbClr val="002060"/>
                </a:solidFill>
                <a:latin typeface="Times New Roman" pitchFamily="18" charset="0"/>
                <a:cs typeface="Times New Roman" pitchFamily="18" charset="0"/>
              </a:rPr>
              <a:t>итү юллары</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Прямоугольник 2">
            <a:hlinkClick r:id="rId2" action="ppaction://hlinksldjump"/>
          </p:cNvPr>
          <p:cNvSpPr/>
          <p:nvPr/>
        </p:nvSpPr>
        <p:spPr>
          <a:xfrm>
            <a:off x="1217404" y="5616402"/>
            <a:ext cx="12663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С</a:t>
            </a:r>
            <a:r>
              <a:rPr lang="tt-RU" dirty="0" smtClean="0">
                <a:latin typeface="Times New Roman" pitchFamily="18" charset="0"/>
                <a:cs typeface="Times New Roman" pitchFamily="18" charset="0"/>
                <a:hlinkClick r:id="rId3" action="ppaction://hlinksldjump"/>
              </a:rPr>
              <a:t>әбәпләре</a:t>
            </a:r>
            <a:endParaRPr lang="ru-RU" dirty="0">
              <a:latin typeface="Times New Roman" pitchFamily="18" charset="0"/>
              <a:cs typeface="Times New Roman" pitchFamily="18" charset="0"/>
            </a:endParaRPr>
          </a:p>
        </p:txBody>
      </p:sp>
      <p:sp>
        <p:nvSpPr>
          <p:cNvPr id="4" name="Прямоугольник 3"/>
          <p:cNvSpPr/>
          <p:nvPr/>
        </p:nvSpPr>
        <p:spPr>
          <a:xfrm>
            <a:off x="4067944" y="5555047"/>
            <a:ext cx="11521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dirty="0" smtClean="0">
                <a:latin typeface="Times New Roman" pitchFamily="18" charset="0"/>
                <a:cs typeface="Times New Roman" pitchFamily="18" charset="0"/>
                <a:hlinkClick r:id="rId4" action="ppaction://hlinksldjump"/>
              </a:rPr>
              <a:t>Чишү</a:t>
            </a:r>
            <a:r>
              <a:rPr lang="tt-RU" dirty="0" smtClean="0">
                <a:latin typeface="Times New Roman" pitchFamily="18" charset="0"/>
                <a:cs typeface="Times New Roman" pitchFamily="18" charset="0"/>
              </a:rPr>
              <a:t> </a:t>
            </a:r>
            <a:r>
              <a:rPr lang="tt-RU" dirty="0" smtClean="0">
                <a:latin typeface="Times New Roman" pitchFamily="18" charset="0"/>
                <a:cs typeface="Times New Roman" pitchFamily="18" charset="0"/>
                <a:hlinkClick r:id="rId4" action="ppaction://hlinksldjump"/>
              </a:rPr>
              <a:t>юллары</a:t>
            </a:r>
            <a:endParaRPr lang="ru-RU" dirty="0">
              <a:latin typeface="Times New Roman" pitchFamily="18" charset="0"/>
              <a:cs typeface="Times New Roman" pitchFamily="18" charset="0"/>
            </a:endParaRPr>
          </a:p>
        </p:txBody>
      </p:sp>
      <p:sp>
        <p:nvSpPr>
          <p:cNvPr id="5" name="Прямоугольник 4"/>
          <p:cNvSpPr/>
          <p:nvPr/>
        </p:nvSpPr>
        <p:spPr>
          <a:xfrm>
            <a:off x="6660232" y="5555047"/>
            <a:ext cx="12961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t-RU" dirty="0" smtClean="0">
                <a:latin typeface="Times New Roman" pitchFamily="18" charset="0"/>
                <a:cs typeface="Times New Roman" pitchFamily="18" charset="0"/>
                <a:hlinkClick r:id="rId5" action="ppaction://hlinksldjump"/>
              </a:rPr>
              <a:t>Киңәшләр</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1592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484784"/>
            <a:ext cx="7408333" cy="3450696"/>
          </a:xfrm>
        </p:spPr>
        <p:txBody>
          <a:bodyPr>
            <a:normAutofit/>
          </a:bodyPr>
          <a:lstStyle/>
          <a:p>
            <a:pPr lvl="0"/>
            <a:r>
              <a:rPr lang="tt-RU" sz="3200" b="1" dirty="0" smtClean="0">
                <a:solidFill>
                  <a:srgbClr val="002060"/>
                </a:solidFill>
                <a:latin typeface="Times New Roman" pitchFamily="18" charset="0"/>
                <a:cs typeface="Times New Roman" pitchFamily="18" charset="0"/>
              </a:rPr>
              <a:t>Аның тәртибендә кечкенә генә яхшылык  күренсә дә телдән мактагыз ;</a:t>
            </a:r>
            <a:endParaRPr lang="ru-RU" sz="3200" b="1" dirty="0" smtClean="0">
              <a:solidFill>
                <a:srgbClr val="002060"/>
              </a:solidFill>
              <a:latin typeface="Times New Roman" pitchFamily="18" charset="0"/>
              <a:cs typeface="Times New Roman" pitchFamily="18" charset="0"/>
            </a:endParaRPr>
          </a:p>
          <a:p>
            <a:pPr lvl="0"/>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tt-RU" sz="5300" b="1" i="1" dirty="0">
                <a:solidFill>
                  <a:srgbClr val="FF0000"/>
                </a:solidFill>
                <a:latin typeface="Times New Roman" pitchFamily="18" charset="0"/>
                <a:cs typeface="Times New Roman" pitchFamily="18" charset="0"/>
              </a:rPr>
              <a:t>Әти – әниләргә киңәшләр :</a:t>
            </a:r>
            <a:r>
              <a:rPr lang="ru-RU" dirty="0"/>
              <a:t/>
            </a:r>
            <a:br>
              <a:rPr lang="ru-RU" dirty="0"/>
            </a:br>
            <a:endParaRPr lang="ru-R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360" y="2852936"/>
            <a:ext cx="5175333" cy="344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766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340768"/>
            <a:ext cx="7408333" cy="3450696"/>
          </a:xfrm>
        </p:spPr>
        <p:txBody>
          <a:bodyPr>
            <a:normAutofit/>
          </a:bodyPr>
          <a:lstStyle/>
          <a:p>
            <a:pPr lvl="0"/>
            <a:r>
              <a:rPr lang="tt-RU" sz="3200" b="1" dirty="0" smtClean="0">
                <a:solidFill>
                  <a:srgbClr val="002060"/>
                </a:solidFill>
                <a:latin typeface="Times New Roman" pitchFamily="18" charset="0"/>
                <a:cs typeface="Times New Roman" pitchFamily="18" charset="0"/>
              </a:rPr>
              <a:t>Балагызның теләкләренә,</a:t>
            </a:r>
          </a:p>
          <a:p>
            <a:pPr marL="0" lvl="0" indent="0">
              <a:buNone/>
            </a:pPr>
            <a:r>
              <a:rPr lang="tt-RU" sz="3200" b="1" dirty="0" smtClean="0">
                <a:solidFill>
                  <a:srgbClr val="002060"/>
                </a:solidFill>
                <a:latin typeface="Times New Roman" pitchFamily="18" charset="0"/>
                <a:cs typeface="Times New Roman" pitchFamily="18" charset="0"/>
              </a:rPr>
              <a:t>кызыксынуларына , </a:t>
            </a:r>
          </a:p>
          <a:p>
            <a:pPr marL="0" lvl="0" indent="0">
              <a:buNone/>
            </a:pPr>
            <a:r>
              <a:rPr lang="tt-RU" sz="3200" b="1" dirty="0" smtClean="0">
                <a:solidFill>
                  <a:srgbClr val="002060"/>
                </a:solidFill>
                <a:latin typeface="Times New Roman" pitchFamily="18" charset="0"/>
                <a:cs typeface="Times New Roman" pitchFamily="18" charset="0"/>
              </a:rPr>
              <a:t>уй – фикерләренә </a:t>
            </a:r>
          </a:p>
          <a:p>
            <a:pPr marL="0" lvl="0" indent="0">
              <a:buNone/>
            </a:pPr>
            <a:r>
              <a:rPr lang="tt-RU" sz="3200" b="1" dirty="0" smtClean="0">
                <a:solidFill>
                  <a:srgbClr val="002060"/>
                </a:solidFill>
                <a:latin typeface="Times New Roman" pitchFamily="18" charset="0"/>
                <a:cs typeface="Times New Roman" pitchFamily="18" charset="0"/>
              </a:rPr>
              <a:t>игътибарлы  булыгыз .</a:t>
            </a:r>
            <a:endParaRPr lang="ru-RU" sz="3200" b="1" dirty="0" smtClean="0">
              <a:solidFill>
                <a:srgbClr val="002060"/>
              </a:solidFill>
              <a:latin typeface="Times New Roman" pitchFamily="18" charset="0"/>
              <a:cs typeface="Times New Roman" pitchFamily="18" charset="0"/>
            </a:endParaRPr>
          </a:p>
          <a:p>
            <a:pPr lvl="0"/>
            <a:endParaRPr lang="ru-RU" dirty="0"/>
          </a:p>
        </p:txBody>
      </p:sp>
      <p:sp>
        <p:nvSpPr>
          <p:cNvPr id="3" name="Заголовок 2"/>
          <p:cNvSpPr>
            <a:spLocks noGrp="1"/>
          </p:cNvSpPr>
          <p:nvPr>
            <p:ph type="title"/>
          </p:nvPr>
        </p:nvSpPr>
        <p:spPr/>
        <p:txBody>
          <a:bodyPr>
            <a:normAutofit fontScale="90000"/>
          </a:bodyPr>
          <a:lstStyle/>
          <a:p>
            <a:r>
              <a:rPr lang="tt-RU" sz="5300" b="1" i="1" dirty="0">
                <a:solidFill>
                  <a:srgbClr val="FF0000"/>
                </a:solidFill>
                <a:latin typeface="Times New Roman" pitchFamily="18" charset="0"/>
                <a:cs typeface="Times New Roman" pitchFamily="18" charset="0"/>
              </a:rPr>
              <a:t>Әти – әниләргә киңәшләр :</a:t>
            </a:r>
            <a:r>
              <a:rPr lang="ru-RU" dirty="0"/>
              <a:t/>
            </a:r>
            <a:br>
              <a:rPr lang="ru-RU" dirty="0"/>
            </a:br>
            <a:endParaRPr lang="ru-RU"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04140"/>
            <a:ext cx="2920508" cy="31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766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980728"/>
            <a:ext cx="8568952" cy="5877272"/>
          </a:xfrm>
        </p:spPr>
        <p:txBody>
          <a:bodyPr>
            <a:normAutofit/>
          </a:bodyPr>
          <a:lstStyle/>
          <a:p>
            <a:pPr marL="0" lvl="0" indent="0">
              <a:buNone/>
            </a:pPr>
            <a:endParaRPr lang="ru-RU" dirty="0" smtClean="0"/>
          </a:p>
          <a:p>
            <a:pPr lvl="0"/>
            <a:r>
              <a:rPr lang="tt-RU" b="1" dirty="0" smtClean="0">
                <a:latin typeface="Times New Roman" pitchFamily="18" charset="0"/>
                <a:cs typeface="Times New Roman" pitchFamily="18" charset="0"/>
              </a:rPr>
              <a:t>Сез  үз балагыз өчен үрнәк .Сездә ул </a:t>
            </a:r>
          </a:p>
          <a:p>
            <a:pPr marL="0" lvl="0" indent="0">
              <a:buNone/>
            </a:pPr>
            <a:r>
              <a:rPr lang="tt-RU" b="1" dirty="0" smtClean="0">
                <a:latin typeface="Times New Roman" pitchFamily="18" charset="0"/>
                <a:cs typeface="Times New Roman" pitchFamily="18" charset="0"/>
              </a:rPr>
              <a:t>яхшы сыйфатларны күрергә тели . </a:t>
            </a:r>
          </a:p>
          <a:p>
            <a:pPr marL="0" lvl="0" indent="0">
              <a:buNone/>
            </a:pPr>
            <a:r>
              <a:rPr lang="tt-RU" b="1" dirty="0" smtClean="0">
                <a:latin typeface="Times New Roman" pitchFamily="18" charset="0"/>
                <a:cs typeface="Times New Roman" pitchFamily="18" charset="0"/>
              </a:rPr>
              <a:t>Гаиләдәге ызгышлар,үзара мөнәсә-</a:t>
            </a:r>
          </a:p>
          <a:p>
            <a:pPr marL="0" lvl="0" indent="0">
              <a:buNone/>
            </a:pPr>
            <a:r>
              <a:rPr lang="tt-RU" b="1" dirty="0" smtClean="0">
                <a:latin typeface="Times New Roman" pitchFamily="18" charset="0"/>
                <a:cs typeface="Times New Roman" pitchFamily="18" charset="0"/>
              </a:rPr>
              <a:t>бәтләр ачыклау ,баланың күз алдында </a:t>
            </a:r>
          </a:p>
          <a:p>
            <a:pPr marL="0" lvl="0" indent="0">
              <a:buNone/>
            </a:pPr>
            <a:r>
              <a:rPr lang="tt-RU" b="1" dirty="0" smtClean="0">
                <a:latin typeface="Times New Roman" pitchFamily="18" charset="0"/>
                <a:cs typeface="Times New Roman" pitchFamily="18" charset="0"/>
              </a:rPr>
              <a:t>эчкечелек белән шөгыльләнү , хезмәткә </a:t>
            </a:r>
          </a:p>
          <a:p>
            <a:pPr marL="0" lvl="0" indent="0">
              <a:buNone/>
            </a:pPr>
            <a:r>
              <a:rPr lang="tt-RU" b="1" dirty="0" smtClean="0">
                <a:latin typeface="Times New Roman" pitchFamily="18" charset="0"/>
                <a:cs typeface="Times New Roman" pitchFamily="18" charset="0"/>
              </a:rPr>
              <a:t>җиңелчә карау – болар барысы да аның</a:t>
            </a:r>
          </a:p>
          <a:p>
            <a:pPr marL="0" lvl="0" indent="0">
              <a:buNone/>
            </a:pPr>
            <a:r>
              <a:rPr lang="tt-RU" b="1" dirty="0" smtClean="0">
                <a:latin typeface="Times New Roman" pitchFamily="18" charset="0"/>
                <a:cs typeface="Times New Roman" pitchFamily="18" charset="0"/>
              </a:rPr>
              <a:t> күңеленә тирән яра сала ,аны оялта ,</a:t>
            </a:r>
          </a:p>
          <a:p>
            <a:pPr marL="0" lvl="0" indent="0">
              <a:buNone/>
            </a:pPr>
            <a:r>
              <a:rPr lang="tt-RU" b="1" dirty="0" smtClean="0">
                <a:latin typeface="Times New Roman" pitchFamily="18" charset="0"/>
                <a:cs typeface="Times New Roman" pitchFamily="18" charset="0"/>
              </a:rPr>
              <a:t>  нәфрәтләндерә . Шуңа күрә бала тәрби-</a:t>
            </a:r>
          </a:p>
          <a:p>
            <a:pPr marL="0" lvl="0" indent="0">
              <a:buNone/>
            </a:pPr>
            <a:r>
              <a:rPr lang="tt-RU" b="1" dirty="0" smtClean="0">
                <a:latin typeface="Times New Roman" pitchFamily="18" charset="0"/>
                <a:cs typeface="Times New Roman" pitchFamily="18" charset="0"/>
              </a:rPr>
              <a:t>яләү белән бергә, үзегезне дә тәрбияләргә , </a:t>
            </a:r>
          </a:p>
          <a:p>
            <a:pPr marL="0" lvl="0" indent="0">
              <a:buNone/>
            </a:pPr>
            <a:r>
              <a:rPr lang="tt-RU" b="1" dirty="0" smtClean="0">
                <a:latin typeface="Times New Roman" pitchFamily="18" charset="0"/>
                <a:cs typeface="Times New Roman" pitchFamily="18" charset="0"/>
              </a:rPr>
              <a:t>начар сыйфатларыгызны бетерергә </a:t>
            </a:r>
          </a:p>
          <a:p>
            <a:pPr marL="0" lvl="0" indent="0">
              <a:buNone/>
            </a:pPr>
            <a:r>
              <a:rPr lang="tt-RU" b="1" dirty="0" smtClean="0">
                <a:latin typeface="Times New Roman" pitchFamily="18" charset="0"/>
                <a:cs typeface="Times New Roman" pitchFamily="18" charset="0"/>
              </a:rPr>
              <a:t>омтылыгыз .</a:t>
            </a:r>
            <a:endParaRPr lang="ru-RU" b="1" dirty="0" smtClean="0">
              <a:latin typeface="Times New Roman" pitchFamily="18" charset="0"/>
              <a:cs typeface="Times New Roman" pitchFamily="18" charset="0"/>
            </a:endParaRPr>
          </a:p>
          <a:p>
            <a:pPr lvl="0"/>
            <a:endParaRPr lang="ru-RU" dirty="0" smtClean="0"/>
          </a:p>
          <a:p>
            <a:endParaRPr lang="ru-RU" dirty="0"/>
          </a:p>
        </p:txBody>
      </p:sp>
      <p:sp>
        <p:nvSpPr>
          <p:cNvPr id="3" name="Заголовок 2"/>
          <p:cNvSpPr>
            <a:spLocks noGrp="1"/>
          </p:cNvSpPr>
          <p:nvPr>
            <p:ph type="title"/>
          </p:nvPr>
        </p:nvSpPr>
        <p:spPr/>
        <p:txBody>
          <a:bodyPr>
            <a:normAutofit fontScale="90000"/>
          </a:bodyPr>
          <a:lstStyle/>
          <a:p>
            <a:r>
              <a:rPr lang="tt-RU" b="1" i="1" dirty="0" smtClean="0">
                <a:solidFill>
                  <a:srgbClr val="FF0000"/>
                </a:solidFill>
                <a:latin typeface="Times New Roman" pitchFamily="18" charset="0"/>
                <a:cs typeface="Times New Roman" pitchFamily="18" charset="0"/>
              </a:rPr>
              <a:t>Әти </a:t>
            </a:r>
            <a:r>
              <a:rPr lang="tt-RU" b="1" i="1" dirty="0">
                <a:solidFill>
                  <a:srgbClr val="FF0000"/>
                </a:solidFill>
                <a:latin typeface="Times New Roman" pitchFamily="18" charset="0"/>
                <a:cs typeface="Times New Roman" pitchFamily="18" charset="0"/>
              </a:rPr>
              <a:t>– әниләргә киңәшләр : </a:t>
            </a:r>
            <a:r>
              <a:rPr lang="ru-RU" dirty="0"/>
              <a:t/>
            </a:r>
            <a:br>
              <a:rPr lang="ru-RU" dirty="0"/>
            </a:br>
            <a:endParaRPr lang="ru-RU" dirty="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98567"/>
            <a:ext cx="2592288" cy="403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766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8640960" cy="3450696"/>
          </a:xfrm>
        </p:spPr>
        <p:txBody>
          <a:bodyPr>
            <a:normAutofit/>
          </a:bodyPr>
          <a:lstStyle/>
          <a:p>
            <a:pPr lvl="0" algn="just"/>
            <a:r>
              <a:rPr lang="tt-RU" sz="2800" b="1" dirty="0" smtClean="0">
                <a:solidFill>
                  <a:srgbClr val="002060"/>
                </a:solidFill>
                <a:latin typeface="Times New Roman" pitchFamily="18" charset="0"/>
                <a:cs typeface="Times New Roman" pitchFamily="18" charset="0"/>
              </a:rPr>
              <a:t>Гаиләдә уңай гадәтләрне  даими камилләштерә барыгыз. Балагызны эшкә өйрәтегез, сәләтләрен ачыклагыз. Бары тик өйдә хезмәт күнекмәләре алган бала гына үзенең эш сөючән, кешеләргә шәфкатьле, ярдәмчел булуын күрсәтә ала  һәм башкалар хезмәтен дә ихтирам итә .</a:t>
            </a:r>
            <a:endParaRPr lang="ru-RU" sz="2800" b="1" dirty="0" smtClean="0">
              <a:solidFill>
                <a:srgbClr val="002060"/>
              </a:solidFill>
              <a:latin typeface="Times New Roman" pitchFamily="18" charset="0"/>
              <a:cs typeface="Times New Roman" pitchFamily="18" charset="0"/>
            </a:endParaRPr>
          </a:p>
          <a:p>
            <a:pPr marL="0" indent="0">
              <a:buNone/>
            </a:pPr>
            <a:r>
              <a:rPr lang="ru-RU" dirty="0" smtClean="0"/>
              <a:t> </a:t>
            </a:r>
          </a:p>
          <a:p>
            <a:endParaRPr lang="ru-RU" dirty="0"/>
          </a:p>
        </p:txBody>
      </p:sp>
      <p:sp>
        <p:nvSpPr>
          <p:cNvPr id="3" name="Заголовок 2"/>
          <p:cNvSpPr>
            <a:spLocks noGrp="1"/>
          </p:cNvSpPr>
          <p:nvPr>
            <p:ph type="title"/>
          </p:nvPr>
        </p:nvSpPr>
        <p:spPr/>
        <p:txBody>
          <a:bodyPr>
            <a:normAutofit/>
          </a:bodyPr>
          <a:lstStyle/>
          <a:p>
            <a:r>
              <a:rPr lang="tt-RU" b="1" dirty="0" smtClean="0"/>
              <a:t> </a:t>
            </a:r>
            <a:r>
              <a:rPr lang="tt-RU" b="1" i="1" dirty="0" smtClean="0">
                <a:solidFill>
                  <a:srgbClr val="FF0000"/>
                </a:solidFill>
                <a:latin typeface="Times New Roman" pitchFamily="18" charset="0"/>
                <a:cs typeface="Times New Roman" pitchFamily="18" charset="0"/>
              </a:rPr>
              <a:t>Әти </a:t>
            </a:r>
            <a:r>
              <a:rPr lang="tt-RU" b="1" i="1" dirty="0">
                <a:solidFill>
                  <a:srgbClr val="FF0000"/>
                </a:solidFill>
                <a:latin typeface="Times New Roman" pitchFamily="18" charset="0"/>
                <a:cs typeface="Times New Roman" pitchFamily="18" charset="0"/>
              </a:rPr>
              <a:t>– әниләргә киңәшләр :</a:t>
            </a:r>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651" y="4174670"/>
            <a:ext cx="1335557" cy="177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149080"/>
            <a:ext cx="215453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328729"/>
            <a:ext cx="1211957" cy="179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509120"/>
            <a:ext cx="1754162" cy="14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766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1844824"/>
            <a:ext cx="7956872" cy="4281339"/>
          </a:xfrm>
        </p:spPr>
        <p:txBody>
          <a:bodyPr>
            <a:normAutofit/>
          </a:bodyPr>
          <a:lstStyle/>
          <a:p>
            <a:r>
              <a:rPr lang="tt-RU" b="1" dirty="0" smtClean="0">
                <a:solidFill>
                  <a:srgbClr val="002060"/>
                </a:solidFill>
                <a:latin typeface="Times New Roman" pitchFamily="18" charset="0"/>
                <a:cs typeface="Times New Roman" pitchFamily="18" charset="0"/>
              </a:rPr>
              <a:t>Хөрмәтле әти – әниләр ! </a:t>
            </a:r>
          </a:p>
          <a:p>
            <a:pPr marL="0" indent="0">
              <a:buNone/>
            </a:pPr>
            <a:r>
              <a:rPr lang="tt-RU" b="1" dirty="0" smtClean="0">
                <a:solidFill>
                  <a:srgbClr val="002060"/>
                </a:solidFill>
                <a:latin typeface="Times New Roman" pitchFamily="18" charset="0"/>
                <a:cs typeface="Times New Roman" pitchFamily="18" charset="0"/>
              </a:rPr>
              <a:t>Кулыгызда – уч төбегездә </a:t>
            </a:r>
          </a:p>
          <a:p>
            <a:pPr marL="0" indent="0">
              <a:buNone/>
            </a:pPr>
            <a:r>
              <a:rPr lang="tt-RU" b="1" dirty="0" smtClean="0">
                <a:solidFill>
                  <a:srgbClr val="002060"/>
                </a:solidFill>
                <a:latin typeface="Times New Roman" pitchFamily="18" charset="0"/>
                <a:cs typeface="Times New Roman" pitchFamily="18" charset="0"/>
              </a:rPr>
              <a:t>чын бәллүрдәй нәфис </a:t>
            </a:r>
          </a:p>
          <a:p>
            <a:pPr marL="0" indent="0">
              <a:buNone/>
            </a:pPr>
            <a:r>
              <a:rPr lang="tt-RU" b="1" dirty="0" smtClean="0">
                <a:solidFill>
                  <a:srgbClr val="002060"/>
                </a:solidFill>
                <a:latin typeface="Times New Roman" pitchFamily="18" charset="0"/>
                <a:cs typeface="Times New Roman" pitchFamily="18" charset="0"/>
              </a:rPr>
              <a:t>бала йөрәге икәнен </a:t>
            </a:r>
          </a:p>
          <a:p>
            <a:pPr marL="0" indent="0">
              <a:buNone/>
            </a:pPr>
            <a:r>
              <a:rPr lang="tt-RU" b="1" dirty="0" smtClean="0">
                <a:solidFill>
                  <a:srgbClr val="002060"/>
                </a:solidFill>
                <a:latin typeface="Times New Roman" pitchFamily="18" charset="0"/>
                <a:cs typeface="Times New Roman" pitchFamily="18" charset="0"/>
              </a:rPr>
              <a:t>онытмагыз ! Балагызның</a:t>
            </a:r>
          </a:p>
          <a:p>
            <a:pPr marL="0" indent="0">
              <a:buNone/>
            </a:pPr>
            <a:r>
              <a:rPr lang="tt-RU" b="1" dirty="0" smtClean="0">
                <a:solidFill>
                  <a:srgbClr val="002060"/>
                </a:solidFill>
                <a:latin typeface="Times New Roman" pitchFamily="18" charset="0"/>
                <a:cs typeface="Times New Roman" pitchFamily="18" charset="0"/>
              </a:rPr>
              <a:t> йөрәге куансын , шатлансын, </a:t>
            </a:r>
          </a:p>
          <a:p>
            <a:pPr marL="0" indent="0">
              <a:buNone/>
            </a:pPr>
            <a:r>
              <a:rPr lang="tt-RU" b="1" dirty="0" smtClean="0">
                <a:solidFill>
                  <a:srgbClr val="002060"/>
                </a:solidFill>
                <a:latin typeface="Times New Roman" pitchFamily="18" charset="0"/>
                <a:cs typeface="Times New Roman" pitchFamily="18" charset="0"/>
              </a:rPr>
              <a:t> сөйсен , горурлансын өчен </a:t>
            </a:r>
          </a:p>
          <a:p>
            <a:pPr marL="0" indent="0">
              <a:buNone/>
            </a:pPr>
            <a:r>
              <a:rPr lang="tt-RU" b="1" dirty="0" smtClean="0">
                <a:solidFill>
                  <a:srgbClr val="002060"/>
                </a:solidFill>
                <a:latin typeface="Times New Roman" pitchFamily="18" charset="0"/>
                <a:cs typeface="Times New Roman" pitchFamily="18" charset="0"/>
              </a:rPr>
              <a:t>сез барысын да эшләргә </a:t>
            </a:r>
          </a:p>
          <a:p>
            <a:pPr marL="0" indent="0">
              <a:buNone/>
            </a:pPr>
            <a:r>
              <a:rPr lang="tt-RU" b="1" dirty="0" smtClean="0">
                <a:solidFill>
                  <a:srgbClr val="002060"/>
                </a:solidFill>
                <a:latin typeface="Times New Roman" pitchFamily="18" charset="0"/>
                <a:cs typeface="Times New Roman" pitchFamily="18" charset="0"/>
              </a:rPr>
              <a:t>тырышыгыз .</a:t>
            </a:r>
            <a:endParaRPr lang="ru-RU" b="1" dirty="0" smtClean="0">
              <a:solidFill>
                <a:srgbClr val="002060"/>
              </a:solidFill>
              <a:latin typeface="Times New Roman" pitchFamily="18" charset="0"/>
              <a:cs typeface="Times New Roman" pitchFamily="18" charset="0"/>
            </a:endParaRPr>
          </a:p>
          <a:p>
            <a:endParaRPr lang="ru-RU" dirty="0" smtClean="0"/>
          </a:p>
          <a:p>
            <a:endParaRPr lang="ru-RU" dirty="0"/>
          </a:p>
        </p:txBody>
      </p:sp>
      <p:sp>
        <p:nvSpPr>
          <p:cNvPr id="3" name="Заголовок 2"/>
          <p:cNvSpPr>
            <a:spLocks noGrp="1"/>
          </p:cNvSpPr>
          <p:nvPr>
            <p:ph type="title"/>
          </p:nvPr>
        </p:nvSpPr>
        <p:spPr/>
        <p:txBody>
          <a:bodyPr>
            <a:normAutofit/>
          </a:bodyPr>
          <a:lstStyle/>
          <a:p>
            <a:r>
              <a:rPr lang="tt-RU" b="1" i="1" dirty="0" smtClean="0">
                <a:solidFill>
                  <a:srgbClr val="FF0000"/>
                </a:solidFill>
                <a:latin typeface="Times New Roman" pitchFamily="18" charset="0"/>
                <a:cs typeface="Times New Roman" pitchFamily="18" charset="0"/>
              </a:rPr>
              <a:t>Әти </a:t>
            </a:r>
            <a:r>
              <a:rPr lang="tt-RU" b="1" i="1" dirty="0">
                <a:solidFill>
                  <a:srgbClr val="FF0000"/>
                </a:solidFill>
                <a:latin typeface="Times New Roman" pitchFamily="18" charset="0"/>
                <a:cs typeface="Times New Roman" pitchFamily="18" charset="0"/>
              </a:rPr>
              <a:t>– әниләргә киңәшләр : </a:t>
            </a:r>
            <a:endParaRPr lang="ru-RU"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132856"/>
            <a:ext cx="391691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766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636912"/>
            <a:ext cx="7408333" cy="3450696"/>
          </a:xfrm>
        </p:spPr>
        <p:txBody>
          <a:bodyPr>
            <a:normAutofit/>
          </a:bodyPr>
          <a:lstStyle/>
          <a:p>
            <a:r>
              <a:rPr lang="tt-RU" b="1" dirty="0" smtClean="0">
                <a:solidFill>
                  <a:srgbClr val="002060"/>
                </a:solidFill>
                <a:latin typeface="Times New Roman" pitchFamily="18" charset="0"/>
                <a:cs typeface="Times New Roman" pitchFamily="18" charset="0"/>
              </a:rPr>
              <a:t>Бала – өйдәге  кояш . </a:t>
            </a:r>
          </a:p>
          <a:p>
            <a:pPr marL="0" indent="0">
              <a:buNone/>
            </a:pPr>
            <a:r>
              <a:rPr lang="tt-RU" b="1" dirty="0" smtClean="0">
                <a:solidFill>
                  <a:srgbClr val="002060"/>
                </a:solidFill>
                <a:latin typeface="Times New Roman" pitchFamily="18" charset="0"/>
                <a:cs typeface="Times New Roman" pitchFamily="18" charset="0"/>
              </a:rPr>
              <a:t>Шуны онытмагыз : </a:t>
            </a:r>
          </a:p>
          <a:p>
            <a:pPr marL="0" indent="0">
              <a:buNone/>
            </a:pPr>
            <a:r>
              <a:rPr lang="tt-RU" b="1" dirty="0" smtClean="0">
                <a:solidFill>
                  <a:srgbClr val="002060"/>
                </a:solidFill>
                <a:latin typeface="Times New Roman" pitchFamily="18" charset="0"/>
                <a:cs typeface="Times New Roman" pitchFamily="18" charset="0"/>
              </a:rPr>
              <a:t>туктаусыз кайгыртып , </a:t>
            </a:r>
          </a:p>
          <a:p>
            <a:pPr marL="0" indent="0">
              <a:buNone/>
            </a:pPr>
            <a:r>
              <a:rPr lang="tt-RU" b="1" dirty="0" smtClean="0">
                <a:solidFill>
                  <a:srgbClr val="002060"/>
                </a:solidFill>
                <a:latin typeface="Times New Roman" pitchFamily="18" charset="0"/>
                <a:cs typeface="Times New Roman" pitchFamily="18" charset="0"/>
              </a:rPr>
              <a:t>тәрбияләп үстерсәң генә</a:t>
            </a:r>
          </a:p>
          <a:p>
            <a:pPr marL="0" indent="0">
              <a:buNone/>
            </a:pPr>
            <a:r>
              <a:rPr lang="tt-RU" b="1" dirty="0" smtClean="0">
                <a:solidFill>
                  <a:srgbClr val="002060"/>
                </a:solidFill>
                <a:latin typeface="Times New Roman" pitchFamily="18" charset="0"/>
                <a:cs typeface="Times New Roman" pitchFamily="18" charset="0"/>
              </a:rPr>
              <a:t> ул һәрвакыт балкып торыр,</a:t>
            </a:r>
          </a:p>
          <a:p>
            <a:pPr marL="0" indent="0">
              <a:buNone/>
            </a:pPr>
            <a:r>
              <a:rPr lang="tt-RU" b="1" dirty="0" smtClean="0">
                <a:solidFill>
                  <a:srgbClr val="002060"/>
                </a:solidFill>
                <a:latin typeface="Times New Roman" pitchFamily="18" charset="0"/>
                <a:cs typeface="Times New Roman" pitchFamily="18" charset="0"/>
              </a:rPr>
              <a:t> өйгә җылы  нурларын сибәр.</a:t>
            </a:r>
            <a:endParaRPr lang="ru-RU" b="1" dirty="0" smtClean="0">
              <a:solidFill>
                <a:srgbClr val="002060"/>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a:bodyPr>
          <a:lstStyle/>
          <a:p>
            <a:r>
              <a:rPr lang="tt-RU" b="1" i="1" dirty="0">
                <a:solidFill>
                  <a:srgbClr val="FF0000"/>
                </a:solidFill>
                <a:latin typeface="Times New Roman" pitchFamily="18" charset="0"/>
                <a:cs typeface="Times New Roman" pitchFamily="18" charset="0"/>
              </a:rPr>
              <a:t>Әти – әниләргә киңәшләр : </a:t>
            </a:r>
            <a:endParaRPr lang="ru-RU" dirty="0"/>
          </a:p>
        </p:txBody>
      </p:sp>
      <p:pic>
        <p:nvPicPr>
          <p:cNvPr id="17410" name="Picture 2" descr="C:\Documents and Settings\User\Local Settings\Temporary Internet Files\Content.IE5\LY2K7A9B\MC9002351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410" y="2564904"/>
            <a:ext cx="279895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66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3212976"/>
            <a:ext cx="8229600" cy="1252728"/>
          </a:xfrm>
        </p:spPr>
        <p:txBody>
          <a:bodyPr>
            <a:normAutofit/>
          </a:bodyPr>
          <a:lstStyle/>
          <a:p>
            <a:r>
              <a:rPr lang="ru-RU" sz="4800" b="1" dirty="0" err="1" smtClean="0">
                <a:solidFill>
                  <a:schemeClr val="tx2">
                    <a:lumMod val="50000"/>
                  </a:schemeClr>
                </a:solidFill>
                <a:latin typeface="Times New Roman" pitchFamily="18" charset="0"/>
                <a:cs typeface="Times New Roman" pitchFamily="18" charset="0"/>
              </a:rPr>
              <a:t>Игътибарыгыз</a:t>
            </a:r>
            <a:r>
              <a:rPr lang="ru-RU" sz="4800" b="1" dirty="0" smtClean="0">
                <a:solidFill>
                  <a:schemeClr val="tx2">
                    <a:lumMod val="50000"/>
                  </a:schemeClr>
                </a:solidFill>
                <a:latin typeface="Times New Roman" pitchFamily="18" charset="0"/>
                <a:cs typeface="Times New Roman" pitchFamily="18" charset="0"/>
              </a:rPr>
              <a:t> </a:t>
            </a:r>
            <a:r>
              <a:rPr lang="ru-RU" sz="4800" b="1" dirty="0" err="1" smtClean="0">
                <a:solidFill>
                  <a:schemeClr val="tx2">
                    <a:lumMod val="50000"/>
                  </a:schemeClr>
                </a:solidFill>
                <a:latin typeface="Times New Roman" pitchFamily="18" charset="0"/>
                <a:cs typeface="Times New Roman" pitchFamily="18" charset="0"/>
              </a:rPr>
              <a:t>өчен</a:t>
            </a:r>
            <a:r>
              <a:rPr lang="ru-RU" sz="4800" b="1" dirty="0" smtClean="0">
                <a:solidFill>
                  <a:schemeClr val="tx2">
                    <a:lumMod val="50000"/>
                  </a:schemeClr>
                </a:solidFill>
                <a:latin typeface="Times New Roman" pitchFamily="18" charset="0"/>
                <a:cs typeface="Times New Roman" pitchFamily="18" charset="0"/>
              </a:rPr>
              <a:t> </a:t>
            </a:r>
            <a:r>
              <a:rPr lang="ru-RU" sz="4800" b="1" dirty="0" err="1" smtClean="0">
                <a:solidFill>
                  <a:schemeClr val="tx2">
                    <a:lumMod val="50000"/>
                  </a:schemeClr>
                </a:solidFill>
                <a:latin typeface="Times New Roman" pitchFamily="18" charset="0"/>
                <a:cs typeface="Times New Roman" pitchFamily="18" charset="0"/>
              </a:rPr>
              <a:t>рәхмәт</a:t>
            </a:r>
            <a:r>
              <a:rPr lang="ru-RU" sz="4800" b="1" dirty="0" smtClean="0">
                <a:solidFill>
                  <a:schemeClr val="tx2">
                    <a:lumMod val="50000"/>
                  </a:schemeClr>
                </a:solidFill>
                <a:latin typeface="Times New Roman" pitchFamily="18" charset="0"/>
                <a:cs typeface="Times New Roman" pitchFamily="18" charset="0"/>
              </a:rPr>
              <a:t>!</a:t>
            </a:r>
            <a:endParaRPr lang="ru-RU" sz="48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6829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04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675466"/>
            <a:ext cx="8424935" cy="3777869"/>
          </a:xfrm>
        </p:spPr>
        <p:txBody>
          <a:bodyPr>
            <a:noAutofit/>
          </a:bodyPr>
          <a:lstStyle/>
          <a:p>
            <a:pPr marL="0" indent="0" algn="just">
              <a:buNone/>
            </a:pPr>
            <a:r>
              <a:rPr lang="tt-RU" sz="2800" b="1" dirty="0" smtClean="0">
                <a:solidFill>
                  <a:schemeClr val="tx1"/>
                </a:solidFill>
                <a:latin typeface="Times New Roman" pitchFamily="18" charset="0"/>
                <a:cs typeface="Times New Roman" pitchFamily="18" charset="0"/>
              </a:rPr>
              <a:t>ике </a:t>
            </a:r>
            <a:r>
              <a:rPr lang="tt-RU" sz="2800" b="1" dirty="0">
                <a:solidFill>
                  <a:schemeClr val="tx1"/>
                </a:solidFill>
                <a:latin typeface="Times New Roman" pitchFamily="18" charset="0"/>
                <a:cs typeface="Times New Roman" pitchFamily="18" charset="0"/>
              </a:rPr>
              <a:t>кешенең яки социаль төркемнең бер үк дәрәҗәдә югары бәяләнгән әйбергә ия булу өчен бәхәсләшүе, </a:t>
            </a:r>
            <a:r>
              <a:rPr lang="tt-RU" sz="2800" b="1" dirty="0" smtClean="0">
                <a:solidFill>
                  <a:schemeClr val="tx1"/>
                </a:solidFill>
                <a:latin typeface="Times New Roman" pitchFamily="18" charset="0"/>
                <a:cs typeface="Times New Roman" pitchFamily="18" charset="0"/>
              </a:rPr>
              <a:t>бәрелеше. </a:t>
            </a:r>
            <a:r>
              <a:rPr lang="tt-RU" sz="2800" b="1" dirty="0">
                <a:solidFill>
                  <a:schemeClr val="tx1"/>
                </a:solidFill>
                <a:latin typeface="Times New Roman" pitchFamily="18" charset="0"/>
                <a:cs typeface="Times New Roman" pitchFamily="18" charset="0"/>
              </a:rPr>
              <a:t>Конфликт ул-бәхәс, ызгыш, </a:t>
            </a:r>
            <a:r>
              <a:rPr lang="tt-RU" sz="2800" b="1" dirty="0" smtClean="0">
                <a:solidFill>
                  <a:schemeClr val="tx1"/>
                </a:solidFill>
                <a:latin typeface="Times New Roman" pitchFamily="18" charset="0"/>
                <a:cs typeface="Times New Roman" pitchFamily="18" charset="0"/>
              </a:rPr>
              <a:t>бер-береңә үпкә, бер-береңне күрәалмаучанлык. Шулай </a:t>
            </a:r>
            <a:r>
              <a:rPr lang="tt-RU" sz="2800" b="1" dirty="0">
                <a:solidFill>
                  <a:schemeClr val="tx1"/>
                </a:solidFill>
                <a:latin typeface="Times New Roman" pitchFamily="18" charset="0"/>
                <a:cs typeface="Times New Roman" pitchFamily="18" charset="0"/>
              </a:rPr>
              <a:t>ук ул-кешеләрнең бер-беренә булган мөнәсәбәтләрен тикшерү мөмкинлеге ,үз дәрәҗәңне яклау алымы да </a:t>
            </a:r>
            <a:r>
              <a:rPr lang="tt-RU" sz="2800" b="1" dirty="0" smtClean="0">
                <a:solidFill>
                  <a:schemeClr val="tx1"/>
                </a:solidFill>
                <a:latin typeface="Times New Roman" pitchFamily="18" charset="0"/>
                <a:cs typeface="Times New Roman" pitchFamily="18" charset="0"/>
              </a:rPr>
              <a:t>.</a:t>
            </a:r>
            <a:endParaRPr lang="ru-RU" sz="2800" b="1"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l"/>
            <a:r>
              <a:rPr lang="tt-RU" sz="5400" b="1" dirty="0" smtClean="0">
                <a:solidFill>
                  <a:schemeClr val="tx1">
                    <a:lumMod val="95000"/>
                    <a:lumOff val="5000"/>
                  </a:schemeClr>
                </a:solidFill>
              </a:rPr>
              <a:t>     Конфликт- </a:t>
            </a:r>
            <a:endParaRPr lang="ru-RU" sz="5400" b="1" dirty="0">
              <a:solidFill>
                <a:schemeClr val="tx1">
                  <a:lumMod val="95000"/>
                  <a:lumOff val="5000"/>
                </a:schemeClr>
              </a:solidFill>
            </a:endParaRPr>
          </a:p>
        </p:txBody>
      </p:sp>
      <p:pic>
        <p:nvPicPr>
          <p:cNvPr id="1026" name="Picture 2" descr="C:\Documents and Settings\User\Local Settings\Temporary Internet Files\Content.IE5\80V187XW\MC900056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32656"/>
            <a:ext cx="309634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05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08083" y="3212976"/>
            <a:ext cx="7408333" cy="3450696"/>
          </a:xfrm>
        </p:spPr>
        <p:txBody>
          <a:bodyPr>
            <a:normAutofit/>
          </a:bodyPr>
          <a:lstStyle/>
          <a:p>
            <a:pPr lvl="0"/>
            <a:r>
              <a:rPr lang="tt-RU" sz="3600" b="1" i="1" dirty="0" smtClean="0">
                <a:solidFill>
                  <a:schemeClr val="tx1"/>
                </a:solidFill>
                <a:latin typeface="Times New Roman" pitchFamily="18" charset="0"/>
                <a:cs typeface="Times New Roman" pitchFamily="18" charset="0"/>
              </a:rPr>
              <a:t>  Бер </a:t>
            </a:r>
            <a:r>
              <a:rPr lang="tt-RU" sz="3600" b="1" i="1" dirty="0">
                <a:solidFill>
                  <a:schemeClr val="tx1"/>
                </a:solidFill>
                <a:latin typeface="Times New Roman" pitchFamily="18" charset="0"/>
                <a:cs typeface="Times New Roman" pitchFamily="18" charset="0"/>
              </a:rPr>
              <a:t>– береңне  </a:t>
            </a:r>
            <a:endParaRPr lang="tt-RU" sz="3600" b="1" i="1" dirty="0" smtClean="0">
              <a:solidFill>
                <a:schemeClr val="tx1"/>
              </a:solidFill>
              <a:latin typeface="Times New Roman" pitchFamily="18" charset="0"/>
              <a:cs typeface="Times New Roman" pitchFamily="18" charset="0"/>
            </a:endParaRPr>
          </a:p>
          <a:p>
            <a:pPr marL="0" lvl="0" indent="0">
              <a:buNone/>
            </a:pPr>
            <a:r>
              <a:rPr lang="tt-RU" sz="3600" b="1" i="1" dirty="0">
                <a:solidFill>
                  <a:schemeClr val="tx1"/>
                </a:solidFill>
                <a:latin typeface="Times New Roman" pitchFamily="18" charset="0"/>
                <a:cs typeface="Times New Roman" pitchFamily="18" charset="0"/>
              </a:rPr>
              <a:t> </a:t>
            </a:r>
            <a:r>
              <a:rPr lang="tt-RU" sz="3600" b="1" i="1" dirty="0" smtClean="0">
                <a:solidFill>
                  <a:schemeClr val="tx1"/>
                </a:solidFill>
                <a:latin typeface="Times New Roman" pitchFamily="18" charset="0"/>
                <a:cs typeface="Times New Roman" pitchFamily="18" charset="0"/>
              </a:rPr>
              <a:t>         аңламау </a:t>
            </a:r>
            <a:endParaRPr lang="ru-RU" sz="3600" b="1" i="1" dirty="0">
              <a:solidFill>
                <a:schemeClr val="tx1"/>
              </a:solidFill>
              <a:latin typeface="Times New Roman" pitchFamily="18" charset="0"/>
              <a:cs typeface="Times New Roman" pitchFamily="18" charset="0"/>
            </a:endParaRPr>
          </a:p>
          <a:p>
            <a:pPr marL="0" lvl="0" indent="0">
              <a:buNone/>
            </a:pPr>
            <a:endParaRPr lang="ru-RU" sz="3600" i="1" dirty="0"/>
          </a:p>
        </p:txBody>
      </p:sp>
      <p:sp>
        <p:nvSpPr>
          <p:cNvPr id="3" name="Заголовок 2"/>
          <p:cNvSpPr>
            <a:spLocks noGrp="1"/>
          </p:cNvSpPr>
          <p:nvPr>
            <p:ph type="title"/>
          </p:nvPr>
        </p:nvSpPr>
        <p:spPr/>
        <p:txBody>
          <a:bodyPr/>
          <a:lstStyle/>
          <a:p>
            <a:pPr algn="l"/>
            <a:r>
              <a:rPr lang="ru-RU" b="1" i="1" dirty="0" smtClean="0">
                <a:solidFill>
                  <a:schemeClr val="tx1"/>
                </a:solidFill>
                <a:latin typeface="Times New Roman" pitchFamily="18" charset="0"/>
                <a:cs typeface="Times New Roman" pitchFamily="18" charset="0"/>
              </a:rPr>
              <a:t>С</a:t>
            </a:r>
            <a:r>
              <a:rPr lang="tt-RU" b="1" i="1" dirty="0" smtClean="0">
                <a:solidFill>
                  <a:schemeClr val="tx1"/>
                </a:solidFill>
                <a:latin typeface="Times New Roman" pitchFamily="18" charset="0"/>
                <a:cs typeface="Times New Roman" pitchFamily="18" charset="0"/>
              </a:rPr>
              <a:t>әбәпләре :</a:t>
            </a:r>
            <a:endParaRPr lang="ru-RU" b="1" i="1" dirty="0">
              <a:solidFill>
                <a:schemeClr val="tx1"/>
              </a:solidFill>
              <a:latin typeface="Times New Roman" pitchFamily="18" charset="0"/>
              <a:cs typeface="Times New Roman" pitchFamily="18" charset="0"/>
            </a:endParaRPr>
          </a:p>
        </p:txBody>
      </p:sp>
      <p:pic>
        <p:nvPicPr>
          <p:cNvPr id="2051" name="Picture 3" descr="C:\Documents and Settings\User\Local Settings\Temporary Internet Files\Content.IE5\87F25NHW\MP9003863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568" y="1768244"/>
            <a:ext cx="3194848" cy="4325052"/>
          </a:xfrm>
          <a:prstGeom prst="rect">
            <a:avLst/>
          </a:prstGeom>
          <a:noFill/>
          <a:extLst>
            <a:ext uri="{909E8E84-426E-40DD-AFC4-6F175D3DCCD1}">
              <a14:hiddenFill xmlns:a14="http://schemas.microsoft.com/office/drawing/2010/main">
                <a:solidFill>
                  <a:srgbClr val="FFFFFF"/>
                </a:solidFill>
              </a14:hiddenFill>
            </a:ext>
          </a:extLst>
        </p:spPr>
      </p:pic>
      <p:sp>
        <p:nvSpPr>
          <p:cNvPr id="4" name="Управляющая кнопка: домой 3">
            <a:hlinkClick r:id="" action="ppaction://hlinkshowjump?jump=firstslide" highlightClick="1"/>
          </p:cNvPr>
          <p:cNvSpPr/>
          <p:nvPr/>
        </p:nvSpPr>
        <p:spPr>
          <a:xfrm>
            <a:off x="941374" y="541092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52191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08083" y="3212976"/>
            <a:ext cx="7408333" cy="3450696"/>
          </a:xfrm>
        </p:spPr>
        <p:txBody>
          <a:bodyPr>
            <a:normAutofit/>
          </a:bodyPr>
          <a:lstStyle/>
          <a:p>
            <a:pPr lvl="0"/>
            <a:r>
              <a:rPr lang="tt-RU" sz="3600" b="1" i="1" dirty="0" smtClean="0">
                <a:solidFill>
                  <a:schemeClr val="tx1"/>
                </a:solidFill>
                <a:latin typeface="Times New Roman" pitchFamily="18" charset="0"/>
                <a:cs typeface="Times New Roman" pitchFamily="18" charset="0"/>
              </a:rPr>
              <a:t>  Бер </a:t>
            </a:r>
            <a:r>
              <a:rPr lang="tt-RU" sz="3600" b="1" i="1" dirty="0">
                <a:solidFill>
                  <a:schemeClr val="tx1"/>
                </a:solidFill>
                <a:latin typeface="Times New Roman" pitchFamily="18" charset="0"/>
                <a:cs typeface="Times New Roman" pitchFamily="18" charset="0"/>
              </a:rPr>
              <a:t>– береңне  </a:t>
            </a:r>
            <a:endParaRPr lang="tt-RU" sz="3600" b="1" i="1" dirty="0" smtClean="0">
              <a:solidFill>
                <a:schemeClr val="tx1"/>
              </a:solidFill>
              <a:latin typeface="Times New Roman" pitchFamily="18" charset="0"/>
              <a:cs typeface="Times New Roman" pitchFamily="18" charset="0"/>
            </a:endParaRPr>
          </a:p>
          <a:p>
            <a:pPr marL="0" lvl="0" indent="0">
              <a:buNone/>
            </a:pPr>
            <a:r>
              <a:rPr lang="tt-RU" sz="3600" b="1" i="1" dirty="0">
                <a:solidFill>
                  <a:schemeClr val="tx1"/>
                </a:solidFill>
                <a:latin typeface="Times New Roman" pitchFamily="18" charset="0"/>
                <a:cs typeface="Times New Roman" pitchFamily="18" charset="0"/>
              </a:rPr>
              <a:t> </a:t>
            </a:r>
            <a:r>
              <a:rPr lang="tt-RU" sz="3600" b="1" i="1" dirty="0" smtClean="0">
                <a:solidFill>
                  <a:schemeClr val="tx1"/>
                </a:solidFill>
                <a:latin typeface="Times New Roman" pitchFamily="18" charset="0"/>
                <a:cs typeface="Times New Roman" pitchFamily="18" charset="0"/>
              </a:rPr>
              <a:t>         кимсетү</a:t>
            </a:r>
            <a:endParaRPr lang="ru-RU" sz="3600" b="1" i="1" dirty="0">
              <a:solidFill>
                <a:schemeClr val="tx1"/>
              </a:solidFill>
              <a:latin typeface="Times New Roman" pitchFamily="18" charset="0"/>
              <a:cs typeface="Times New Roman" pitchFamily="18" charset="0"/>
            </a:endParaRPr>
          </a:p>
          <a:p>
            <a:pPr marL="0" lvl="0" indent="0">
              <a:buNone/>
            </a:pPr>
            <a:endParaRPr lang="ru-RU" sz="3600" i="1" dirty="0"/>
          </a:p>
        </p:txBody>
      </p:sp>
      <p:sp>
        <p:nvSpPr>
          <p:cNvPr id="3" name="Заголовок 2"/>
          <p:cNvSpPr>
            <a:spLocks noGrp="1"/>
          </p:cNvSpPr>
          <p:nvPr>
            <p:ph type="title"/>
          </p:nvPr>
        </p:nvSpPr>
        <p:spPr/>
        <p:txBody>
          <a:bodyPr/>
          <a:lstStyle/>
          <a:p>
            <a:pPr algn="l"/>
            <a:r>
              <a:rPr lang="ru-RU" b="1" i="1" dirty="0" smtClean="0">
                <a:solidFill>
                  <a:schemeClr val="tx1"/>
                </a:solidFill>
                <a:latin typeface="Times New Roman" pitchFamily="18" charset="0"/>
                <a:cs typeface="Times New Roman" pitchFamily="18" charset="0"/>
              </a:rPr>
              <a:t>С</a:t>
            </a:r>
            <a:r>
              <a:rPr lang="tt-RU" b="1" i="1" dirty="0" smtClean="0">
                <a:solidFill>
                  <a:schemeClr val="tx1"/>
                </a:solidFill>
                <a:latin typeface="Times New Roman" pitchFamily="18" charset="0"/>
                <a:cs typeface="Times New Roman" pitchFamily="18" charset="0"/>
              </a:rPr>
              <a:t>әбәпләре :</a:t>
            </a:r>
            <a:endParaRPr lang="ru-RU" b="1" i="1" dirty="0">
              <a:solidFill>
                <a:schemeClr val="tx1"/>
              </a:solidFill>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444" y="2060848"/>
            <a:ext cx="3533004" cy="355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156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08083" y="3212976"/>
            <a:ext cx="7408333" cy="3450696"/>
          </a:xfrm>
        </p:spPr>
        <p:txBody>
          <a:bodyPr>
            <a:normAutofit/>
          </a:bodyPr>
          <a:lstStyle/>
          <a:p>
            <a:pPr lvl="0"/>
            <a:r>
              <a:rPr lang="tt-RU" sz="3600" b="1" i="1" dirty="0" smtClean="0">
                <a:solidFill>
                  <a:schemeClr val="tx1"/>
                </a:solidFill>
                <a:latin typeface="Times New Roman" pitchFamily="18" charset="0"/>
                <a:cs typeface="Times New Roman" pitchFamily="18" charset="0"/>
              </a:rPr>
              <a:t> </a:t>
            </a:r>
            <a:r>
              <a:rPr lang="tt-RU" sz="4000" b="1" dirty="0" smtClean="0">
                <a:solidFill>
                  <a:srgbClr val="C00000"/>
                </a:solidFill>
                <a:latin typeface="Times New Roman" pitchFamily="18" charset="0"/>
                <a:cs typeface="Times New Roman" pitchFamily="18" charset="0"/>
              </a:rPr>
              <a:t>Фикер</a:t>
            </a:r>
          </a:p>
          <a:p>
            <a:pPr marL="0" lvl="0" indent="0">
              <a:buNone/>
            </a:pPr>
            <a:r>
              <a:rPr lang="tt-RU" sz="4000" b="1" dirty="0" smtClean="0">
                <a:solidFill>
                  <a:srgbClr val="C00000"/>
                </a:solidFill>
                <a:latin typeface="Times New Roman" pitchFamily="18" charset="0"/>
                <a:cs typeface="Times New Roman" pitchFamily="18" charset="0"/>
              </a:rPr>
              <a:t>каршылыклары</a:t>
            </a:r>
            <a:endParaRPr lang="ru-RU" sz="4000" b="1" i="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l"/>
            <a:r>
              <a:rPr lang="ru-RU" b="1" i="1" dirty="0" smtClean="0">
                <a:solidFill>
                  <a:schemeClr val="tx1"/>
                </a:solidFill>
                <a:latin typeface="Times New Roman" pitchFamily="18" charset="0"/>
                <a:cs typeface="Times New Roman" pitchFamily="18" charset="0"/>
              </a:rPr>
              <a:t>С</a:t>
            </a:r>
            <a:r>
              <a:rPr lang="tt-RU" b="1" i="1" dirty="0" smtClean="0">
                <a:solidFill>
                  <a:schemeClr val="tx1"/>
                </a:solidFill>
                <a:latin typeface="Times New Roman" pitchFamily="18" charset="0"/>
                <a:cs typeface="Times New Roman" pitchFamily="18" charset="0"/>
              </a:rPr>
              <a:t>әбәпләре :</a:t>
            </a:r>
            <a:endParaRPr lang="ru-RU" b="1" i="1" dirty="0">
              <a:solidFill>
                <a:schemeClr val="tx1"/>
              </a:solidFill>
              <a:latin typeface="Times New Roman" pitchFamily="18" charset="0"/>
              <a:cs typeface="Times New Roman" pitchFamily="18" charset="0"/>
            </a:endParaRPr>
          </a:p>
        </p:txBody>
      </p:sp>
      <p:pic>
        <p:nvPicPr>
          <p:cNvPr id="4099" name="Picture 3" descr="C:\Documents and Settings\User\Local Settings\Temporary Internet Files\Content.IE5\U6O2B187\MC9002991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068960"/>
            <a:ext cx="345413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5788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132856"/>
            <a:ext cx="7408333" cy="3450696"/>
          </a:xfrm>
        </p:spPr>
        <p:txBody>
          <a:bodyPr/>
          <a:lstStyle/>
          <a:p>
            <a:pPr lvl="0"/>
            <a:r>
              <a:rPr lang="tt-RU" sz="4000" b="1" dirty="0" smtClean="0">
                <a:solidFill>
                  <a:srgbClr val="C00000"/>
                </a:solidFill>
                <a:latin typeface="Times New Roman" pitchFamily="18" charset="0"/>
                <a:cs typeface="Times New Roman" pitchFamily="18" charset="0"/>
              </a:rPr>
              <a:t>Мөнәсәбәтләрне</a:t>
            </a:r>
          </a:p>
          <a:p>
            <a:pPr marL="0" lvl="0" indent="0">
              <a:buNone/>
            </a:pPr>
            <a:r>
              <a:rPr lang="tt-RU" sz="4000" b="1" dirty="0" smtClean="0">
                <a:solidFill>
                  <a:srgbClr val="C00000"/>
                </a:solidFill>
                <a:latin typeface="Times New Roman" pitchFamily="18" charset="0"/>
                <a:cs typeface="Times New Roman" pitchFamily="18" charset="0"/>
              </a:rPr>
              <a:t> </a:t>
            </a:r>
            <a:r>
              <a:rPr lang="tt-RU" sz="4000" b="1" dirty="0">
                <a:solidFill>
                  <a:srgbClr val="C00000"/>
                </a:solidFill>
                <a:latin typeface="Times New Roman" pitchFamily="18" charset="0"/>
                <a:cs typeface="Times New Roman" pitchFamily="18" charset="0"/>
              </a:rPr>
              <a:t>өзү                                                                                                                                                                                                                                                                          </a:t>
            </a:r>
            <a:endParaRPr lang="ru-RU" sz="4000" b="1" dirty="0">
              <a:solidFill>
                <a:srgbClr val="C00000"/>
              </a:solidFill>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lstStyle/>
          <a:p>
            <a:pPr algn="l"/>
            <a:r>
              <a:rPr lang="ru-RU" b="1" i="1" dirty="0">
                <a:solidFill>
                  <a:schemeClr val="tx1"/>
                </a:solidFill>
                <a:latin typeface="Times New Roman" pitchFamily="18" charset="0"/>
                <a:cs typeface="Times New Roman" pitchFamily="18" charset="0"/>
              </a:rPr>
              <a:t>С</a:t>
            </a:r>
            <a:r>
              <a:rPr lang="tt-RU" b="1" i="1" dirty="0">
                <a:solidFill>
                  <a:schemeClr val="tx1"/>
                </a:solidFill>
                <a:latin typeface="Times New Roman" pitchFamily="18" charset="0"/>
                <a:cs typeface="Times New Roman" pitchFamily="18" charset="0"/>
              </a:rPr>
              <a:t>әбәпләре :</a:t>
            </a:r>
            <a:endParaRPr lang="ru-R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1700807"/>
            <a:ext cx="3515698" cy="469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934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08083" y="3212976"/>
            <a:ext cx="7408333" cy="3450696"/>
          </a:xfrm>
        </p:spPr>
        <p:txBody>
          <a:bodyPr>
            <a:normAutofit/>
          </a:bodyPr>
          <a:lstStyle/>
          <a:p>
            <a:pPr lvl="0"/>
            <a:r>
              <a:rPr lang="tt-RU" sz="3600" b="1" i="1" dirty="0" smtClean="0">
                <a:solidFill>
                  <a:schemeClr val="tx1"/>
                </a:solidFill>
                <a:latin typeface="Times New Roman" pitchFamily="18" charset="0"/>
                <a:cs typeface="Times New Roman" pitchFamily="18" charset="0"/>
              </a:rPr>
              <a:t> </a:t>
            </a:r>
            <a:r>
              <a:rPr lang="tt-RU" sz="4000" b="1" dirty="0" smtClean="0">
                <a:solidFill>
                  <a:srgbClr val="C00000"/>
                </a:solidFill>
                <a:latin typeface="Times New Roman" pitchFamily="18" charset="0"/>
                <a:cs typeface="Times New Roman" pitchFamily="18" charset="0"/>
              </a:rPr>
              <a:t> </a:t>
            </a:r>
            <a:r>
              <a:rPr lang="tt-RU" sz="4000" b="1" i="1" dirty="0" smtClean="0">
                <a:solidFill>
                  <a:srgbClr val="C00000"/>
                </a:solidFill>
                <a:latin typeface="Times New Roman" pitchFamily="18" charset="0"/>
                <a:cs typeface="Times New Roman" pitchFamily="18" charset="0"/>
              </a:rPr>
              <a:t>Артык зур</a:t>
            </a:r>
          </a:p>
          <a:p>
            <a:pPr marL="0" lvl="0" indent="0">
              <a:buNone/>
            </a:pPr>
            <a:r>
              <a:rPr lang="tt-RU" sz="4000" b="1" i="1" dirty="0" smtClean="0">
                <a:solidFill>
                  <a:srgbClr val="C00000"/>
                </a:solidFill>
                <a:latin typeface="Times New Roman" pitchFamily="18" charset="0"/>
                <a:cs typeface="Times New Roman" pitchFamily="18" charset="0"/>
              </a:rPr>
              <a:t> </a:t>
            </a:r>
            <a:r>
              <a:rPr lang="tt-RU" sz="4000" b="1" i="1" dirty="0">
                <a:solidFill>
                  <a:srgbClr val="C00000"/>
                </a:solidFill>
                <a:latin typeface="Times New Roman" pitchFamily="18" charset="0"/>
                <a:cs typeface="Times New Roman" pitchFamily="18" charset="0"/>
              </a:rPr>
              <a:t>таләпчәнлек</a:t>
            </a:r>
            <a:endParaRPr lang="ru-RU" sz="4000" b="1" i="1" dirty="0">
              <a:solidFill>
                <a:srgbClr val="C00000"/>
              </a:solidFill>
              <a:latin typeface="Times New Roman" pitchFamily="18" charset="0"/>
              <a:cs typeface="Times New Roman" pitchFamily="18" charset="0"/>
            </a:endParaRPr>
          </a:p>
          <a:p>
            <a:pPr marL="0" lvl="0" indent="0">
              <a:buNone/>
            </a:pPr>
            <a:r>
              <a:rPr lang="tt-RU" sz="4000" b="1" dirty="0" smtClean="0">
                <a:solidFill>
                  <a:srgbClr val="C00000"/>
                </a:solidFill>
                <a:latin typeface="Times New Roman" pitchFamily="18" charset="0"/>
                <a:cs typeface="Times New Roman" pitchFamily="18" charset="0"/>
              </a:rPr>
              <a:t> </a:t>
            </a:r>
            <a:endParaRPr lang="ru-RU" sz="4000" b="1" i="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l"/>
            <a:r>
              <a:rPr lang="ru-RU" b="1" i="1" dirty="0" smtClean="0">
                <a:solidFill>
                  <a:schemeClr val="tx1"/>
                </a:solidFill>
                <a:latin typeface="Times New Roman" pitchFamily="18" charset="0"/>
                <a:cs typeface="Times New Roman" pitchFamily="18" charset="0"/>
              </a:rPr>
              <a:t>С</a:t>
            </a:r>
            <a:r>
              <a:rPr lang="tt-RU" b="1" i="1" dirty="0" smtClean="0">
                <a:solidFill>
                  <a:schemeClr val="tx1"/>
                </a:solidFill>
                <a:latin typeface="Times New Roman" pitchFamily="18" charset="0"/>
                <a:cs typeface="Times New Roman" pitchFamily="18" charset="0"/>
              </a:rPr>
              <a:t>әбәпләре :</a:t>
            </a:r>
            <a:endParaRPr lang="ru-RU" b="1" i="1" dirty="0">
              <a:solidFill>
                <a:schemeClr val="tx1"/>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38" y="2481486"/>
            <a:ext cx="3467794" cy="346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05398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08083" y="3212976"/>
            <a:ext cx="7408333" cy="3450696"/>
          </a:xfrm>
        </p:spPr>
        <p:txBody>
          <a:bodyPr>
            <a:normAutofit/>
          </a:bodyPr>
          <a:lstStyle/>
          <a:p>
            <a:pPr lvl="0"/>
            <a:r>
              <a:rPr lang="tt-RU" sz="3600" b="1" i="1" dirty="0" smtClean="0">
                <a:solidFill>
                  <a:schemeClr val="tx1"/>
                </a:solidFill>
                <a:latin typeface="Times New Roman" pitchFamily="18" charset="0"/>
                <a:cs typeface="Times New Roman" pitchFamily="18" charset="0"/>
              </a:rPr>
              <a:t> </a:t>
            </a:r>
            <a:r>
              <a:rPr lang="tt-RU" sz="4000" b="1" dirty="0" smtClean="0">
                <a:solidFill>
                  <a:srgbClr val="C00000"/>
                </a:solidFill>
                <a:latin typeface="Times New Roman" pitchFamily="18" charset="0"/>
                <a:cs typeface="Times New Roman" pitchFamily="18" charset="0"/>
              </a:rPr>
              <a:t>Канәгат</a:t>
            </a:r>
            <a:r>
              <a:rPr lang="ru-RU" sz="4000" b="1" dirty="0">
                <a:solidFill>
                  <a:srgbClr val="C00000"/>
                </a:solidFill>
                <a:latin typeface="Times New Roman" pitchFamily="18" charset="0"/>
                <a:cs typeface="Times New Roman" pitchFamily="18" charset="0"/>
              </a:rPr>
              <a:t>ь</a:t>
            </a:r>
            <a:r>
              <a:rPr lang="tt-RU" sz="4000" b="1" dirty="0">
                <a:solidFill>
                  <a:srgbClr val="C00000"/>
                </a:solidFill>
                <a:latin typeface="Times New Roman" pitchFamily="18" charset="0"/>
                <a:cs typeface="Times New Roman" pitchFamily="18" charset="0"/>
              </a:rPr>
              <a:t>сезлек</a:t>
            </a:r>
            <a:endParaRPr lang="ru-RU" sz="4000" b="1" i="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l"/>
            <a:r>
              <a:rPr lang="ru-RU" b="1" i="1" dirty="0" smtClean="0">
                <a:solidFill>
                  <a:schemeClr val="tx1"/>
                </a:solidFill>
                <a:latin typeface="Times New Roman" pitchFamily="18" charset="0"/>
                <a:cs typeface="Times New Roman" pitchFamily="18" charset="0"/>
              </a:rPr>
              <a:t>С</a:t>
            </a:r>
            <a:r>
              <a:rPr lang="tt-RU" b="1" i="1" dirty="0" smtClean="0">
                <a:solidFill>
                  <a:schemeClr val="tx1"/>
                </a:solidFill>
                <a:latin typeface="Times New Roman" pitchFamily="18" charset="0"/>
                <a:cs typeface="Times New Roman" pitchFamily="18" charset="0"/>
              </a:rPr>
              <a:t>әбәпләре :</a:t>
            </a:r>
            <a:endParaRPr lang="ru-RU" b="1" i="1" dirty="0">
              <a:solidFill>
                <a:schemeClr val="tx1"/>
              </a:solidFill>
              <a:latin typeface="Times New Roman" pitchFamily="18" charset="0"/>
              <a:cs typeface="Times New Roman" pitchFamily="18" charset="0"/>
            </a:endParaRPr>
          </a:p>
        </p:txBody>
      </p:sp>
      <p:pic>
        <p:nvPicPr>
          <p:cNvPr id="3078" name="Picture 6" descr="C:\Documents and Settings\User\Local Settings\Temporary Internet Files\Content.IE5\87F25NHW\MP9004431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569" y="1480138"/>
            <a:ext cx="2934879" cy="439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00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154</TotalTime>
  <Words>459</Words>
  <Application>Microsoft Office PowerPoint</Application>
  <PresentationFormat>Экран (4:3)</PresentationFormat>
  <Paragraphs>104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Волна</vt:lpstr>
      <vt:lpstr>Гомуми ата-аналар җыелышы өчен чыгыш</vt:lpstr>
      <vt:lpstr>           Гаиләдә ата –ана белән бала арасындагы каршылыклар  һәм аларны хәл  итү юллары </vt:lpstr>
      <vt:lpstr>     Конфликт- </vt:lpstr>
      <vt:lpstr>Сәбәпләре :</vt:lpstr>
      <vt:lpstr>Сәбәпләре :</vt:lpstr>
      <vt:lpstr>Сәбәпләре :</vt:lpstr>
      <vt:lpstr>Сәбәпләре :</vt:lpstr>
      <vt:lpstr>Сәбәпләре :</vt:lpstr>
      <vt:lpstr>Сәбәпләре :</vt:lpstr>
      <vt:lpstr>Конфликтларны чишү юллары :</vt:lpstr>
      <vt:lpstr>Конфликтларны чишү юллары :</vt:lpstr>
      <vt:lpstr>Конфликтларны чишү юллары :</vt:lpstr>
      <vt:lpstr>Конфликтларны чишү юллары :</vt:lpstr>
      <vt:lpstr>Конфликтларны чишү юллары :</vt:lpstr>
      <vt:lpstr>Конфликтларны чишү юллары :</vt:lpstr>
      <vt:lpstr>Конфликтларны чишү юллары :</vt:lpstr>
      <vt:lpstr>Конфликтларны чишү юллары :</vt:lpstr>
      <vt:lpstr>Әти – әниләргә киңәшләр : </vt:lpstr>
      <vt:lpstr>Әти – әниләргә киңәшләр : </vt:lpstr>
      <vt:lpstr>Әти – әниләргә киңәшләр : </vt:lpstr>
      <vt:lpstr>Әти – әниләргә киңәшләр : </vt:lpstr>
      <vt:lpstr>Әти – әниләргә киңәшләр :  </vt:lpstr>
      <vt:lpstr> Әти – әниләргә киңәшләр :</vt:lpstr>
      <vt:lpstr>Әти – әниләргә киңәшләр : </vt:lpstr>
      <vt:lpstr>Әти – әниләргә киңәшләр : </vt:lpstr>
      <vt:lpstr>Игътибарыгыз өчен рәхмәт!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Гаиләдә ата –ана белән бала арасындагы каршылыклар  һәм аларны хәл  итү юллары </dc:title>
  <cp:lastModifiedBy>XP GAME 2009</cp:lastModifiedBy>
  <cp:revision>18</cp:revision>
  <dcterms:modified xsi:type="dcterms:W3CDTF">2012-05-02T15:00:53Z</dcterms:modified>
</cp:coreProperties>
</file>