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t-RU" dirty="0" smtClean="0"/>
              <a:t>Мәрданова Әдилә Әхсән кызы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t-RU" dirty="0" smtClean="0"/>
              <a:t>Әсәргә анализ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60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t-RU" i="1" dirty="0" smtClean="0"/>
              <a:t> </a:t>
            </a:r>
            <a:r>
              <a:rPr lang="tt-RU" i="1" dirty="0"/>
              <a:t>З. Бигиевның “Зур гөнаһлар” әсәрен анализлау.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/>
              <a:t>Тормыш</a:t>
            </a:r>
            <a:r>
              <a:rPr lang="ru-RU" b="1" i="1" dirty="0"/>
              <a:t> к</a:t>
            </a:r>
            <a:r>
              <a:rPr lang="tt-RU" b="1" i="1" dirty="0"/>
              <a:t>ыйммәтләре</a:t>
            </a:r>
            <a:r>
              <a:rPr lang="tt-RU" b="1" i="1" dirty="0" smtClean="0"/>
              <a:t>.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3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i="1" dirty="0"/>
              <a:t>З. Бигиев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t-RU" i="1" dirty="0" smtClean="0"/>
              <a:t>– </a:t>
            </a:r>
            <a:r>
              <a:rPr lang="tt-RU" i="1" dirty="0"/>
              <a:t>мәгърифәтчелек дәвере татар әдәбиятының күренекле вәкиле. Роман, сәяхәтнамә жанрларын үстерүгә зур өлеш кертә. Без аның “ Өлүф яки гүзәл кыз Хәдичә” әсәрен укыдык. Ә бүген “ Зур гөнаһлар” романына тукталырбыз. Бу әсәрләр рус – Европа әдәбияты йогынтысында языла.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90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tt-RU" b="1" dirty="0"/>
              <a:t> </a:t>
            </a:r>
          </a:p>
          <a:p>
            <a:r>
              <a:rPr lang="tt-RU" b="1" dirty="0"/>
              <a:t>Пролог</a:t>
            </a:r>
          </a:p>
          <a:p>
            <a:r>
              <a:rPr lang="tt-RU" b="1" dirty="0"/>
              <a:t>Экспозиция</a:t>
            </a:r>
          </a:p>
          <a:p>
            <a:r>
              <a:rPr lang="tt-RU" b="1" dirty="0"/>
              <a:t>Төенләнеш</a:t>
            </a:r>
          </a:p>
          <a:p>
            <a:r>
              <a:rPr lang="tt-RU" b="1" dirty="0"/>
              <a:t>Вакыйгалар үстерелеше</a:t>
            </a:r>
          </a:p>
          <a:p>
            <a:r>
              <a:rPr lang="tt-RU" b="1" dirty="0"/>
              <a:t>Кульминация</a:t>
            </a:r>
          </a:p>
          <a:p>
            <a:r>
              <a:rPr lang="tt-RU" b="1" dirty="0"/>
              <a:t>Чишелеш</a:t>
            </a:r>
          </a:p>
          <a:p>
            <a:r>
              <a:rPr lang="tt-RU" b="1" dirty="0"/>
              <a:t>Эпилог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89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7488832" cy="5760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8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332656"/>
            <a:ext cx="7488832" cy="60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5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6048712"/>
          </a:xfrm>
        </p:spPr>
        <p:txBody>
          <a:bodyPr>
            <a:normAutofit/>
          </a:bodyPr>
          <a:lstStyle/>
          <a:p>
            <a:pPr lvl="0"/>
            <a:r>
              <a:rPr lang="tt-RU" b="1" i="1" dirty="0"/>
              <a:t>тема:мәхәббәт һәм хыянәт, мәрхәмәтлелек һәм явызлык </a:t>
            </a:r>
            <a:endParaRPr lang="ru-RU" b="1" dirty="0"/>
          </a:p>
          <a:p>
            <a:pPr lvl="0"/>
            <a:r>
              <a:rPr lang="tt-RU" b="1" i="1" dirty="0"/>
              <a:t>төп геройлар: Маһруй, Җиһангир, Габделгафур, Ягъкуб һәм Ибраһим Галиевлар, карчык....</a:t>
            </a:r>
            <a:endParaRPr lang="ru-RU" b="1" dirty="0"/>
          </a:p>
          <a:p>
            <a:pPr lvl="0"/>
            <a:r>
              <a:rPr lang="tt-RU" b="1" i="1" dirty="0"/>
              <a:t>идеясе:тормышта уңай кыйммәтләрне югалтмаска, мәрхәмәтле, дөрес юл белән яшәргә....</a:t>
            </a:r>
            <a:endParaRPr lang="ru-RU" b="1" dirty="0"/>
          </a:p>
          <a:p>
            <a:pPr lvl="0"/>
            <a:r>
              <a:rPr lang="tt-RU" b="1" i="1" dirty="0"/>
              <a:t>проблемасы:мәдрәсәләрдәге уку шартлары, иҗтимагый яшәеш</a:t>
            </a:r>
            <a:endParaRPr lang="ru-RU" b="1" dirty="0"/>
          </a:p>
          <a:p>
            <a:r>
              <a:rPr lang="tt-RU" i="1" dirty="0"/>
              <a:t>Нәтиҗә ясау: </a:t>
            </a:r>
            <a:r>
              <a:rPr lang="tt-RU" b="1" i="1" dirty="0"/>
              <a:t>Димәк, гөнаһ – бу әсәрдә</a:t>
            </a:r>
            <a:r>
              <a:rPr lang="tt-RU" i="1" dirty="0"/>
              <a:t> </a:t>
            </a:r>
            <a:r>
              <a:rPr lang="tt-RU" b="1" i="1" dirty="0"/>
              <a:t>хыянәт итү, кеше үтерү....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50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640018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106</TotalTime>
  <Words>127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Әсәргә анализ</vt:lpstr>
      <vt:lpstr>Тормыш кыйммәтләре.  </vt:lpstr>
      <vt:lpstr>З. Бигиев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Тормыш кыйммәтләре. </dc:title>
  <dc:creator>адиля</dc:creator>
  <cp:lastModifiedBy>XP GAME 2009</cp:lastModifiedBy>
  <cp:revision>3</cp:revision>
  <dcterms:created xsi:type="dcterms:W3CDTF">2012-04-04T07:49:00Z</dcterms:created>
  <dcterms:modified xsi:type="dcterms:W3CDTF">2012-05-02T13:43:23Z</dcterms:modified>
</cp:coreProperties>
</file>