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D9F8-1F9F-4172-8F72-6757A38D8CD9}" type="datetimeFigureOut">
              <a:rPr lang="ru-RU" smtClean="0"/>
              <a:t>16.01.2012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E741-E104-4AE4-B305-F00AA96EE5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D9F8-1F9F-4172-8F72-6757A38D8CD9}" type="datetimeFigureOut">
              <a:rPr lang="ru-RU" smtClean="0"/>
              <a:t>16.01.2012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E741-E104-4AE4-B305-F00AA96EE5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D9F8-1F9F-4172-8F72-6757A38D8CD9}" type="datetimeFigureOut">
              <a:rPr lang="ru-RU" smtClean="0"/>
              <a:t>16.01.2012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E741-E104-4AE4-B305-F00AA96EE5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D9F8-1F9F-4172-8F72-6757A38D8CD9}" type="datetimeFigureOut">
              <a:rPr lang="ru-RU" smtClean="0"/>
              <a:t>16.01.2012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E741-E104-4AE4-B305-F00AA96EE5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D9F8-1F9F-4172-8F72-6757A38D8CD9}" type="datetimeFigureOut">
              <a:rPr lang="ru-RU" smtClean="0"/>
              <a:t>16.01.2012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E741-E104-4AE4-B305-F00AA96EE5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D9F8-1F9F-4172-8F72-6757A38D8CD9}" type="datetimeFigureOut">
              <a:rPr lang="ru-RU" smtClean="0"/>
              <a:t>16.01.2012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E741-E104-4AE4-B305-F00AA96EE5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D9F8-1F9F-4172-8F72-6757A38D8CD9}" type="datetimeFigureOut">
              <a:rPr lang="ru-RU" smtClean="0"/>
              <a:t>16.01.2012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E741-E104-4AE4-B305-F00AA96EE5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D9F8-1F9F-4172-8F72-6757A38D8CD9}" type="datetimeFigureOut">
              <a:rPr lang="ru-RU" smtClean="0"/>
              <a:t>16.01.2012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E741-E104-4AE4-B305-F00AA96EE5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D9F8-1F9F-4172-8F72-6757A38D8CD9}" type="datetimeFigureOut">
              <a:rPr lang="ru-RU" smtClean="0"/>
              <a:t>16.01.2012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E741-E104-4AE4-B305-F00AA96EE5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D9F8-1F9F-4172-8F72-6757A38D8CD9}" type="datetimeFigureOut">
              <a:rPr lang="ru-RU" smtClean="0"/>
              <a:t>16.01.2012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E741-E104-4AE4-B305-F00AA96EE5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D9F8-1F9F-4172-8F72-6757A38D8CD9}" type="datetimeFigureOut">
              <a:rPr lang="ru-RU" smtClean="0"/>
              <a:t>16.01.2012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E741-E104-4AE4-B305-F00AA96EE5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DD9F8-1F9F-4172-8F72-6757A38D8CD9}" type="datetimeFigureOut">
              <a:rPr lang="ru-RU" smtClean="0"/>
              <a:t>16.01.2012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0E741-E104-4AE4-B305-F00AA96EE55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3168351"/>
          </a:xfrm>
        </p:spPr>
        <p:txBody>
          <a:bodyPr>
            <a:noAutofit/>
          </a:bodyPr>
          <a:lstStyle/>
          <a:p>
            <a:r>
              <a:rPr lang="ru-RU" sz="11500" b="1" u="sng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Математика</a:t>
            </a:r>
            <a:endParaRPr lang="ru-RU" sz="11500" b="1" u="sng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Найдите закономерность, продолжите ряд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5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А) 865, 877, 889, …, …</a:t>
            </a:r>
          </a:p>
          <a:p>
            <a:pPr>
              <a:buNone/>
            </a:pPr>
            <a:r>
              <a:rPr lang="ru-RU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Б) 578, 542, 506, …, …</a:t>
            </a:r>
            <a:endParaRPr lang="ru-RU" sz="5400" b="1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 чисел </a:t>
            </a:r>
          </a:p>
          <a:p>
            <a:pPr algn="ctr">
              <a:buNone/>
            </a:pPr>
            <a:r>
              <a:rPr lang="ru-RU" sz="6600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21, 19,  30, 25, 3, 12, 9, 15, 6, 27 </a:t>
            </a:r>
          </a:p>
          <a:p>
            <a:pPr algn="ctr">
              <a:buNone/>
            </a:pPr>
            <a:r>
              <a:rPr lang="ru-RU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найдите 3 числа, сумма которых будет равна </a:t>
            </a:r>
            <a:r>
              <a:rPr lang="ru-RU" sz="6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ru-RU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354162"/>
          </a:xfrm>
        </p:spPr>
        <p:txBody>
          <a:bodyPr>
            <a:noAutofit/>
          </a:bodyPr>
          <a:lstStyle/>
          <a:p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Заполните пустые клетки, чтобы сумма по направлениям была равна 75.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2332038"/>
          <a:ext cx="8662293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7431"/>
                <a:gridCol w="2887431"/>
                <a:gridCol w="2887431"/>
              </a:tblGrid>
              <a:tr h="1397769">
                <a:tc>
                  <a:txBody>
                    <a:bodyPr/>
                    <a:lstStyle/>
                    <a:p>
                      <a:pPr algn="ctr"/>
                      <a:r>
                        <a:rPr lang="ru-RU" sz="8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8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8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8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97769">
                <a:tc>
                  <a:txBody>
                    <a:bodyPr/>
                    <a:lstStyle/>
                    <a:p>
                      <a:pPr algn="ctr"/>
                      <a:endParaRPr lang="ru-RU" sz="88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8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8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97769">
                <a:tc>
                  <a:txBody>
                    <a:bodyPr/>
                    <a:lstStyle/>
                    <a:p>
                      <a:pPr algn="ctr"/>
                      <a:endParaRPr lang="ru-RU" sz="8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88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8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6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9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9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9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9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9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9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9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9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9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9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9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9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84</Words>
  <Application>Microsoft Office PowerPoint</Application>
  <PresentationFormat>Экран (4:3)</PresentationFormat>
  <Paragraphs>23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Математика</vt:lpstr>
      <vt:lpstr>Найдите закономерность, продолжите ряд</vt:lpstr>
      <vt:lpstr>Слайд 3</vt:lpstr>
      <vt:lpstr>Заполните пустые клетки, чтобы сумма по направлениям была равна 75.</vt:lpstr>
      <vt:lpstr>Ответ: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</dc:title>
  <dc:creator>adm</dc:creator>
  <cp:lastModifiedBy>adm</cp:lastModifiedBy>
  <cp:revision>4</cp:revision>
  <dcterms:created xsi:type="dcterms:W3CDTF">2012-01-16T07:10:28Z</dcterms:created>
  <dcterms:modified xsi:type="dcterms:W3CDTF">2012-01-16T07:21:39Z</dcterms:modified>
</cp:coreProperties>
</file>