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  <p:sldId id="264" r:id="rId11"/>
    <p:sldId id="265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A0E4-6F54-403B-A2AB-A5906855BA3D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F564-954A-4CCB-8053-27A3273645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48880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Литература</a:t>
            </a:r>
            <a:endParaRPr lang="ru-RU" sz="138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\Мои документы\преддипломная ПРАКТИКА\животные картинки\skazka-lisa-zayac-i-petu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4486" cy="3240360"/>
          </a:xfrm>
          <a:prstGeom prst="rect">
            <a:avLst/>
          </a:prstGeom>
          <a:noFill/>
        </p:spPr>
      </p:pic>
      <p:pic>
        <p:nvPicPr>
          <p:cNvPr id="9219" name="Picture 3" descr="C:\Documents and Settings\adm\Мои документы\преддипломная ПРАКТИКА\животные картинки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838325"/>
            <a:ext cx="4762500" cy="501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Заяц 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0242" name="Picture 2" descr="C:\Documents and Settings\adm\Мои документы\преддипломная ПРАКТИКА\животные картинки\000kshf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038600" cy="3531016"/>
          </a:xfrm>
          <a:prstGeom prst="rect">
            <a:avLst/>
          </a:prstGeom>
          <a:noFill/>
        </p:spPr>
      </p:pic>
      <p:pic>
        <p:nvPicPr>
          <p:cNvPr id="10243" name="Picture 3" descr="C:\Documents and Settings\adm\Мои документы\преддипломная ПРАКТИКА\животные картинки\0036-126-Lisa-i-zaja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9685"/>
            <a:ext cx="4006205" cy="536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\Мои документы\преддипломная ПРАКТИКА\животные картинки\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7605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Ёжик  </a:t>
            </a: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2290" name="Picture 2" descr="C:\Documents and Settings\adm\Мои документы\преддипломная ПРАКТИКА\животные картинки\Image=20=287=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315007" cy="4896544"/>
          </a:xfrm>
          <a:prstGeom prst="rect">
            <a:avLst/>
          </a:prstGeom>
          <a:noFill/>
        </p:spPr>
      </p:pic>
      <p:pic>
        <p:nvPicPr>
          <p:cNvPr id="12291" name="Picture 3" descr="C:\Documents and Settings\adm\Мои документы\преддипломная ПРАКТИКА\животные картинки\tale-hedgehog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078" y="2060848"/>
            <a:ext cx="444392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\Мои документы\преддипломная ПРАКТИКА\животные картинки\T01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4379979" cy="3284984"/>
          </a:xfrm>
          <a:prstGeom prst="rect">
            <a:avLst/>
          </a:prstGeom>
          <a:noFill/>
        </p:spPr>
      </p:pic>
      <p:pic>
        <p:nvPicPr>
          <p:cNvPr id="13315" name="Picture 3" descr="C:\Documents and Settings\adm\Мои документы\преддипломная ПРАКТИКА\животные картинки\Zajz_i_e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4959746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Братья Гримм</a:t>
            </a: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858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627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Л</a:t>
            </a: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иса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026" name="Picture 2" descr="C:\Documents and Settings\adm\Мои документы\преддипломная ПРАКТИКА\животные картинки\0008-016-Katitsja-kolobok-katitsja-a-navstrechu-emu-lis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59" y="1600200"/>
            <a:ext cx="3702481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adm\Мои документы\преддипломная ПРАКТИКА\животные картинки\1274014648_skazki_pro_lis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196332" cy="445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\Мои документы\преддипломная ПРАКТИКА\животные картинки\exam_prokofieva_zo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39952" cy="5232167"/>
          </a:xfrm>
          <a:prstGeom prst="rect">
            <a:avLst/>
          </a:prstGeom>
          <a:noFill/>
        </p:spPr>
      </p:pic>
      <p:pic>
        <p:nvPicPr>
          <p:cNvPr id="2051" name="Picture 3" descr="C:\Documents and Settings\adm\Мои документы\преддипломная ПРАКТИКА\животные картинки\kolob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555" b="7972"/>
          <a:stretch>
            <a:fillRect/>
          </a:stretch>
        </p:blipFill>
        <p:spPr bwMode="auto">
          <a:xfrm>
            <a:off x="4427984" y="188640"/>
            <a:ext cx="4716016" cy="3096344"/>
          </a:xfrm>
          <a:prstGeom prst="rect">
            <a:avLst/>
          </a:prstGeom>
          <a:noFill/>
        </p:spPr>
      </p:pic>
      <p:pic>
        <p:nvPicPr>
          <p:cNvPr id="2052" name="Picture 4" descr="C:\Documents and Settings\adm\Мои документы\преддипломная ПРАКТИКА\животные картинки\ли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8999"/>
            <a:ext cx="3096344" cy="3293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Волк </a:t>
            </a: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3074" name="Picture 2" descr="C:\Documents and Settings\adm\Мои документы\преддипломная ПРАКТИКА\животные картинки\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20480" cy="3240360"/>
          </a:xfrm>
          <a:prstGeom prst="rect">
            <a:avLst/>
          </a:prstGeom>
          <a:noFill/>
        </p:spPr>
      </p:pic>
      <p:pic>
        <p:nvPicPr>
          <p:cNvPr id="3075" name="Picture 3" descr="C:\Documents and Settings\adm\Мои документы\преддипломная ПРАКТИКА\животные картинки\skazka-pro-lekarstvennye-rasteniya-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277" y="1844824"/>
            <a:ext cx="4586723" cy="411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\Мои документы\преддипломная ПРАКТИКА\животные картинки\skazka-kolobok-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42308"/>
          <a:stretch>
            <a:fillRect/>
          </a:stretch>
        </p:blipFill>
        <p:spPr bwMode="auto">
          <a:xfrm>
            <a:off x="323528" y="404664"/>
            <a:ext cx="4032448" cy="5242182"/>
          </a:xfrm>
          <a:prstGeom prst="rect">
            <a:avLst/>
          </a:prstGeom>
          <a:noFill/>
        </p:spPr>
      </p:pic>
      <p:pic>
        <p:nvPicPr>
          <p:cNvPr id="4099" name="Picture 3" descr="C:\Documents and Settings\adm\Мои документы\преддипломная ПРАКТИКА\животные картинки\vol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744416" cy="516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Медведь 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5122" name="Picture 2" descr="C:\Documents and Settings\adm\Мои документы\преддипломная ПРАКТИКА\животные картинки\medved-skaz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387988" cy="3744416"/>
          </a:xfrm>
          <a:prstGeom prst="rect">
            <a:avLst/>
          </a:prstGeom>
          <a:noFill/>
        </p:spPr>
      </p:pic>
      <p:pic>
        <p:nvPicPr>
          <p:cNvPr id="5123" name="Picture 3" descr="C:\Documents and Settings\adm\Мои документы\преддипломная ПРАКТИКА\животные картинки\i_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605" y="2852936"/>
            <a:ext cx="4521395" cy="364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\Мои документы\преддипломная ПРАКТИКА\животные картинки\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0" y="1628800"/>
            <a:ext cx="4209382" cy="4464496"/>
          </a:xfrm>
          <a:prstGeom prst="rect">
            <a:avLst/>
          </a:prstGeom>
          <a:noFill/>
        </p:spPr>
      </p:pic>
      <p:pic>
        <p:nvPicPr>
          <p:cNvPr id="8" name="Picture 2" descr="C:\Documents and Settings\adm\Мои документы\преддипломная ПРАКТИКА\животные картинки\082e5cf9a26763b61148340d060f6f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9866"/>
            <a:ext cx="4038600" cy="3166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 descr="C:\Documents and Settings\adm\Мои документы\преддипломная ПРАКТИКА\животные картинки\pic-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8032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</a:rPr>
              <a:t>Петух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Documents and Settings\adm\Мои документы\преддипломная ПРАКТИКА\животные картинки\243_petu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493704" cy="3265425"/>
          </a:xfrm>
          <a:prstGeom prst="rect">
            <a:avLst/>
          </a:prstGeom>
          <a:noFill/>
        </p:spPr>
      </p:pic>
      <p:pic>
        <p:nvPicPr>
          <p:cNvPr id="8195" name="Picture 3" descr="C:\Documents and Settings\adm\Мои документы\преддипломная ПРАКТИКА\животные картинки\petu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038600" cy="41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Лиса</vt:lpstr>
      <vt:lpstr>Слайд 3</vt:lpstr>
      <vt:lpstr>Волк </vt:lpstr>
      <vt:lpstr>Слайд 5</vt:lpstr>
      <vt:lpstr>Медведь </vt:lpstr>
      <vt:lpstr>Слайд 7</vt:lpstr>
      <vt:lpstr>Слайд 8</vt:lpstr>
      <vt:lpstr>Петух </vt:lpstr>
      <vt:lpstr>Слайд 10</vt:lpstr>
      <vt:lpstr>Заяц </vt:lpstr>
      <vt:lpstr>Слайд 12</vt:lpstr>
      <vt:lpstr>Ёжик  </vt:lpstr>
      <vt:lpstr>Слайд 14</vt:lpstr>
      <vt:lpstr>Братья Гримм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</cp:lastModifiedBy>
  <cp:revision>11</cp:revision>
  <dcterms:created xsi:type="dcterms:W3CDTF">2012-01-13T17:17:11Z</dcterms:created>
  <dcterms:modified xsi:type="dcterms:W3CDTF">2012-01-13T17:33:14Z</dcterms:modified>
</cp:coreProperties>
</file>