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7"/>
  </p:notesMasterIdLst>
  <p:sldIdLst>
    <p:sldId id="256" r:id="rId2"/>
    <p:sldId id="257" r:id="rId3"/>
    <p:sldId id="258" r:id="rId4"/>
    <p:sldId id="259" r:id="rId5"/>
    <p:sldId id="261" r:id="rId6"/>
    <p:sldId id="268" r:id="rId7"/>
    <p:sldId id="262" r:id="rId8"/>
    <p:sldId id="270" r:id="rId9"/>
    <p:sldId id="271" r:id="rId10"/>
    <p:sldId id="263" r:id="rId11"/>
    <p:sldId id="264" r:id="rId12"/>
    <p:sldId id="265" r:id="rId13"/>
    <p:sldId id="269" r:id="rId14"/>
    <p:sldId id="266" r:id="rId15"/>
    <p:sldId id="267"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33CC"/>
    <a:srgbClr val="412F8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011" autoAdjust="0"/>
  </p:normalViewPr>
  <p:slideViewPr>
    <p:cSldViewPr>
      <p:cViewPr varScale="1">
        <p:scale>
          <a:sx n="68" d="100"/>
          <a:sy n="68" d="100"/>
        </p:scale>
        <p:origin x="-144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30ABCA4-EA41-46ED-BD9E-374C9B88811E}" type="datetimeFigureOut">
              <a:rPr lang="ru-RU"/>
              <a:pPr>
                <a:defRPr/>
              </a:pPr>
              <a:t>21.02.2012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9A85508-4CE7-46C5-B2AE-5C2D6493140A}"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883005D5-F930-475B-9935-F9AAECD8ABCF}" type="datetimeFigureOut">
              <a:rPr lang="ru-RU"/>
              <a:pPr>
                <a:defRPr/>
              </a:pPr>
              <a:t>21.02.2012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F2E581C8-C304-43C3-AF27-2307AB15F1D3}"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E383DD41-E2EC-49BE-B34A-28E62127F0E0}" type="datetimeFigureOut">
              <a:rPr lang="ru-RU"/>
              <a:pPr>
                <a:defRPr/>
              </a:pPr>
              <a:t>21.02.2012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501402E6-9E4F-491F-9D30-ACF94CF00D71}"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7088C332-3471-41AA-9220-D635C0023661}" type="datetimeFigureOut">
              <a:rPr lang="ru-RU"/>
              <a:pPr>
                <a:defRPr/>
              </a:pPr>
              <a:t>21.02.2012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23484249-B086-47A1-9CAE-37187CCAF34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1055F09A-BD5E-4F06-8D2E-E5ADE0FAF1CF}" type="datetimeFigureOut">
              <a:rPr lang="ru-RU"/>
              <a:pPr>
                <a:defRPr/>
              </a:pPr>
              <a:t>21.02.2012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1B636D65-177E-443E-A1FA-0606A7E9B51E}"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8A25D3AA-2900-405B-8425-6C179E45A45D}" type="datetimeFigureOut">
              <a:rPr lang="ru-RU"/>
              <a:pPr>
                <a:defRPr/>
              </a:pPr>
              <a:t>21.02.2012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9E8AC57-ABE3-43F7-953B-DA168515FA14}"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4BBEAF4D-AD89-47C4-8997-ABBC6E958D58}" type="datetimeFigureOut">
              <a:rPr lang="ru-RU"/>
              <a:pPr>
                <a:defRPr/>
              </a:pPr>
              <a:t>21.02.2012</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CE72C209-F920-40AC-A0BD-AFE45BEC379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8BC76263-7E51-4296-A9A6-4488A52A6BB1}" type="datetimeFigureOut">
              <a:rPr lang="ru-RU"/>
              <a:pPr>
                <a:defRPr/>
              </a:pPr>
              <a:t>21.02.2012</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3B3F82A9-ABE0-4707-8DB5-EF000C444074}"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820EFAB8-C9A7-4DCE-A308-4053658479D6}" type="datetimeFigureOut">
              <a:rPr lang="ru-RU"/>
              <a:pPr>
                <a:defRPr/>
              </a:pPr>
              <a:t>21.02.2012</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ED66EC82-3C40-453E-B4B5-01DCD03FF90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CE4A673B-0659-4587-9153-6DF806700B1F}" type="datetimeFigureOut">
              <a:rPr lang="ru-RU"/>
              <a:pPr>
                <a:defRPr/>
              </a:pPr>
              <a:t>21.02.2012</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2C821649-CA47-4567-BD21-909D17511F3A}"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0DB559F9-D646-4DC2-B83B-98045293B200}" type="datetimeFigureOut">
              <a:rPr lang="ru-RU"/>
              <a:pPr>
                <a:defRPr/>
              </a:pPr>
              <a:t>21.02.2012</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A683B05B-661A-4CE0-AA66-CE5B4E804B5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4BCC1043-9B19-45DC-8E3C-FB6F3ABC35A3}" type="datetimeFigureOut">
              <a:rPr lang="ru-RU"/>
              <a:pPr>
                <a:defRPr/>
              </a:pPr>
              <a:t>21.02.2012</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777A9852-EDC2-4FDD-B88D-82A1F30F03D6}"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defRPr>
            </a:lvl1pPr>
          </a:lstStyle>
          <a:p>
            <a:pPr>
              <a:defRPr/>
            </a:pPr>
            <a:fld id="{A28364C6-59AE-4780-B36E-F59A7BF0965E}" type="datetimeFigureOut">
              <a:rPr lang="ru-RU"/>
              <a:pPr>
                <a:defRPr/>
              </a:pPr>
              <a:t>21.02.2012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defRPr>
            </a:lvl1pPr>
          </a:lstStyle>
          <a:p>
            <a:pPr>
              <a:defRPr/>
            </a:pPr>
            <a:fld id="{9E818FB1-15EE-43BA-B80F-FBDDD7B58E75}"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719" r:id="rId1"/>
    <p:sldLayoutId id="2147483718" r:id="rId2"/>
    <p:sldLayoutId id="2147483720" r:id="rId3"/>
    <p:sldLayoutId id="2147483717" r:id="rId4"/>
    <p:sldLayoutId id="2147483716" r:id="rId5"/>
    <p:sldLayoutId id="2147483715" r:id="rId6"/>
    <p:sldLayoutId id="2147483714" r:id="rId7"/>
    <p:sldLayoutId id="2147483713" r:id="rId8"/>
    <p:sldLayoutId id="2147483712" r:id="rId9"/>
    <p:sldLayoutId id="2147483711" r:id="rId10"/>
    <p:sldLayoutId id="2147483710"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2030" y="214290"/>
            <a:ext cx="8229600" cy="4286280"/>
          </a:xfrm>
          <a:prstGeom prst="roundRect">
            <a:avLst/>
          </a:prstGeom>
          <a:effectLst>
            <a:glow rad="228600">
              <a:schemeClr val="accent3">
                <a:satMod val="175000"/>
                <a:alpha val="40000"/>
              </a:schemeClr>
            </a:glow>
            <a:outerShdw blurRad="184150" dist="241300" dir="11520000" sx="110000" sy="110000" algn="ctr">
              <a:srgbClr val="000000">
                <a:alpha val="18000"/>
              </a:srgbClr>
            </a:outerShdw>
          </a:effectLst>
          <a:scene3d>
            <a:camera prst="perspectiveAbove"/>
            <a:lightRig rig="flood" dir="t">
              <a:rot lat="0" lon="0" rev="13800000"/>
            </a:lightRig>
          </a:scene3d>
          <a:sp3d extrusionH="107950" prstMaterial="plastic">
            <a:bevelT w="82550" h="63500" prst="divot"/>
            <a:bevelB/>
          </a:sp3d>
        </p:spPr>
        <p:txBody>
          <a:bodyPr/>
          <a:lstStyle/>
          <a:p>
            <a:pPr eaLnBrk="1" fontAlgn="auto" hangingPunct="1">
              <a:spcAft>
                <a:spcPts val="0"/>
              </a:spcAft>
              <a:defRPr/>
            </a:pPr>
            <a:r>
              <a:rPr lang="tt-RU" sz="5400" i="1" dirty="0" smtClean="0">
                <a:ln w="6350">
                  <a:solidFill>
                    <a:schemeClr val="bg2">
                      <a:lumMod val="50000"/>
                    </a:schemeClr>
                  </a:solidFill>
                </a:ln>
                <a:solidFill>
                  <a:schemeClr val="accent1">
                    <a:lumMod val="75000"/>
                  </a:schemeClr>
                </a:solidFill>
              </a:rPr>
              <a:t/>
            </a:r>
            <a:br>
              <a:rPr lang="tt-RU" sz="5400" i="1" dirty="0" smtClean="0">
                <a:ln w="6350">
                  <a:solidFill>
                    <a:schemeClr val="bg2">
                      <a:lumMod val="50000"/>
                    </a:schemeClr>
                  </a:solidFill>
                </a:ln>
                <a:solidFill>
                  <a:schemeClr val="accent1">
                    <a:lumMod val="75000"/>
                  </a:schemeClr>
                </a:solidFill>
              </a:rPr>
            </a:br>
            <a:r>
              <a:rPr lang="tt-RU" sz="5400" i="1" dirty="0" smtClean="0">
                <a:ln w="6350">
                  <a:solidFill>
                    <a:schemeClr val="bg2">
                      <a:lumMod val="50000"/>
                    </a:schemeClr>
                  </a:solidFill>
                </a:ln>
                <a:solidFill>
                  <a:srgbClr val="92D050"/>
                </a:solidFill>
              </a:rPr>
              <a:t>Тел бәйгесе “Туган телем – иркә гөлем”</a:t>
            </a:r>
            <a:endParaRPr lang="ru-RU" sz="5400" i="1" dirty="0">
              <a:ln w="6350">
                <a:solidFill>
                  <a:schemeClr val="bg2">
                    <a:lumMod val="50000"/>
                  </a:schemeClr>
                </a:solidFill>
              </a:ln>
              <a:solidFill>
                <a:srgbClr val="92D050"/>
              </a:solidFill>
            </a:endParaRPr>
          </a:p>
        </p:txBody>
      </p:sp>
      <p:pic>
        <p:nvPicPr>
          <p:cNvPr id="14338" name="Рисунок 4" descr="логотип .jpg"/>
          <p:cNvPicPr>
            <a:picLocks noChangeAspect="1"/>
          </p:cNvPicPr>
          <p:nvPr/>
        </p:nvPicPr>
        <p:blipFill>
          <a:blip r:embed="rId2" cstate="print"/>
          <a:srcRect/>
          <a:stretch>
            <a:fillRect/>
          </a:stretch>
        </p:blipFill>
        <p:spPr bwMode="auto">
          <a:xfrm>
            <a:off x="0" y="0"/>
            <a:ext cx="2143125" cy="192881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00298" y="214290"/>
            <a:ext cx="6151332" cy="1571636"/>
          </a:xfrm>
          <a:noFill/>
          <a:ln>
            <a:noFill/>
          </a:ln>
        </p:spPr>
        <p:style>
          <a:lnRef idx="2">
            <a:schemeClr val="dk1"/>
          </a:lnRef>
          <a:fillRef idx="1">
            <a:schemeClr val="lt1"/>
          </a:fillRef>
          <a:effectRef idx="0">
            <a:schemeClr val="dk1"/>
          </a:effectRef>
          <a:fontRef idx="minor">
            <a:schemeClr val="dk1"/>
          </a:fontRef>
        </p:style>
        <p:txBody>
          <a:bodyPr/>
          <a:lstStyle/>
          <a:p>
            <a:pPr eaLnBrk="1" fontAlgn="auto" hangingPunct="1">
              <a:spcAft>
                <a:spcPts val="0"/>
              </a:spcAft>
              <a:defRPr/>
            </a:pPr>
            <a:r>
              <a:rPr lang="tt-RU" sz="8800" dirty="0" smtClean="0">
                <a:solidFill>
                  <a:srgbClr val="C00000"/>
                </a:solidFill>
              </a:rPr>
              <a:t>III бирем </a:t>
            </a:r>
            <a:endParaRPr lang="ru-RU" sz="8800" cap="none" dirty="0">
              <a:ln w="31550" cmpd="sng">
                <a:noFill/>
                <a:prstDash val="solid"/>
              </a:ln>
              <a:solidFill>
                <a:srgbClr val="C00000"/>
              </a:solidFill>
              <a:effectLst>
                <a:outerShdw blurRad="50800" dist="40000" dir="5400000" algn="tl" rotWithShape="0">
                  <a:srgbClr val="000000">
                    <a:shade val="5000"/>
                    <a:satMod val="120000"/>
                    <a:alpha val="33000"/>
                  </a:srgbClr>
                </a:outerShdw>
              </a:effectLst>
            </a:endParaRPr>
          </a:p>
        </p:txBody>
      </p:sp>
      <p:sp>
        <p:nvSpPr>
          <p:cNvPr id="3" name="Подзаголовок 2"/>
          <p:cNvSpPr>
            <a:spLocks noGrp="1"/>
          </p:cNvSpPr>
          <p:nvPr>
            <p:ph type="subTitle" idx="1"/>
          </p:nvPr>
        </p:nvSpPr>
        <p:spPr>
          <a:xfrm>
            <a:off x="1000100" y="2285992"/>
            <a:ext cx="6400800" cy="2798306"/>
          </a:xfrm>
        </p:spPr>
        <p:txBody>
          <a:bodyPr>
            <a:prstTxWarp prst="textWave4">
              <a:avLst/>
            </a:prstTxWarp>
            <a:noAutofit/>
          </a:bodyPr>
          <a:lstStyle/>
          <a:p>
            <a:pPr eaLnBrk="1" fontAlgn="auto" hangingPunct="1">
              <a:spcAft>
                <a:spcPts val="0"/>
              </a:spcAft>
              <a:buClr>
                <a:schemeClr val="tx1">
                  <a:shade val="95000"/>
                </a:schemeClr>
              </a:buClr>
              <a:buFont typeface="Wingdings 2"/>
              <a:buNone/>
              <a:defRPr/>
            </a:pPr>
            <a:r>
              <a:rPr lang="tt-RU" sz="7200" b="1" dirty="0" smtClean="0">
                <a:ln w="18000">
                  <a:solidFill>
                    <a:srgbClr val="92D050"/>
                  </a:solidFill>
                  <a:prstDash val="solid"/>
                  <a:miter lim="800000"/>
                </a:ln>
                <a:solidFill>
                  <a:srgbClr val="00B050"/>
                </a:solidFill>
                <a:effectLst>
                  <a:outerShdw blurRad="25500" dist="23000" dir="7020000" algn="tl">
                    <a:srgbClr val="000000">
                      <a:alpha val="50000"/>
                    </a:srgbClr>
                  </a:outerShdw>
                </a:effectLst>
              </a:rPr>
              <a:t>Табышмаклар әйтешү</a:t>
            </a:r>
            <a:endParaRPr lang="ru-RU" sz="7200" b="1" dirty="0">
              <a:ln w="18000">
                <a:solidFill>
                  <a:srgbClr val="92D050"/>
                </a:solidFill>
                <a:prstDash val="solid"/>
                <a:miter lim="800000"/>
              </a:ln>
              <a:solidFill>
                <a:srgbClr val="00B050"/>
              </a:solidFill>
              <a:effectLst>
                <a:outerShdw blurRad="25500" dist="23000" dir="7020000" algn="tl">
                  <a:srgbClr val="000000">
                    <a:alpha val="50000"/>
                  </a:srgbClr>
                </a:outerShdw>
              </a:effectLst>
            </a:endParaRPr>
          </a:p>
        </p:txBody>
      </p:sp>
      <p:pic>
        <p:nvPicPr>
          <p:cNvPr id="23555" name="Рисунок 3" descr="логотип .jpg"/>
          <p:cNvPicPr>
            <a:picLocks noChangeAspect="1"/>
          </p:cNvPicPr>
          <p:nvPr/>
        </p:nvPicPr>
        <p:blipFill>
          <a:blip r:embed="rId2" cstate="print"/>
          <a:srcRect/>
          <a:stretch>
            <a:fillRect/>
          </a:stretch>
        </p:blipFill>
        <p:spPr bwMode="auto">
          <a:xfrm>
            <a:off x="0" y="0"/>
            <a:ext cx="2428875" cy="2220913"/>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85918" y="285728"/>
            <a:ext cx="6865712" cy="1643074"/>
          </a:xfrm>
        </p:spPr>
        <p:txBody>
          <a:bodyPr/>
          <a:lstStyle/>
          <a:p>
            <a:pPr eaLnBrk="1" fontAlgn="auto" hangingPunct="1">
              <a:spcAft>
                <a:spcPts val="0"/>
              </a:spcAft>
              <a:defRPr/>
            </a:pPr>
            <a:r>
              <a:rPr lang="tt-RU" sz="8000" dirty="0" smtClean="0">
                <a:solidFill>
                  <a:srgbClr val="C00000"/>
                </a:solidFill>
                <a:latin typeface="+mn-lt"/>
              </a:rPr>
              <a:t>IV бирем </a:t>
            </a:r>
            <a:endParaRPr lang="ru-RU" sz="8000" dirty="0">
              <a:solidFill>
                <a:srgbClr val="C00000"/>
              </a:solidFill>
              <a:latin typeface="+mn-lt"/>
            </a:endParaRPr>
          </a:p>
        </p:txBody>
      </p:sp>
      <p:sp>
        <p:nvSpPr>
          <p:cNvPr id="3" name="Подзаголовок 2"/>
          <p:cNvSpPr>
            <a:spLocks noGrp="1"/>
          </p:cNvSpPr>
          <p:nvPr>
            <p:ph type="subTitle" idx="1"/>
          </p:nvPr>
        </p:nvSpPr>
        <p:spPr>
          <a:xfrm>
            <a:off x="1338263" y="2065328"/>
            <a:ext cx="6400800" cy="3012620"/>
          </a:xfrm>
        </p:spPr>
        <p:txBody>
          <a:bodyPr>
            <a:prstTxWarp prst="textWave4">
              <a:avLst>
                <a:gd name="adj1" fmla="val 6250"/>
                <a:gd name="adj2" fmla="val 1319"/>
              </a:avLst>
            </a:prstTxWarp>
            <a:normAutofit/>
          </a:bodyPr>
          <a:lstStyle/>
          <a:p>
            <a:pPr eaLnBrk="1" fontAlgn="auto" hangingPunct="1">
              <a:spcAft>
                <a:spcPts val="0"/>
              </a:spcAft>
              <a:buClr>
                <a:schemeClr val="tx1">
                  <a:shade val="95000"/>
                </a:schemeClr>
              </a:buClr>
              <a:buFont typeface="Wingdings 2"/>
              <a:buNone/>
              <a:defRPr/>
            </a:pPr>
            <a:r>
              <a:rPr lang="tt-RU" sz="7200" dirty="0" smtClean="0">
                <a:ln w="18415" cmpd="sng">
                  <a:solidFill>
                    <a:srgbClr val="92D050"/>
                  </a:solidFill>
                  <a:prstDash val="solid"/>
                </a:ln>
                <a:solidFill>
                  <a:srgbClr val="92D050"/>
                </a:solidFill>
                <a:effectLst>
                  <a:outerShdw blurRad="63500" dir="3600000" algn="tl" rotWithShape="0">
                    <a:srgbClr val="000000">
                      <a:alpha val="70000"/>
                    </a:srgbClr>
                  </a:outerShdw>
                </a:effectLst>
              </a:rPr>
              <a:t> </a:t>
            </a:r>
            <a:r>
              <a:rPr lang="tt-RU" sz="7200" dirty="0" smtClean="0">
                <a:ln w="18415" cmpd="sng">
                  <a:solidFill>
                    <a:srgbClr val="92D050"/>
                  </a:solidFill>
                  <a:prstDash val="solid"/>
                </a:ln>
                <a:solidFill>
                  <a:srgbClr val="00B050"/>
                </a:solidFill>
                <a:effectLst>
                  <a:outerShdw blurRad="63500" dir="3600000" algn="tl" rotWithShape="0">
                    <a:srgbClr val="000000">
                      <a:alpha val="70000"/>
                    </a:srgbClr>
                  </a:outerShdw>
                </a:effectLst>
              </a:rPr>
              <a:t>Әйтеп бетер! </a:t>
            </a:r>
            <a:endParaRPr lang="ru-RU" sz="7200" dirty="0">
              <a:ln w="18415" cmpd="sng">
                <a:solidFill>
                  <a:srgbClr val="92D050"/>
                </a:solidFill>
                <a:prstDash val="solid"/>
              </a:ln>
              <a:solidFill>
                <a:srgbClr val="00B050"/>
              </a:solidFill>
              <a:effectLst>
                <a:outerShdw blurRad="63500" dir="3600000" algn="tl" rotWithShape="0">
                  <a:srgbClr val="000000">
                    <a:alpha val="70000"/>
                  </a:srgbClr>
                </a:outerShdw>
              </a:effectLst>
            </a:endParaRPr>
          </a:p>
        </p:txBody>
      </p:sp>
      <p:pic>
        <p:nvPicPr>
          <p:cNvPr id="24579" name="Рисунок 3" descr="логотип .jpg"/>
          <p:cNvPicPr>
            <a:picLocks noChangeAspect="1"/>
          </p:cNvPicPr>
          <p:nvPr/>
        </p:nvPicPr>
        <p:blipFill>
          <a:blip r:embed="rId2" cstate="print"/>
          <a:srcRect/>
          <a:stretch>
            <a:fillRect/>
          </a:stretch>
        </p:blipFill>
        <p:spPr bwMode="auto">
          <a:xfrm>
            <a:off x="0" y="0"/>
            <a:ext cx="2428875" cy="2220913"/>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3107" y="338115"/>
            <a:ext cx="6562497" cy="1571637"/>
          </a:xfrm>
        </p:spPr>
        <p:txBody>
          <a:bodyPr/>
          <a:lstStyle/>
          <a:p>
            <a:pPr eaLnBrk="1" fontAlgn="auto" hangingPunct="1">
              <a:spcAft>
                <a:spcPts val="0"/>
              </a:spcAft>
              <a:defRPr/>
            </a:pPr>
            <a:r>
              <a:rPr lang="tt-RU" sz="8000" dirty="0" smtClean="0">
                <a:solidFill>
                  <a:srgbClr val="C00000"/>
                </a:solidFill>
              </a:rPr>
              <a:t>V бирем </a:t>
            </a:r>
            <a:endParaRPr lang="ru-RU" sz="8000" dirty="0">
              <a:solidFill>
                <a:srgbClr val="C00000"/>
              </a:solidFill>
            </a:endParaRPr>
          </a:p>
        </p:txBody>
      </p:sp>
      <p:sp>
        <p:nvSpPr>
          <p:cNvPr id="3" name="Подзаголовок 2"/>
          <p:cNvSpPr>
            <a:spLocks noGrp="1"/>
          </p:cNvSpPr>
          <p:nvPr>
            <p:ph type="subTitle" idx="1"/>
          </p:nvPr>
        </p:nvSpPr>
        <p:spPr>
          <a:xfrm>
            <a:off x="1357290" y="2071678"/>
            <a:ext cx="6400800" cy="3084058"/>
          </a:xfrm>
        </p:spPr>
        <p:txBody>
          <a:bodyPr>
            <a:prstTxWarp prst="textStop">
              <a:avLst/>
            </a:prstTxWarp>
            <a:normAutofit fontScale="92500" lnSpcReduction="20000"/>
          </a:bodyPr>
          <a:lstStyle/>
          <a:p>
            <a:pPr eaLnBrk="1" fontAlgn="auto" hangingPunct="1">
              <a:spcAft>
                <a:spcPts val="0"/>
              </a:spcAft>
              <a:buClr>
                <a:schemeClr val="tx1">
                  <a:shade val="95000"/>
                </a:schemeClr>
              </a:buClr>
              <a:buFont typeface="Wingdings 2"/>
              <a:buNone/>
              <a:defRPr/>
            </a:pPr>
            <a:endParaRPr lang="tt-RU" sz="7200" b="1" dirty="0" smtClean="0"/>
          </a:p>
          <a:p>
            <a:pPr eaLnBrk="1" fontAlgn="auto" hangingPunct="1">
              <a:spcAft>
                <a:spcPts val="0"/>
              </a:spcAft>
              <a:buClr>
                <a:schemeClr val="tx1">
                  <a:shade val="95000"/>
                </a:schemeClr>
              </a:buClr>
              <a:buFont typeface="Wingdings 2"/>
              <a:buNone/>
              <a:defRPr/>
            </a:pPr>
            <a:r>
              <a:rPr lang="tt-RU" sz="7800" b="1" dirty="0" smtClean="0">
                <a:ln w="18000">
                  <a:solidFill>
                    <a:srgbClr val="92D050"/>
                  </a:solidFill>
                  <a:prstDash val="solid"/>
                  <a:miter lim="800000"/>
                </a:ln>
                <a:solidFill>
                  <a:srgbClr val="00B050"/>
                </a:solidFill>
                <a:effectLst>
                  <a:outerShdw blurRad="25500" dist="23000" dir="7020000" algn="tl">
                    <a:srgbClr val="000000">
                      <a:alpha val="50000"/>
                    </a:srgbClr>
                  </a:outerShdw>
                </a:effectLst>
              </a:rPr>
              <a:t>Сканворд чишү</a:t>
            </a:r>
            <a:endParaRPr lang="ru-RU" sz="7800" b="1" dirty="0" smtClean="0">
              <a:ln w="18000">
                <a:solidFill>
                  <a:srgbClr val="92D050"/>
                </a:solidFill>
                <a:prstDash val="solid"/>
                <a:miter lim="800000"/>
              </a:ln>
              <a:solidFill>
                <a:srgbClr val="00B050"/>
              </a:solidFill>
              <a:effectLst>
                <a:outerShdw blurRad="25500" dist="23000" dir="7020000" algn="tl">
                  <a:srgbClr val="000000">
                    <a:alpha val="50000"/>
                  </a:srgbClr>
                </a:outerShdw>
              </a:effectLst>
            </a:endParaRPr>
          </a:p>
          <a:p>
            <a:pPr eaLnBrk="1" fontAlgn="auto" hangingPunct="1">
              <a:spcAft>
                <a:spcPts val="0"/>
              </a:spcAft>
              <a:buClr>
                <a:schemeClr val="tx1">
                  <a:shade val="95000"/>
                </a:schemeClr>
              </a:buClr>
              <a:buFont typeface="Wingdings 2"/>
              <a:buNone/>
              <a:defRPr/>
            </a:pPr>
            <a:endParaRPr lang="ru-RU" sz="7500" dirty="0"/>
          </a:p>
        </p:txBody>
      </p:sp>
      <p:pic>
        <p:nvPicPr>
          <p:cNvPr id="25603" name="Рисунок 3" descr="логотип .jpg"/>
          <p:cNvPicPr>
            <a:picLocks noChangeAspect="1"/>
          </p:cNvPicPr>
          <p:nvPr/>
        </p:nvPicPr>
        <p:blipFill>
          <a:blip r:embed="rId2" cstate="print"/>
          <a:srcRect/>
          <a:stretch>
            <a:fillRect/>
          </a:stretch>
        </p:blipFill>
        <p:spPr bwMode="auto">
          <a:xfrm>
            <a:off x="0" y="0"/>
            <a:ext cx="2428875" cy="2220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4"/>
          <p:cNvPicPr>
            <a:picLocks noGrp="1" noChangeAspect="1" noChangeArrowheads="1"/>
          </p:cNvPicPr>
          <p:nvPr>
            <p:ph type="body" idx="1"/>
          </p:nvPr>
        </p:nvPicPr>
        <p:blipFill>
          <a:blip r:embed="rId2" cstate="print"/>
          <a:srcRect l="28812" t="8742" r="27669" b="12508"/>
          <a:stretch>
            <a:fillRect/>
          </a:stretch>
        </p:blipFill>
        <p:spPr>
          <a:xfrm>
            <a:off x="0" y="0"/>
            <a:ext cx="8964613" cy="6858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14546" y="785794"/>
            <a:ext cx="6437084" cy="1285884"/>
          </a:xfrm>
        </p:spPr>
        <p:txBody>
          <a:bodyPr>
            <a:noAutofit/>
          </a:bodyPr>
          <a:lstStyle/>
          <a:p>
            <a:pPr eaLnBrk="1" fontAlgn="auto" hangingPunct="1">
              <a:spcAft>
                <a:spcPts val="0"/>
              </a:spcAft>
              <a:defRPr/>
            </a:pPr>
            <a:r>
              <a:rPr lang="tt-RU" sz="8800" dirty="0" smtClean="0">
                <a:solidFill>
                  <a:srgbClr val="C00000"/>
                </a:solidFill>
                <a:latin typeface="+mn-lt"/>
              </a:rPr>
              <a:t>VI бирем </a:t>
            </a:r>
            <a:endParaRPr lang="ru-RU" sz="8800" dirty="0">
              <a:solidFill>
                <a:srgbClr val="C00000"/>
              </a:solidFill>
              <a:latin typeface="+mn-lt"/>
            </a:endParaRPr>
          </a:p>
        </p:txBody>
      </p:sp>
      <p:sp>
        <p:nvSpPr>
          <p:cNvPr id="3" name="Подзаголовок 2"/>
          <p:cNvSpPr>
            <a:spLocks noGrp="1"/>
          </p:cNvSpPr>
          <p:nvPr>
            <p:ph type="subTitle" idx="1"/>
          </p:nvPr>
        </p:nvSpPr>
        <p:spPr>
          <a:xfrm>
            <a:off x="1371600" y="2143116"/>
            <a:ext cx="6400800" cy="2941182"/>
          </a:xfrm>
        </p:spPr>
        <p:txBody>
          <a:bodyPr>
            <a:prstTxWarp prst="textWave4">
              <a:avLst/>
            </a:prstTxWarp>
            <a:normAutofit/>
          </a:bodyPr>
          <a:lstStyle/>
          <a:p>
            <a:pPr eaLnBrk="1" fontAlgn="auto" hangingPunct="1">
              <a:spcAft>
                <a:spcPts val="0"/>
              </a:spcAft>
              <a:buClr>
                <a:schemeClr val="tx1">
                  <a:shade val="95000"/>
                </a:schemeClr>
              </a:buClr>
              <a:buFont typeface="Wingdings 2"/>
              <a:buNone/>
              <a:defRPr/>
            </a:pPr>
            <a:r>
              <a:rPr lang="tt-RU" sz="7000" b="1" dirty="0" smtClean="0">
                <a:ln w="18000">
                  <a:solidFill>
                    <a:srgbClr val="92D050"/>
                  </a:solidFill>
                  <a:prstDash val="solid"/>
                  <a:miter lim="800000"/>
                </a:ln>
                <a:solidFill>
                  <a:srgbClr val="00B050"/>
                </a:solidFill>
                <a:effectLst>
                  <a:outerShdw blurRad="25500" dist="23000" dir="7020000" algn="tl">
                    <a:srgbClr val="000000">
                      <a:alpha val="50000"/>
                    </a:srgbClr>
                  </a:outerShdw>
                </a:effectLst>
              </a:rPr>
              <a:t>Капитаннар конкурсы</a:t>
            </a:r>
            <a:endParaRPr lang="ru-RU" sz="7000" b="1" dirty="0" smtClean="0">
              <a:ln w="18000">
                <a:solidFill>
                  <a:srgbClr val="92D050"/>
                </a:solidFill>
                <a:prstDash val="solid"/>
                <a:miter lim="800000"/>
              </a:ln>
              <a:solidFill>
                <a:srgbClr val="00B050"/>
              </a:solidFill>
              <a:effectLst>
                <a:outerShdw blurRad="25500" dist="23000" dir="7020000" algn="tl">
                  <a:srgbClr val="000000">
                    <a:alpha val="50000"/>
                  </a:srgbClr>
                </a:outerShdw>
              </a:effectLst>
            </a:endParaRPr>
          </a:p>
          <a:p>
            <a:pPr eaLnBrk="1" fontAlgn="auto" hangingPunct="1">
              <a:spcAft>
                <a:spcPts val="0"/>
              </a:spcAft>
              <a:buClr>
                <a:schemeClr val="tx1">
                  <a:shade val="95000"/>
                </a:schemeClr>
              </a:buClr>
              <a:buFont typeface="Wingdings 2"/>
              <a:buNone/>
              <a:defRPr/>
            </a:pPr>
            <a:endParaRPr lang="ru-RU" dirty="0">
              <a:ln>
                <a:solidFill>
                  <a:srgbClr val="00B050"/>
                </a:solidFill>
              </a:ln>
            </a:endParaRPr>
          </a:p>
        </p:txBody>
      </p:sp>
      <p:pic>
        <p:nvPicPr>
          <p:cNvPr id="27651" name="Рисунок 3" descr="логотип .jpg"/>
          <p:cNvPicPr>
            <a:picLocks noChangeAspect="1"/>
          </p:cNvPicPr>
          <p:nvPr/>
        </p:nvPicPr>
        <p:blipFill>
          <a:blip r:embed="rId2" cstate="print"/>
          <a:srcRect/>
          <a:stretch>
            <a:fillRect/>
          </a:stretch>
        </p:blipFill>
        <p:spPr bwMode="auto">
          <a:xfrm>
            <a:off x="0" y="0"/>
            <a:ext cx="2428875" cy="222091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857364"/>
            <a:ext cx="9001156" cy="4451996"/>
          </a:xfrm>
        </p:spPr>
        <p:txBody>
          <a:bodyPr>
            <a:noAutofit/>
          </a:bodyPr>
          <a:lstStyle/>
          <a:p>
            <a:pPr marL="548640" indent="-411480" eaLnBrk="1" fontAlgn="auto" hangingPunct="1">
              <a:spcAft>
                <a:spcPts val="0"/>
              </a:spcAft>
              <a:buClr>
                <a:schemeClr val="tx1">
                  <a:shade val="95000"/>
                </a:schemeClr>
              </a:buClr>
              <a:buFont typeface="Wingdings 2"/>
              <a:buNone/>
              <a:defRPr/>
            </a:pPr>
            <a:r>
              <a:rPr lang="ru-RU" sz="5400" b="1" dirty="0" err="1" smtClean="0">
                <a:ln w="12700">
                  <a:solidFill>
                    <a:schemeClr val="accent3">
                      <a:lumMod val="50000"/>
                    </a:schemeClr>
                  </a:solidFill>
                  <a:prstDash val="solid"/>
                </a:ln>
                <a:solidFill>
                  <a:schemeClr val="accent5">
                    <a:lumMod val="50000"/>
                  </a:schemeClr>
                </a:solidFill>
                <a:effectLst>
                  <a:glow rad="101600">
                    <a:schemeClr val="accent1">
                      <a:satMod val="175000"/>
                      <a:alpha val="40000"/>
                    </a:schemeClr>
                  </a:glow>
                  <a:outerShdw blurRad="41275" dist="20320" dir="1800000" algn="tl" rotWithShape="0">
                    <a:srgbClr val="000000">
                      <a:alpha val="40000"/>
                    </a:srgbClr>
                  </a:outerShdw>
                </a:effectLst>
              </a:rPr>
              <a:t>Акыллы</a:t>
            </a:r>
            <a:r>
              <a:rPr lang="ru-RU" sz="5400" b="1" dirty="0" smtClean="0">
                <a:ln w="12700">
                  <a:solidFill>
                    <a:schemeClr val="accent3">
                      <a:lumMod val="50000"/>
                    </a:schemeClr>
                  </a:solidFill>
                  <a:prstDash val="solid"/>
                </a:ln>
                <a:solidFill>
                  <a:schemeClr val="accent5">
                    <a:lumMod val="50000"/>
                  </a:schemeClr>
                </a:solidFill>
                <a:effectLst>
                  <a:glow rad="101600">
                    <a:schemeClr val="accent1">
                      <a:satMod val="175000"/>
                      <a:alpha val="40000"/>
                    </a:schemeClr>
                  </a:glow>
                  <a:outerShdw blurRad="41275" dist="20320" dir="1800000" algn="tl" rotWithShape="0">
                    <a:srgbClr val="000000">
                      <a:alpha val="40000"/>
                    </a:srgbClr>
                  </a:outerShdw>
                </a:effectLst>
              </a:rPr>
              <a:t> </a:t>
            </a:r>
            <a:r>
              <a:rPr lang="ru-RU" sz="5400" b="1" dirty="0" err="1" smtClean="0">
                <a:ln w="12700">
                  <a:solidFill>
                    <a:schemeClr val="accent3">
                      <a:lumMod val="50000"/>
                    </a:schemeClr>
                  </a:solidFill>
                  <a:prstDash val="solid"/>
                </a:ln>
                <a:solidFill>
                  <a:schemeClr val="accent5">
                    <a:lumMod val="50000"/>
                  </a:schemeClr>
                </a:solidFill>
                <a:effectLst>
                  <a:glow rad="101600">
                    <a:schemeClr val="accent1">
                      <a:satMod val="175000"/>
                      <a:alpha val="40000"/>
                    </a:schemeClr>
                  </a:glow>
                  <a:outerShdw blurRad="41275" dist="20320" dir="1800000" algn="tl" rotWithShape="0">
                    <a:srgbClr val="000000">
                      <a:alpha val="40000"/>
                    </a:srgbClr>
                  </a:outerShdw>
                </a:effectLst>
              </a:rPr>
              <a:t>һәм</a:t>
            </a:r>
            <a:r>
              <a:rPr lang="ru-RU" sz="5400" dirty="0" err="1" smtClean="0">
                <a:ln w="12700">
                  <a:solidFill>
                    <a:schemeClr val="accent3">
                      <a:lumMod val="50000"/>
                    </a:schemeClr>
                  </a:solidFill>
                  <a:prstDash val="solid"/>
                </a:ln>
                <a:solidFill>
                  <a:schemeClr val="accent5">
                    <a:lumMod val="50000"/>
                  </a:schemeClr>
                </a:solidFill>
                <a:effectLst>
                  <a:glow rad="101600">
                    <a:schemeClr val="accent1">
                      <a:satMod val="175000"/>
                      <a:alpha val="40000"/>
                    </a:schemeClr>
                  </a:glow>
                  <a:outerShdw blurRad="41275" dist="20320" dir="1800000" algn="tl" rotWithShape="0">
                    <a:srgbClr val="000000">
                      <a:alpha val="40000"/>
                    </a:srgbClr>
                  </a:outerShdw>
                </a:effectLst>
              </a:rPr>
              <a:t> </a:t>
            </a:r>
            <a:r>
              <a:rPr lang="ru-RU" sz="5400" b="1" dirty="0" err="1" smtClean="0">
                <a:ln w="12700">
                  <a:solidFill>
                    <a:schemeClr val="accent3">
                      <a:lumMod val="50000"/>
                    </a:schemeClr>
                  </a:solidFill>
                  <a:prstDash val="solid"/>
                </a:ln>
                <a:solidFill>
                  <a:schemeClr val="accent5">
                    <a:lumMod val="50000"/>
                  </a:schemeClr>
                </a:solidFill>
                <a:effectLst>
                  <a:glow rad="101600">
                    <a:schemeClr val="accent1">
                      <a:satMod val="175000"/>
                      <a:alpha val="40000"/>
                    </a:schemeClr>
                  </a:glow>
                  <a:outerShdw blurRad="41275" dist="20320" dir="1800000" algn="tl" rotWithShape="0">
                    <a:srgbClr val="000000">
                      <a:alpha val="40000"/>
                    </a:srgbClr>
                  </a:outerShdw>
                </a:effectLst>
              </a:rPr>
              <a:t>тапкыр</a:t>
            </a:r>
            <a:r>
              <a:rPr lang="ru-RU" sz="5400" b="1" dirty="0" smtClean="0">
                <a:ln w="12700">
                  <a:solidFill>
                    <a:schemeClr val="accent3">
                      <a:lumMod val="50000"/>
                    </a:schemeClr>
                  </a:solidFill>
                  <a:prstDash val="solid"/>
                </a:ln>
                <a:solidFill>
                  <a:schemeClr val="accent5">
                    <a:lumMod val="50000"/>
                  </a:schemeClr>
                </a:solidFill>
                <a:effectLst>
                  <a:glow rad="101600">
                    <a:schemeClr val="accent1">
                      <a:satMod val="175000"/>
                      <a:alpha val="40000"/>
                    </a:schemeClr>
                  </a:glow>
                  <a:outerShdw blurRad="41275" dist="20320" dir="1800000" algn="tl" rotWithShape="0">
                    <a:srgbClr val="000000">
                      <a:alpha val="40000"/>
                    </a:srgbClr>
                  </a:outerShdw>
                </a:effectLst>
              </a:rPr>
              <a:t> </a:t>
            </a:r>
            <a:r>
              <a:rPr lang="ru-RU" sz="5400" b="1" dirty="0" err="1" smtClean="0">
                <a:ln w="12700">
                  <a:solidFill>
                    <a:schemeClr val="accent3">
                      <a:lumMod val="50000"/>
                    </a:schemeClr>
                  </a:solidFill>
                  <a:prstDash val="solid"/>
                </a:ln>
                <a:solidFill>
                  <a:schemeClr val="accent5">
                    <a:lumMod val="50000"/>
                  </a:schemeClr>
                </a:solidFill>
                <a:effectLst>
                  <a:glow rad="101600">
                    <a:schemeClr val="accent1">
                      <a:satMod val="175000"/>
                      <a:alpha val="40000"/>
                    </a:schemeClr>
                  </a:glow>
                  <a:outerShdw blurRad="41275" dist="20320" dir="1800000" algn="tl" rotWithShape="0">
                    <a:srgbClr val="000000">
                      <a:alpha val="40000"/>
                    </a:srgbClr>
                  </a:outerShdw>
                </a:effectLst>
              </a:rPr>
              <a:t>кеше</a:t>
            </a:r>
            <a:endParaRPr lang="ru-RU" sz="5400" b="1" dirty="0" smtClean="0">
              <a:ln w="12700">
                <a:solidFill>
                  <a:schemeClr val="accent3">
                    <a:lumMod val="50000"/>
                  </a:schemeClr>
                </a:solidFill>
                <a:prstDash val="solid"/>
              </a:ln>
              <a:solidFill>
                <a:schemeClr val="accent5">
                  <a:lumMod val="50000"/>
                </a:schemeClr>
              </a:solidFill>
              <a:effectLst>
                <a:glow rad="101600">
                  <a:schemeClr val="accent1">
                    <a:satMod val="175000"/>
                    <a:alpha val="40000"/>
                  </a:schemeClr>
                </a:glow>
                <a:outerShdw blurRad="41275" dist="20320" dir="1800000" algn="tl" rotWithShape="0">
                  <a:srgbClr val="000000">
                    <a:alpha val="40000"/>
                  </a:srgbClr>
                </a:outerShdw>
              </a:effectLst>
            </a:endParaRPr>
          </a:p>
          <a:p>
            <a:pPr marL="548640" indent="-411480" eaLnBrk="1" fontAlgn="auto" hangingPunct="1">
              <a:spcAft>
                <a:spcPts val="0"/>
              </a:spcAft>
              <a:buClr>
                <a:schemeClr val="tx1">
                  <a:shade val="95000"/>
                </a:schemeClr>
              </a:buClr>
              <a:buFont typeface="Wingdings 2"/>
              <a:buNone/>
              <a:defRPr/>
            </a:pPr>
            <a:r>
              <a:rPr lang="ru-RU" sz="5400" b="1" dirty="0" smtClean="0">
                <a:ln w="12700">
                  <a:solidFill>
                    <a:schemeClr val="accent3">
                      <a:lumMod val="50000"/>
                    </a:schemeClr>
                  </a:solidFill>
                  <a:prstDash val="solid"/>
                </a:ln>
                <a:solidFill>
                  <a:schemeClr val="accent5">
                    <a:lumMod val="50000"/>
                  </a:schemeClr>
                </a:solidFill>
                <a:effectLst>
                  <a:glow rad="101600">
                    <a:schemeClr val="accent1">
                      <a:satMod val="175000"/>
                      <a:alpha val="40000"/>
                    </a:schemeClr>
                  </a:glow>
                  <a:outerShdw blurRad="41275" dist="20320" dir="1800000" algn="tl" rotWithShape="0">
                    <a:srgbClr val="000000">
                      <a:alpha val="40000"/>
                    </a:srgbClr>
                  </a:outerShdw>
                </a:effectLst>
              </a:rPr>
              <a:t>Бар </a:t>
            </a:r>
            <a:r>
              <a:rPr lang="ru-RU" sz="5400" b="1" dirty="0" err="1" smtClean="0">
                <a:ln w="12700">
                  <a:solidFill>
                    <a:schemeClr val="accent3">
                      <a:lumMod val="50000"/>
                    </a:schemeClr>
                  </a:solidFill>
                  <a:prstDash val="solid"/>
                </a:ln>
                <a:solidFill>
                  <a:schemeClr val="accent5">
                    <a:lumMod val="50000"/>
                  </a:schemeClr>
                </a:solidFill>
                <a:effectLst>
                  <a:glow rad="101600">
                    <a:schemeClr val="accent1">
                      <a:satMod val="175000"/>
                      <a:alpha val="40000"/>
                    </a:schemeClr>
                  </a:glow>
                  <a:outerShdw blurRad="41275" dist="20320" dir="1800000" algn="tl" rotWithShape="0">
                    <a:srgbClr val="000000">
                      <a:alpha val="40000"/>
                    </a:srgbClr>
                  </a:outerShdw>
                </a:effectLst>
              </a:rPr>
              <a:t>җирдә дә кирәк</a:t>
            </a:r>
            <a:r>
              <a:rPr lang="ru-RU" sz="5400" b="1" dirty="0" smtClean="0">
                <a:ln w="12700">
                  <a:solidFill>
                    <a:schemeClr val="accent3">
                      <a:lumMod val="50000"/>
                    </a:schemeClr>
                  </a:solidFill>
                  <a:prstDash val="solid"/>
                </a:ln>
                <a:solidFill>
                  <a:schemeClr val="accent5">
                    <a:lumMod val="50000"/>
                  </a:schemeClr>
                </a:solidFill>
                <a:effectLst>
                  <a:glow rad="101600">
                    <a:schemeClr val="accent1">
                      <a:satMod val="175000"/>
                      <a:alpha val="40000"/>
                    </a:schemeClr>
                  </a:glow>
                  <a:outerShdw blurRad="41275" dist="20320" dir="1800000" algn="tl" rotWithShape="0">
                    <a:srgbClr val="000000">
                      <a:alpha val="40000"/>
                    </a:srgbClr>
                  </a:outerShdw>
                </a:effectLst>
              </a:rPr>
              <a:t>.</a:t>
            </a:r>
          </a:p>
          <a:p>
            <a:pPr marL="548640" indent="-411480" eaLnBrk="1" fontAlgn="auto" hangingPunct="1">
              <a:spcAft>
                <a:spcPts val="0"/>
              </a:spcAft>
              <a:buClr>
                <a:schemeClr val="tx1">
                  <a:shade val="95000"/>
                </a:schemeClr>
              </a:buClr>
              <a:buFont typeface="Wingdings 2"/>
              <a:buNone/>
              <a:defRPr/>
            </a:pPr>
            <a:r>
              <a:rPr lang="ru-RU" sz="5400" b="1" dirty="0" err="1" smtClean="0">
                <a:ln w="12700">
                  <a:solidFill>
                    <a:schemeClr val="accent3">
                      <a:lumMod val="50000"/>
                    </a:schemeClr>
                  </a:solidFill>
                  <a:prstDash val="solid"/>
                </a:ln>
                <a:solidFill>
                  <a:schemeClr val="accent5">
                    <a:lumMod val="50000"/>
                  </a:schemeClr>
                </a:solidFill>
                <a:effectLst>
                  <a:glow rad="101600">
                    <a:schemeClr val="accent1">
                      <a:satMod val="175000"/>
                      <a:alpha val="40000"/>
                    </a:schemeClr>
                  </a:glow>
                  <a:outerShdw blurRad="41275" dist="20320" dir="1800000" algn="tl" rotWithShape="0">
                    <a:srgbClr val="000000">
                      <a:alpha val="40000"/>
                    </a:srgbClr>
                  </a:outerShdw>
                </a:effectLst>
              </a:rPr>
              <a:t>Күп укыгыз</a:t>
            </a:r>
            <a:r>
              <a:rPr lang="ru-RU" sz="5400" b="1" dirty="0" smtClean="0">
                <a:ln w="12700">
                  <a:solidFill>
                    <a:schemeClr val="accent3">
                      <a:lumMod val="50000"/>
                    </a:schemeClr>
                  </a:solidFill>
                  <a:prstDash val="solid"/>
                </a:ln>
                <a:solidFill>
                  <a:schemeClr val="accent5">
                    <a:lumMod val="50000"/>
                  </a:schemeClr>
                </a:solidFill>
                <a:effectLst>
                  <a:glow rad="101600">
                    <a:schemeClr val="accent1">
                      <a:satMod val="175000"/>
                      <a:alpha val="40000"/>
                    </a:schemeClr>
                  </a:glow>
                  <a:outerShdw blurRad="41275" dist="20320" dir="1800000" algn="tl" rotWithShape="0">
                    <a:srgbClr val="000000">
                      <a:alpha val="40000"/>
                    </a:srgbClr>
                  </a:outerShdw>
                </a:effectLst>
              </a:rPr>
              <a:t>, </a:t>
            </a:r>
            <a:r>
              <a:rPr lang="ru-RU" sz="5400" b="1" dirty="0" err="1" smtClean="0">
                <a:ln w="12700">
                  <a:solidFill>
                    <a:schemeClr val="accent3">
                      <a:lumMod val="50000"/>
                    </a:schemeClr>
                  </a:solidFill>
                  <a:prstDash val="solid"/>
                </a:ln>
                <a:solidFill>
                  <a:schemeClr val="accent5">
                    <a:lumMod val="50000"/>
                  </a:schemeClr>
                </a:solidFill>
                <a:effectLst>
                  <a:glow rad="101600">
                    <a:schemeClr val="accent1">
                      <a:satMod val="175000"/>
                      <a:alpha val="40000"/>
                    </a:schemeClr>
                  </a:glow>
                  <a:outerShdw blurRad="41275" dist="20320" dir="1800000" algn="tl" rotWithShape="0">
                    <a:srgbClr val="000000">
                      <a:alpha val="40000"/>
                    </a:srgbClr>
                  </a:outerShdw>
                </a:effectLst>
              </a:rPr>
              <a:t>күп белегез</a:t>
            </a:r>
            <a:r>
              <a:rPr lang="ru-RU" sz="5400" b="1" dirty="0" smtClean="0">
                <a:ln w="12700">
                  <a:solidFill>
                    <a:schemeClr val="accent3">
                      <a:lumMod val="50000"/>
                    </a:schemeClr>
                  </a:solidFill>
                  <a:prstDash val="solid"/>
                </a:ln>
                <a:solidFill>
                  <a:schemeClr val="accent5">
                    <a:lumMod val="50000"/>
                  </a:schemeClr>
                </a:solidFill>
                <a:effectLst>
                  <a:glow rad="101600">
                    <a:schemeClr val="accent1">
                      <a:satMod val="175000"/>
                      <a:alpha val="40000"/>
                    </a:schemeClr>
                  </a:glow>
                  <a:outerShdw blurRad="41275" dist="20320" dir="1800000" algn="tl" rotWithShape="0">
                    <a:srgbClr val="000000">
                      <a:alpha val="40000"/>
                    </a:srgbClr>
                  </a:outerShdw>
                </a:effectLst>
              </a:rPr>
              <a:t>,</a:t>
            </a:r>
          </a:p>
          <a:p>
            <a:pPr marL="548640" indent="-411480" eaLnBrk="1" fontAlgn="auto" hangingPunct="1">
              <a:spcAft>
                <a:spcPts val="0"/>
              </a:spcAft>
              <a:buClr>
                <a:schemeClr val="tx1">
                  <a:shade val="95000"/>
                </a:schemeClr>
              </a:buClr>
              <a:buFont typeface="Wingdings 2"/>
              <a:buNone/>
              <a:defRPr/>
            </a:pPr>
            <a:r>
              <a:rPr lang="ru-RU" sz="5400" b="1" dirty="0" err="1" smtClean="0">
                <a:ln w="12700">
                  <a:solidFill>
                    <a:schemeClr val="accent3">
                      <a:lumMod val="50000"/>
                    </a:schemeClr>
                  </a:solidFill>
                  <a:prstDash val="solid"/>
                </a:ln>
                <a:solidFill>
                  <a:schemeClr val="accent5">
                    <a:lumMod val="50000"/>
                  </a:schemeClr>
                </a:solidFill>
                <a:effectLst>
                  <a:glow rad="101600">
                    <a:schemeClr val="accent1">
                      <a:satMod val="175000"/>
                      <a:alpha val="40000"/>
                    </a:schemeClr>
                  </a:glow>
                  <a:outerShdw blurRad="41275" dist="20320" dir="1800000" algn="tl" rotWithShape="0">
                    <a:srgbClr val="000000">
                      <a:alpha val="40000"/>
                    </a:srgbClr>
                  </a:outerShdw>
                </a:effectLst>
              </a:rPr>
              <a:t>Булыгыз</a:t>
            </a:r>
            <a:r>
              <a:rPr lang="ru-RU" sz="5400" b="1" dirty="0" smtClean="0">
                <a:ln w="12700">
                  <a:solidFill>
                    <a:schemeClr val="accent3">
                      <a:lumMod val="50000"/>
                    </a:schemeClr>
                  </a:solidFill>
                  <a:prstDash val="solid"/>
                </a:ln>
                <a:solidFill>
                  <a:schemeClr val="accent5">
                    <a:lumMod val="50000"/>
                  </a:schemeClr>
                </a:solidFill>
                <a:effectLst>
                  <a:glow rad="101600">
                    <a:schemeClr val="accent1">
                      <a:satMod val="175000"/>
                      <a:alpha val="40000"/>
                    </a:schemeClr>
                  </a:glow>
                  <a:outerShdw blurRad="41275" dist="20320" dir="1800000" algn="tl" rotWithShape="0">
                    <a:srgbClr val="000000">
                      <a:alpha val="40000"/>
                    </a:srgbClr>
                  </a:outerShdw>
                </a:effectLst>
              </a:rPr>
              <a:t> </a:t>
            </a:r>
            <a:r>
              <a:rPr lang="ru-RU" sz="5400" b="1" dirty="0" err="1" smtClean="0">
                <a:ln w="12700">
                  <a:solidFill>
                    <a:schemeClr val="accent3">
                      <a:lumMod val="50000"/>
                    </a:schemeClr>
                  </a:solidFill>
                  <a:prstDash val="solid"/>
                </a:ln>
                <a:solidFill>
                  <a:schemeClr val="accent5">
                    <a:lumMod val="50000"/>
                  </a:schemeClr>
                </a:solidFill>
                <a:effectLst>
                  <a:glow rad="101600">
                    <a:schemeClr val="accent1">
                      <a:satMod val="175000"/>
                      <a:alpha val="40000"/>
                    </a:schemeClr>
                  </a:glow>
                  <a:outerShdw blurRad="41275" dist="20320" dir="1800000" algn="tl" rotWithShape="0">
                    <a:srgbClr val="000000">
                      <a:alpha val="40000"/>
                    </a:srgbClr>
                  </a:outerShdw>
                </a:effectLst>
              </a:rPr>
              <a:t>сез</a:t>
            </a:r>
            <a:r>
              <a:rPr lang="ru-RU" sz="5400" b="1" dirty="0" smtClean="0">
                <a:ln w="12700">
                  <a:solidFill>
                    <a:schemeClr val="accent3">
                      <a:lumMod val="50000"/>
                    </a:schemeClr>
                  </a:solidFill>
                  <a:prstDash val="solid"/>
                </a:ln>
                <a:solidFill>
                  <a:schemeClr val="accent5">
                    <a:lumMod val="50000"/>
                  </a:schemeClr>
                </a:solidFill>
                <a:effectLst>
                  <a:glow rad="101600">
                    <a:schemeClr val="accent1">
                      <a:satMod val="175000"/>
                      <a:alpha val="40000"/>
                    </a:schemeClr>
                  </a:glow>
                  <a:outerShdw blurRad="41275" dist="20320" dir="1800000" algn="tl" rotWithShape="0">
                    <a:srgbClr val="000000">
                      <a:alpha val="40000"/>
                    </a:srgbClr>
                  </a:outerShdw>
                </a:effectLst>
              </a:rPr>
              <a:t> </a:t>
            </a:r>
            <a:r>
              <a:rPr lang="ru-RU" sz="5400" b="1" dirty="0" err="1" smtClean="0">
                <a:ln w="12700">
                  <a:solidFill>
                    <a:schemeClr val="accent3">
                      <a:lumMod val="50000"/>
                    </a:schemeClr>
                  </a:solidFill>
                  <a:prstDash val="solid"/>
                </a:ln>
                <a:solidFill>
                  <a:schemeClr val="accent5">
                    <a:lumMod val="50000"/>
                  </a:schemeClr>
                </a:solidFill>
                <a:effectLst>
                  <a:glow rad="101600">
                    <a:schemeClr val="accent1">
                      <a:satMod val="175000"/>
                      <a:alpha val="40000"/>
                    </a:schemeClr>
                  </a:glow>
                  <a:outerShdw blurRad="41275" dist="20320" dir="1800000" algn="tl" rotWithShape="0">
                    <a:srgbClr val="000000">
                      <a:alpha val="40000"/>
                    </a:srgbClr>
                  </a:outerShdw>
                </a:effectLst>
              </a:rPr>
              <a:t>зирәк!</a:t>
            </a:r>
            <a:endParaRPr lang="ru-RU" sz="5400" b="1" dirty="0" smtClean="0">
              <a:ln w="12700">
                <a:solidFill>
                  <a:schemeClr val="accent3">
                    <a:lumMod val="50000"/>
                  </a:schemeClr>
                </a:solidFill>
                <a:prstDash val="solid"/>
              </a:ln>
              <a:solidFill>
                <a:schemeClr val="accent5">
                  <a:lumMod val="50000"/>
                </a:schemeClr>
              </a:solidFill>
              <a:effectLst>
                <a:glow rad="101600">
                  <a:schemeClr val="accent1">
                    <a:satMod val="175000"/>
                    <a:alpha val="40000"/>
                  </a:schemeClr>
                </a:glow>
                <a:outerShdw blurRad="41275" dist="20320" dir="1800000" algn="tl" rotWithShape="0">
                  <a:srgbClr val="000000">
                    <a:alpha val="40000"/>
                  </a:srgbClr>
                </a:outerShdw>
              </a:effectLst>
            </a:endParaRPr>
          </a:p>
          <a:p>
            <a:pPr marL="548640" indent="-411480" eaLnBrk="1" fontAlgn="auto" hangingPunct="1">
              <a:spcAft>
                <a:spcPts val="0"/>
              </a:spcAft>
              <a:buClr>
                <a:schemeClr val="tx1">
                  <a:shade val="95000"/>
                </a:schemeClr>
              </a:buClr>
              <a:buFont typeface="Wingdings 2"/>
              <a:buChar char=""/>
              <a:defRPr/>
            </a:pPr>
            <a:endParaRPr lang="ru-RU" sz="5400" dirty="0" smtClean="0"/>
          </a:p>
          <a:p>
            <a:pPr marL="548640" indent="-411480" eaLnBrk="1" fontAlgn="auto" hangingPunct="1">
              <a:spcAft>
                <a:spcPts val="0"/>
              </a:spcAft>
              <a:buClr>
                <a:schemeClr val="tx1">
                  <a:shade val="95000"/>
                </a:schemeClr>
              </a:buClr>
              <a:buFont typeface="Wingdings 2"/>
              <a:buChar char=""/>
              <a:defRPr/>
            </a:pPr>
            <a:endParaRPr lang="ru-RU" sz="5400" dirty="0"/>
          </a:p>
        </p:txBody>
      </p:sp>
      <p:pic>
        <p:nvPicPr>
          <p:cNvPr id="28674" name="Рисунок 3" descr="логотип .jpg"/>
          <p:cNvPicPr>
            <a:picLocks noChangeAspect="1"/>
          </p:cNvPicPr>
          <p:nvPr/>
        </p:nvPicPr>
        <p:blipFill>
          <a:blip r:embed="rId3" cstate="print"/>
          <a:srcRect/>
          <a:stretch>
            <a:fillRect/>
          </a:stretch>
        </p:blipFill>
        <p:spPr bwMode="auto">
          <a:xfrm>
            <a:off x="0" y="0"/>
            <a:ext cx="2000250" cy="1828800"/>
          </a:xfrm>
          <a:prstGeom prst="rect">
            <a:avLst/>
          </a:prstGeom>
          <a:noFill/>
          <a:ln w="9525">
            <a:noFill/>
            <a:miter lim="800000"/>
            <a:headEnd/>
            <a:tailEnd/>
          </a:ln>
        </p:spPr>
      </p:pic>
    </p:spTree>
  </p:cSld>
  <p:clrMapOvr>
    <a:masterClrMapping/>
  </p:clrMapOvr>
  <p:transition>
    <p:dissolve/>
    <p:sndAc>
      <p:stSnd>
        <p:snd r:embed="rId2" name="applause.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Рисунок 1" descr="логотип .jpg"/>
          <p:cNvPicPr>
            <a:picLocks noChangeAspect="1"/>
          </p:cNvPicPr>
          <p:nvPr/>
        </p:nvPicPr>
        <p:blipFill>
          <a:blip r:embed="rId2" cstate="print"/>
          <a:srcRect/>
          <a:stretch>
            <a:fillRect/>
          </a:stretch>
        </p:blipFill>
        <p:spPr bwMode="auto">
          <a:xfrm>
            <a:off x="0" y="0"/>
            <a:ext cx="2500313" cy="1928813"/>
          </a:xfrm>
          <a:prstGeom prst="rect">
            <a:avLst/>
          </a:prstGeom>
          <a:noFill/>
          <a:ln w="9525">
            <a:noFill/>
            <a:miter lim="800000"/>
            <a:headEnd/>
            <a:tailEnd/>
          </a:ln>
        </p:spPr>
      </p:pic>
      <p:sp>
        <p:nvSpPr>
          <p:cNvPr id="1025" name="Rectangle 1"/>
          <p:cNvSpPr>
            <a:spLocks noChangeArrowheads="1"/>
          </p:cNvSpPr>
          <p:nvPr/>
        </p:nvSpPr>
        <p:spPr bwMode="auto">
          <a:xfrm>
            <a:off x="0" y="2000240"/>
            <a:ext cx="9144000" cy="3016210"/>
          </a:xfrm>
          <a:prstGeom prst="rect">
            <a:avLst/>
          </a:prstGeom>
          <a:noFill/>
          <a:ln w="9525">
            <a:noFill/>
            <a:miter lim="800000"/>
            <a:headEnd/>
            <a:tailEnd/>
          </a:ln>
          <a:effectLst/>
        </p:spPr>
        <p:txBody>
          <a:bodyPr wrap="square" anchor="ctr">
            <a:spAutoFit/>
            <a:scene3d>
              <a:camera prst="perspectiveFront"/>
              <a:lightRig rig="threePt" dir="t"/>
            </a:scene3d>
            <a:sp3d extrusionH="57150">
              <a:bevelT w="38100" h="38100"/>
            </a:sp3d>
          </a:bodyPr>
          <a:lstStyle/>
          <a:p>
            <a:pPr>
              <a:tabLst>
                <a:tab pos="685800" algn="l"/>
              </a:tabLst>
              <a:defRPr/>
            </a:pPr>
            <a:endParaRPr lang="tt-RU" sz="4000" b="1" i="1" dirty="0" smtClean="0">
              <a:ln w="12700">
                <a:solidFill>
                  <a:schemeClr val="bg2">
                    <a:lumMod val="50000"/>
                  </a:schemeClr>
                </a:solidFill>
                <a:prstDash val="solid"/>
              </a:ln>
              <a:solidFill>
                <a:schemeClr val="accent2">
                  <a:lumMod val="60000"/>
                  <a:lumOff val="40000"/>
                </a:schemeClr>
              </a:solidFill>
              <a:effectLst>
                <a:glow rad="63500">
                  <a:schemeClr val="accent1">
                    <a:satMod val="175000"/>
                    <a:alpha val="40000"/>
                  </a:schemeClr>
                </a:glow>
                <a:outerShdw blurRad="41275" dist="20320" dir="1800000" algn="tl" rotWithShape="0">
                  <a:srgbClr val="000000">
                    <a:alpha val="40000"/>
                  </a:srgbClr>
                </a:outerShdw>
              </a:effectLst>
              <a:latin typeface="+mn-lt"/>
              <a:cs typeface="Arial" pitchFamily="34" charset="0"/>
            </a:endParaRPr>
          </a:p>
          <a:p>
            <a:pPr algn="ctr">
              <a:tabLst>
                <a:tab pos="685800" algn="l"/>
              </a:tabLst>
              <a:defRPr/>
            </a:pPr>
            <a:r>
              <a:rPr lang="tt-RU" sz="6600" b="1" i="1" dirty="0" smtClean="0">
                <a:ln w="18000">
                  <a:solidFill>
                    <a:schemeClr val="accent2">
                      <a:satMod val="140000"/>
                    </a:schemeClr>
                  </a:solidFill>
                  <a:prstDash val="solid"/>
                  <a:miter lim="800000"/>
                </a:ln>
                <a:solidFill>
                  <a:srgbClr val="C00000"/>
                </a:solidFill>
                <a:effectLst>
                  <a:outerShdw blurRad="60007" dist="200025" dir="15000000" sy="30000" kx="-1800000" algn="bl" rotWithShape="0">
                    <a:prstClr val="black">
                      <a:alpha val="32000"/>
                    </a:prstClr>
                  </a:outerShdw>
                </a:effectLst>
                <a:latin typeface="Times New Roman" pitchFamily="18" charset="0"/>
                <a:cs typeface="Arial" pitchFamily="34" charset="0"/>
              </a:rPr>
              <a:t>21 февраль – Халыкара      </a:t>
            </a:r>
            <a:r>
              <a:rPr lang="tt-RU" sz="6600" b="1" i="1" dirty="0" smtClean="0">
                <a:ln w="18000">
                  <a:solidFill>
                    <a:schemeClr val="accent2">
                      <a:satMod val="140000"/>
                    </a:schemeClr>
                  </a:solidFill>
                  <a:prstDash val="solid"/>
                  <a:miter lim="800000"/>
                </a:ln>
                <a:solidFill>
                  <a:srgbClr val="C00000"/>
                </a:solidFill>
                <a:effectLst>
                  <a:outerShdw blurRad="60007" dist="200025" dir="15000000" sy="30000" kx="-1800000" algn="bl" rotWithShape="0">
                    <a:prstClr val="black">
                      <a:alpha val="32000"/>
                    </a:prstClr>
                  </a:outerShdw>
                </a:effectLst>
                <a:latin typeface="Times New Roman" pitchFamily="18" charset="0"/>
                <a:cs typeface="Arial" pitchFamily="34" charset="0"/>
              </a:rPr>
              <a:t>туган тел </a:t>
            </a:r>
            <a:r>
              <a:rPr lang="tt-RU" sz="6600" b="1" i="1" dirty="0" smtClean="0">
                <a:ln w="18000">
                  <a:solidFill>
                    <a:schemeClr val="accent2">
                      <a:satMod val="140000"/>
                    </a:schemeClr>
                  </a:solidFill>
                  <a:prstDash val="solid"/>
                  <a:miter lim="800000"/>
                </a:ln>
                <a:solidFill>
                  <a:srgbClr val="C00000"/>
                </a:solidFill>
                <a:effectLst>
                  <a:outerShdw blurRad="60007" dist="200025" dir="15000000" sy="30000" kx="-1800000" algn="bl" rotWithShape="0">
                    <a:prstClr val="black">
                      <a:alpha val="32000"/>
                    </a:prstClr>
                  </a:outerShdw>
                </a:effectLst>
                <a:latin typeface="Times New Roman" pitchFamily="18" charset="0"/>
                <a:cs typeface="Arial" pitchFamily="34" charset="0"/>
              </a:rPr>
              <a:t>к</a:t>
            </a:r>
            <a:r>
              <a:rPr lang="tt-RU" sz="6600" b="1" i="1" dirty="0" smtClean="0">
                <a:ln w="18000">
                  <a:solidFill>
                    <a:schemeClr val="accent2">
                      <a:satMod val="140000"/>
                    </a:schemeClr>
                  </a:solidFill>
                  <a:prstDash val="solid"/>
                  <a:miter lim="800000"/>
                </a:ln>
                <a:solidFill>
                  <a:srgbClr val="C00000"/>
                </a:solidFill>
                <a:effectLst>
                  <a:outerShdw blurRad="60007" dist="200025" dir="15000000" sy="30000" kx="-1800000" algn="bl" rotWithShape="0">
                    <a:prstClr val="black">
                      <a:alpha val="32000"/>
                    </a:prstClr>
                  </a:outerShdw>
                </a:effectLst>
                <a:latin typeface="Times New Roman" pitchFamily="18" charset="0"/>
              </a:rPr>
              <a:t>өне</a:t>
            </a:r>
            <a:endParaRPr lang="ru-RU" sz="6600" b="1" i="1" dirty="0">
              <a:ln w="18000">
                <a:solidFill>
                  <a:schemeClr val="accent2">
                    <a:satMod val="140000"/>
                  </a:schemeClr>
                </a:solidFill>
                <a:prstDash val="solid"/>
                <a:miter lim="800000"/>
              </a:ln>
              <a:solidFill>
                <a:srgbClr val="C00000"/>
              </a:solidFill>
              <a:effectLst>
                <a:outerShdw blurRad="60007" dist="200025" dir="15000000" sy="30000" kx="-1800000" algn="bl" rotWithShape="0">
                  <a:prstClr val="black">
                    <a:alpha val="32000"/>
                  </a:prstClr>
                </a:outerShdw>
              </a:effectLst>
              <a:latin typeface="Times New Roman" pitchFamily="18" charset="0"/>
              <a:cs typeface="Arial" pitchFamily="34" charset="0"/>
            </a:endParaRPr>
          </a:p>
          <a:p>
            <a:pPr eaLnBrk="0" hangingPunct="0">
              <a:tabLst>
                <a:tab pos="685800" algn="l"/>
              </a:tabLst>
              <a:defRPr/>
            </a:pPr>
            <a:endParaRPr lang="ru-RU" b="1" i="1" dirty="0">
              <a:ln w="12700">
                <a:solidFill>
                  <a:schemeClr val="bg2">
                    <a:lumMod val="50000"/>
                  </a:schemeClr>
                </a:solidFill>
                <a:prstDash val="solid"/>
              </a:ln>
              <a:solidFill>
                <a:schemeClr val="accent2">
                  <a:lumMod val="60000"/>
                  <a:lumOff val="40000"/>
                </a:schemeClr>
              </a:solidFill>
              <a:effectLst>
                <a:glow rad="63500">
                  <a:schemeClr val="accent1">
                    <a:satMod val="175000"/>
                    <a:alpha val="40000"/>
                  </a:schemeClr>
                </a:glow>
                <a:outerShdw blurRad="41275" dist="20320" dir="1800000" algn="tl" rotWithShape="0">
                  <a:srgbClr val="000000">
                    <a:alpha val="40000"/>
                  </a:srgbClr>
                </a:outerShdw>
              </a:effectLst>
              <a:latin typeface="+mn-lt"/>
              <a:cs typeface="Arial" pitchFamily="34" charset="0"/>
            </a:endParaRPr>
          </a:p>
        </p:txBody>
      </p:sp>
      <p:sp>
        <p:nvSpPr>
          <p:cNvPr id="4" name="Заголовок 3"/>
          <p:cNvSpPr>
            <a:spLocks noGrp="1"/>
          </p:cNvSpPr>
          <p:nvPr>
            <p:ph type="ctrTitle"/>
          </p:nvPr>
        </p:nvSpPr>
        <p:spPr>
          <a:xfrm>
            <a:off x="2786050" y="142852"/>
            <a:ext cx="6072230" cy="2428892"/>
          </a:xfrm>
        </p:spPr>
        <p:txBody>
          <a:bodyPr>
            <a:normAutofit/>
          </a:bodyPr>
          <a:lstStyle/>
          <a:p>
            <a:r>
              <a:rPr lang="tt-RU" i="1" dirty="0" smtClean="0">
                <a:ln w="12700">
                  <a:solidFill>
                    <a:schemeClr val="bg2">
                      <a:lumMod val="50000"/>
                    </a:schemeClr>
                  </a:solidFill>
                  <a:prstDash val="solid"/>
                </a:ln>
                <a:solidFill>
                  <a:schemeClr val="accent2">
                    <a:lumMod val="60000"/>
                    <a:lumOff val="40000"/>
                  </a:schemeClr>
                </a:solidFill>
                <a:effectLst>
                  <a:glow rad="63500">
                    <a:schemeClr val="accent1">
                      <a:satMod val="175000"/>
                      <a:alpha val="40000"/>
                    </a:schemeClr>
                  </a:glow>
                  <a:outerShdw blurRad="41275" dist="20320" dir="1800000" algn="tl" rotWithShape="0">
                    <a:srgbClr val="000000">
                      <a:alpha val="40000"/>
                    </a:srgbClr>
                  </a:outerShdw>
                </a:effectLst>
                <a:ea typeface="Times New Roman" pitchFamily="18" charset="0"/>
                <a:cs typeface="Arial" pitchFamily="34" charset="0"/>
              </a:rPr>
              <a:t/>
            </a:r>
            <a:br>
              <a:rPr lang="tt-RU" i="1" dirty="0" smtClean="0">
                <a:ln w="12700">
                  <a:solidFill>
                    <a:schemeClr val="bg2">
                      <a:lumMod val="50000"/>
                    </a:schemeClr>
                  </a:solidFill>
                  <a:prstDash val="solid"/>
                </a:ln>
                <a:solidFill>
                  <a:schemeClr val="accent2">
                    <a:lumMod val="60000"/>
                    <a:lumOff val="40000"/>
                  </a:schemeClr>
                </a:solidFill>
                <a:effectLst>
                  <a:glow rad="63500">
                    <a:schemeClr val="accent1">
                      <a:satMod val="175000"/>
                      <a:alpha val="40000"/>
                    </a:schemeClr>
                  </a:glow>
                  <a:outerShdw blurRad="41275" dist="20320" dir="1800000" algn="tl" rotWithShape="0">
                    <a:srgbClr val="000000">
                      <a:alpha val="40000"/>
                    </a:srgbClr>
                  </a:outerShdw>
                </a:effectLst>
                <a:ea typeface="Times New Roman" pitchFamily="18" charset="0"/>
                <a:cs typeface="Arial" pitchFamily="34" charset="0"/>
              </a:rPr>
            </a:br>
            <a:endParaRPr lang="ru-RU" dirty="0"/>
          </a:p>
        </p:txBody>
      </p:sp>
      <p:sp>
        <p:nvSpPr>
          <p:cNvPr id="6" name="Заголовок 3"/>
          <p:cNvSpPr txBox="1">
            <a:spLocks/>
          </p:cNvSpPr>
          <p:nvPr/>
        </p:nvSpPr>
        <p:spPr>
          <a:xfrm>
            <a:off x="2938450" y="214290"/>
            <a:ext cx="5865580" cy="1866912"/>
          </a:xfrm>
          <a:prstGeom prst="rect">
            <a:avLst/>
          </a:prstGeom>
        </p:spPr>
        <p:txBody>
          <a:bodyPr vert="horz" lIns="45720" tIns="0" rIns="45720" bIns="0" anchor="b">
            <a:normAutofit fontScale="60000" lnSpcReduction="20000"/>
            <a:scene3d>
              <a:camera prst="orthographicFront"/>
              <a:lightRig rig="soft" dir="t">
                <a:rot lat="0" lon="0" rev="17220000"/>
              </a:lightRig>
            </a:scene3d>
            <a:sp3d extrusionH="57150" prstMaterial="softEdge">
              <a:bevelT w="38100" h="38100"/>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t-RU" sz="6000" b="1" i="1" u="none" strike="noStrike" kern="1200" normalizeH="0" baseline="0" noProof="0" dirty="0" smtClean="0">
                <a:ln w="12700">
                  <a:solidFill>
                    <a:schemeClr val="tx2">
                      <a:satMod val="155000"/>
                    </a:schemeClr>
                  </a:solidFill>
                  <a:prstDash val="solid"/>
                </a:ln>
                <a:solidFill>
                  <a:schemeClr val="accent5">
                    <a:lumMod val="75000"/>
                  </a:schemeClr>
                </a:solidFill>
                <a:effectLst>
                  <a:outerShdw blurRad="41275" dist="20320" dir="1800000" algn="tl" rotWithShape="0">
                    <a:srgbClr val="000000">
                      <a:alpha val="40000"/>
                    </a:srgbClr>
                  </a:outerShdw>
                </a:effectLst>
                <a:uLnTx/>
                <a:uFillTx/>
                <a:latin typeface="+mj-lt"/>
                <a:ea typeface="Times New Roman" pitchFamily="18" charset="0"/>
                <a:cs typeface="Tahoma" pitchFamily="34" charset="0"/>
              </a:rPr>
              <a:t>“Милләтемнең кояшы син, и моңлы Туган телем</a:t>
            </a:r>
            <a:r>
              <a:rPr kumimoji="0" lang="tt-RU" sz="6000" b="1" i="1" u="none" strike="noStrike" kern="1200" normalizeH="0" baseline="0" noProof="0" dirty="0" smtClean="0">
                <a:ln w="12700">
                  <a:solidFill>
                    <a:schemeClr val="tx2">
                      <a:satMod val="155000"/>
                    </a:schemeClr>
                  </a:solidFill>
                  <a:prstDash val="solid"/>
                </a:ln>
                <a:solidFill>
                  <a:schemeClr val="accent5">
                    <a:lumMod val="75000"/>
                  </a:schemeClr>
                </a:solidFill>
                <a:effectLst>
                  <a:outerShdw blurRad="41275" dist="20320" dir="1800000" algn="tl" rotWithShape="0">
                    <a:srgbClr val="000000">
                      <a:alpha val="40000"/>
                    </a:srgbClr>
                  </a:outerShdw>
                </a:effectLst>
                <a:uLnTx/>
                <a:uFillTx/>
                <a:latin typeface="+mj-lt"/>
                <a:ea typeface="Times New Roman" pitchFamily="18" charset="0"/>
                <a:cs typeface="Tahoma" pitchFamily="34" charset="0"/>
              </a:rPr>
              <a:t>!”</a:t>
            </a:r>
            <a:r>
              <a:rPr kumimoji="0" lang="tt-RU" sz="6000" b="1" i="1" u="none" strike="noStrike" kern="1200" normalizeH="0" baseline="0" noProof="0" dirty="0" smtClean="0">
                <a:ln w="12700">
                  <a:solidFill>
                    <a:schemeClr val="tx2">
                      <a:satMod val="155000"/>
                    </a:schemeClr>
                  </a:solidFill>
                  <a:prstDash val="solid"/>
                </a:ln>
                <a:solidFill>
                  <a:schemeClr val="accent5">
                    <a:lumMod val="75000"/>
                  </a:schemeClr>
                </a:solidFill>
                <a:effectLst>
                  <a:outerShdw blurRad="41275" dist="20320" dir="1800000" algn="tl" rotWithShape="0">
                    <a:srgbClr val="000000">
                      <a:alpha val="40000"/>
                    </a:srgbClr>
                  </a:outerShdw>
                </a:effectLst>
                <a:uLnTx/>
                <a:uFillTx/>
                <a:latin typeface="+mj-lt"/>
                <a:ea typeface="Times New Roman" pitchFamily="18" charset="0"/>
                <a:cs typeface="Arial" pitchFamily="34" charset="0"/>
              </a:rPr>
              <a:t> </a:t>
            </a:r>
            <a:r>
              <a:rPr kumimoji="0" lang="tt-RU" sz="4800" b="1" i="1" u="none" strike="noStrike" kern="1200" cap="all" spc="0" normalizeH="0" baseline="0" noProof="0" dirty="0" smtClean="0">
                <a:ln w="12700">
                  <a:solidFill>
                    <a:schemeClr val="bg2">
                      <a:lumMod val="50000"/>
                    </a:schemeClr>
                  </a:solidFill>
                  <a:prstDash val="solid"/>
                </a:ln>
                <a:solidFill>
                  <a:schemeClr val="accent2">
                    <a:lumMod val="60000"/>
                    <a:lumOff val="40000"/>
                  </a:schemeClr>
                </a:solidFill>
                <a:effectLst>
                  <a:glow rad="63500">
                    <a:schemeClr val="accent1">
                      <a:satMod val="175000"/>
                      <a:alpha val="40000"/>
                    </a:schemeClr>
                  </a:glow>
                  <a:outerShdw blurRad="41275" dist="20320" dir="1800000" algn="tl" rotWithShape="0">
                    <a:srgbClr val="000000">
                      <a:alpha val="40000"/>
                    </a:srgbClr>
                  </a:outerShdw>
                </a:effectLst>
                <a:uLnTx/>
                <a:uFillTx/>
                <a:latin typeface="+mj-lt"/>
                <a:ea typeface="Times New Roman" pitchFamily="18" charset="0"/>
                <a:cs typeface="Arial" pitchFamily="34" charset="0"/>
              </a:rPr>
              <a:t/>
            </a:r>
            <a:br>
              <a:rPr kumimoji="0" lang="tt-RU" sz="4800" b="1" i="1" u="none" strike="noStrike" kern="1200" cap="all" spc="0" normalizeH="0" baseline="0" noProof="0" dirty="0" smtClean="0">
                <a:ln w="12700">
                  <a:solidFill>
                    <a:schemeClr val="bg2">
                      <a:lumMod val="50000"/>
                    </a:schemeClr>
                  </a:solidFill>
                  <a:prstDash val="solid"/>
                </a:ln>
                <a:solidFill>
                  <a:schemeClr val="accent2">
                    <a:lumMod val="60000"/>
                    <a:lumOff val="40000"/>
                  </a:schemeClr>
                </a:solidFill>
                <a:effectLst>
                  <a:glow rad="63500">
                    <a:schemeClr val="accent1">
                      <a:satMod val="175000"/>
                      <a:alpha val="40000"/>
                    </a:schemeClr>
                  </a:glow>
                  <a:outerShdw blurRad="41275" dist="20320" dir="1800000" algn="tl" rotWithShape="0">
                    <a:srgbClr val="000000">
                      <a:alpha val="40000"/>
                    </a:srgbClr>
                  </a:outerShdw>
                </a:effectLst>
                <a:uLnTx/>
                <a:uFillTx/>
                <a:latin typeface="+mj-lt"/>
                <a:ea typeface="Times New Roman" pitchFamily="18" charset="0"/>
                <a:cs typeface="Arial" pitchFamily="34" charset="0"/>
              </a:rPr>
            </a:br>
            <a:endParaRPr kumimoji="0" lang="ru-RU" sz="4800"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uLnTx/>
              <a:uFillTx/>
              <a:latin typeface="+mj-lt"/>
              <a:ea typeface="+mj-ea"/>
              <a:cs typeface="+mj-cs"/>
            </a:endParaRPr>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357298"/>
            <a:ext cx="8786842" cy="3785652"/>
          </a:xfrm>
          <a:prstGeom prst="rect">
            <a:avLst/>
          </a:prstGeom>
        </p:spPr>
        <p:txBody>
          <a:bodyPr>
            <a:spAutoFit/>
            <a:scene3d>
              <a:camera prst="orthographicFront"/>
              <a:lightRig rig="threePt" dir="t"/>
            </a:scene3d>
            <a:sp3d extrusionH="57150">
              <a:bevelT w="38100" h="38100"/>
            </a:sp3d>
          </a:bodyPr>
          <a:lstStyle/>
          <a:p>
            <a:pPr>
              <a:defRPr/>
            </a:pPr>
            <a:endParaRPr lang="tt-RU" sz="4800" dirty="0">
              <a:latin typeface="Arial" pitchFamily="34" charset="0"/>
              <a:ea typeface="Times New Roman" pitchFamily="18" charset="0"/>
              <a:cs typeface="Arial" pitchFamily="34" charset="0"/>
            </a:endParaRPr>
          </a:p>
          <a:p>
            <a:pPr>
              <a:defRPr/>
            </a:pPr>
            <a:r>
              <a:rPr lang="tt-RU" sz="4800" dirty="0">
                <a:ln>
                  <a:solidFill>
                    <a:schemeClr val="accent2">
                      <a:lumMod val="75000"/>
                    </a:schemeClr>
                  </a:solidFill>
                </a:ln>
                <a:solidFill>
                  <a:schemeClr val="accent5">
                    <a:lumMod val="50000"/>
                  </a:schemeClr>
                </a:solidFill>
                <a:effectLst>
                  <a:glow rad="139700">
                    <a:schemeClr val="accent1">
                      <a:satMod val="175000"/>
                      <a:alpha val="40000"/>
                    </a:schemeClr>
                  </a:glow>
                </a:effectLst>
                <a:latin typeface="Arial" pitchFamily="34" charset="0"/>
                <a:ea typeface="Times New Roman" pitchFamily="18" charset="0"/>
                <a:cs typeface="Arial" pitchFamily="34" charset="0"/>
              </a:rPr>
              <a:t>       </a:t>
            </a:r>
            <a:r>
              <a:rPr lang="tt-RU" sz="4800" dirty="0">
                <a:ln>
                  <a:solidFill>
                    <a:schemeClr val="accent2">
                      <a:lumMod val="75000"/>
                    </a:schemeClr>
                  </a:solidFill>
                </a:ln>
                <a:solidFill>
                  <a:srgbClr val="009900"/>
                </a:solidFill>
                <a:effectLst>
                  <a:glow rad="139700">
                    <a:schemeClr val="accent1">
                      <a:satMod val="175000"/>
                      <a:alpha val="40000"/>
                    </a:schemeClr>
                  </a:glow>
                </a:effectLst>
                <a:latin typeface="Arial" pitchFamily="34" charset="0"/>
                <a:ea typeface="Times New Roman" pitchFamily="18" charset="0"/>
                <a:cs typeface="Arial" pitchFamily="34" charset="0"/>
              </a:rPr>
              <a:t>Хөрмәтле жюриебыз!</a:t>
            </a:r>
            <a:endParaRPr lang="ru-RU" sz="4800" dirty="0">
              <a:ln>
                <a:solidFill>
                  <a:schemeClr val="accent2">
                    <a:lumMod val="75000"/>
                  </a:schemeClr>
                </a:solidFill>
              </a:ln>
              <a:solidFill>
                <a:srgbClr val="009900"/>
              </a:solidFill>
              <a:effectLst>
                <a:glow rad="139700">
                  <a:schemeClr val="accent1">
                    <a:satMod val="175000"/>
                    <a:alpha val="40000"/>
                  </a:schemeClr>
                </a:glow>
              </a:effectLst>
              <a:latin typeface="Arial" pitchFamily="34" charset="0"/>
              <a:ea typeface="Times New Roman" pitchFamily="18" charset="0"/>
              <a:cs typeface="Arial" pitchFamily="34" charset="0"/>
            </a:endParaRPr>
          </a:p>
          <a:p>
            <a:pPr eaLnBrk="0" hangingPunct="0">
              <a:defRPr/>
            </a:pPr>
            <a:r>
              <a:rPr lang="tt-RU" sz="4800" dirty="0">
                <a:ln>
                  <a:solidFill>
                    <a:schemeClr val="accent2">
                      <a:lumMod val="75000"/>
                    </a:schemeClr>
                  </a:solidFill>
                </a:ln>
                <a:solidFill>
                  <a:srgbClr val="009900"/>
                </a:solidFill>
                <a:effectLst>
                  <a:glow rad="139700">
                    <a:schemeClr val="accent1">
                      <a:satMod val="175000"/>
                      <a:alpha val="40000"/>
                    </a:schemeClr>
                  </a:glow>
                </a:effectLst>
                <a:latin typeface="Arial" pitchFamily="34" charset="0"/>
                <a:ea typeface="Times New Roman" pitchFamily="18" charset="0"/>
                <a:cs typeface="Arial" pitchFamily="34" charset="0"/>
              </a:rPr>
              <a:t>       Телибез сезгә бүген</a:t>
            </a:r>
            <a:endParaRPr lang="ru-RU" sz="4800" dirty="0">
              <a:ln>
                <a:solidFill>
                  <a:schemeClr val="accent2">
                    <a:lumMod val="75000"/>
                  </a:schemeClr>
                </a:solidFill>
              </a:ln>
              <a:solidFill>
                <a:srgbClr val="009900"/>
              </a:solidFill>
              <a:effectLst>
                <a:glow rad="139700">
                  <a:schemeClr val="accent1">
                    <a:satMod val="175000"/>
                    <a:alpha val="40000"/>
                  </a:schemeClr>
                </a:glow>
              </a:effectLst>
              <a:latin typeface="Arial" pitchFamily="34" charset="0"/>
              <a:ea typeface="Times New Roman" pitchFamily="18" charset="0"/>
              <a:cs typeface="Arial" pitchFamily="34" charset="0"/>
            </a:endParaRPr>
          </a:p>
          <a:p>
            <a:pPr eaLnBrk="0" hangingPunct="0">
              <a:defRPr/>
            </a:pPr>
            <a:r>
              <a:rPr lang="tt-RU" sz="4800" dirty="0">
                <a:ln>
                  <a:solidFill>
                    <a:schemeClr val="accent2">
                      <a:lumMod val="75000"/>
                    </a:schemeClr>
                  </a:solidFill>
                </a:ln>
                <a:solidFill>
                  <a:srgbClr val="009900"/>
                </a:solidFill>
                <a:effectLst>
                  <a:glow rad="139700">
                    <a:schemeClr val="accent1">
                      <a:satMod val="175000"/>
                      <a:alpha val="40000"/>
                    </a:schemeClr>
                  </a:glow>
                </a:effectLst>
                <a:latin typeface="Arial" pitchFamily="34" charset="0"/>
                <a:ea typeface="Times New Roman" pitchFamily="18" charset="0"/>
                <a:cs typeface="Arial" pitchFamily="34" charset="0"/>
              </a:rPr>
              <a:t>       Барысын тигез күрүне,</a:t>
            </a:r>
            <a:endParaRPr lang="ru-RU" sz="4800" dirty="0">
              <a:ln>
                <a:solidFill>
                  <a:schemeClr val="accent2">
                    <a:lumMod val="75000"/>
                  </a:schemeClr>
                </a:solidFill>
              </a:ln>
              <a:solidFill>
                <a:srgbClr val="009900"/>
              </a:solidFill>
              <a:effectLst>
                <a:glow rad="139700">
                  <a:schemeClr val="accent1">
                    <a:satMod val="175000"/>
                    <a:alpha val="40000"/>
                  </a:schemeClr>
                </a:glow>
              </a:effectLst>
              <a:latin typeface="Arial" pitchFamily="34" charset="0"/>
              <a:ea typeface="Times New Roman" pitchFamily="18" charset="0"/>
              <a:cs typeface="Arial" pitchFamily="34" charset="0"/>
            </a:endParaRPr>
          </a:p>
          <a:p>
            <a:pPr eaLnBrk="0" hangingPunct="0">
              <a:defRPr/>
            </a:pPr>
            <a:r>
              <a:rPr lang="tt-RU" sz="4800" dirty="0">
                <a:ln>
                  <a:solidFill>
                    <a:schemeClr val="accent2">
                      <a:lumMod val="75000"/>
                    </a:schemeClr>
                  </a:solidFill>
                </a:ln>
                <a:solidFill>
                  <a:srgbClr val="009900"/>
                </a:solidFill>
                <a:effectLst>
                  <a:glow rad="139700">
                    <a:schemeClr val="accent1">
                      <a:satMod val="175000"/>
                      <a:alpha val="40000"/>
                    </a:schemeClr>
                  </a:glow>
                </a:effectLst>
                <a:latin typeface="Arial" pitchFamily="34" charset="0"/>
                <a:ea typeface="Times New Roman" pitchFamily="18" charset="0"/>
                <a:cs typeface="Arial" pitchFamily="34" charset="0"/>
              </a:rPr>
              <a:t>       Тырышканны белүне.</a:t>
            </a:r>
            <a:endParaRPr lang="tt-RU" sz="4800" dirty="0">
              <a:ln>
                <a:solidFill>
                  <a:schemeClr val="accent2">
                    <a:lumMod val="75000"/>
                  </a:schemeClr>
                </a:solidFill>
              </a:ln>
              <a:solidFill>
                <a:srgbClr val="009900"/>
              </a:solidFill>
              <a:effectLst>
                <a:glow rad="139700">
                  <a:schemeClr val="accent1">
                    <a:satMod val="175000"/>
                    <a:alpha val="40000"/>
                  </a:schemeClr>
                </a:glow>
              </a:effectLst>
              <a:latin typeface="Arial" pitchFamily="34" charset="0"/>
              <a:cs typeface="Arial" pitchFamily="34" charset="0"/>
            </a:endParaRPr>
          </a:p>
        </p:txBody>
      </p:sp>
      <p:pic>
        <p:nvPicPr>
          <p:cNvPr id="16386" name="Рисунок 3" descr="логотип .jpg"/>
          <p:cNvPicPr>
            <a:picLocks noChangeAspect="1"/>
          </p:cNvPicPr>
          <p:nvPr/>
        </p:nvPicPr>
        <p:blipFill>
          <a:blip r:embed="rId2" cstate="print"/>
          <a:srcRect/>
          <a:stretch>
            <a:fillRect/>
          </a:stretch>
        </p:blipFill>
        <p:spPr bwMode="auto">
          <a:xfrm>
            <a:off x="0" y="0"/>
            <a:ext cx="2500313" cy="2071688"/>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000108"/>
            <a:ext cx="9144000" cy="3416320"/>
          </a:xfrm>
          <a:prstGeom prst="rect">
            <a:avLst/>
          </a:prstGeom>
          <a:noFill/>
          <a:ln w="9525">
            <a:noFill/>
            <a:miter lim="800000"/>
            <a:headEnd/>
            <a:tailEnd/>
          </a:ln>
          <a:effectLst>
            <a:reflection blurRad="6350" stA="50000" endA="300" endPos="55500" dist="50800" dir="5400000" sy="-100000" algn="bl" rotWithShape="0"/>
          </a:effectLst>
        </p:spPr>
        <p:txBody>
          <a:bodyPr anchor="ctr">
            <a:spAutoFit/>
            <a:scene3d>
              <a:camera prst="orthographicFront"/>
              <a:lightRig rig="threePt" dir="t"/>
            </a:scene3d>
            <a:sp3d extrusionH="57150">
              <a:bevelT w="38100" h="38100"/>
            </a:sp3d>
          </a:bodyPr>
          <a:lstStyle/>
          <a:p>
            <a:pPr>
              <a:defRPr/>
            </a:pPr>
            <a:r>
              <a:rPr lang="tt-RU" sz="7200" b="1" dirty="0">
                <a:latin typeface="Arial" pitchFamily="34" charset="0"/>
                <a:ea typeface="Times New Roman" pitchFamily="18" charset="0"/>
                <a:cs typeface="Arial" pitchFamily="34" charset="0"/>
              </a:rPr>
              <a:t> </a:t>
            </a:r>
          </a:p>
          <a:p>
            <a:pPr algn="ctr">
              <a:defRPr/>
            </a:pPr>
            <a:r>
              <a:rPr lang="tt-RU" sz="7200" b="1" dirty="0">
                <a:ln>
                  <a:solidFill>
                    <a:schemeClr val="bg1">
                      <a:lumMod val="65000"/>
                      <a:lumOff val="35000"/>
                    </a:schemeClr>
                  </a:solidFill>
                </a:ln>
                <a:solidFill>
                  <a:srgbClr val="00B0F0"/>
                </a:solidFill>
                <a:latin typeface="Arial" pitchFamily="34" charset="0"/>
                <a:ea typeface="Times New Roman" pitchFamily="18" charset="0"/>
                <a:cs typeface="Arial" pitchFamily="34" charset="0"/>
              </a:rPr>
              <a:t>Командаларның    сәламләү сүзләре</a:t>
            </a:r>
            <a:endParaRPr lang="tt-RU" sz="7200" dirty="0">
              <a:ln>
                <a:solidFill>
                  <a:schemeClr val="bg1">
                    <a:lumMod val="65000"/>
                    <a:lumOff val="35000"/>
                  </a:schemeClr>
                </a:solidFill>
              </a:ln>
              <a:solidFill>
                <a:srgbClr val="00B0F0"/>
              </a:solidFill>
              <a:latin typeface="Arial" pitchFamily="34" charset="0"/>
              <a:cs typeface="Arial" pitchFamily="34" charset="0"/>
            </a:endParaRPr>
          </a:p>
        </p:txBody>
      </p:sp>
      <p:pic>
        <p:nvPicPr>
          <p:cNvPr id="17410" name="Рисунок 2" descr="логотип .jpg"/>
          <p:cNvPicPr>
            <a:picLocks noChangeAspect="1"/>
          </p:cNvPicPr>
          <p:nvPr/>
        </p:nvPicPr>
        <p:blipFill>
          <a:blip r:embed="rId2" cstate="print"/>
          <a:srcRect/>
          <a:stretch>
            <a:fillRect/>
          </a:stretch>
        </p:blipFill>
        <p:spPr bwMode="auto">
          <a:xfrm>
            <a:off x="0" y="0"/>
            <a:ext cx="2500313" cy="2286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28728" y="357166"/>
            <a:ext cx="7715272" cy="1285884"/>
          </a:xfrm>
          <a:noFill/>
        </p:spPr>
        <p:style>
          <a:lnRef idx="0">
            <a:schemeClr val="accent2"/>
          </a:lnRef>
          <a:fillRef idx="3">
            <a:schemeClr val="accent2"/>
          </a:fillRef>
          <a:effectRef idx="3">
            <a:schemeClr val="accent2"/>
          </a:effectRef>
          <a:fontRef idx="minor">
            <a:schemeClr val="lt1"/>
          </a:fontRef>
        </p:style>
        <p:txBody>
          <a:bodyPr>
            <a:noAutofit/>
          </a:bodyPr>
          <a:lstStyle/>
          <a:p>
            <a:pPr eaLnBrk="1" fontAlgn="auto" hangingPunct="1">
              <a:spcAft>
                <a:spcPts val="0"/>
              </a:spcAft>
              <a:defRPr/>
            </a:pPr>
            <a:r>
              <a:rPr lang="tt-RU" sz="8800" dirty="0" smtClean="0">
                <a:solidFill>
                  <a:srgbClr val="C00000"/>
                </a:solidFill>
              </a:rPr>
              <a:t>I бирем </a:t>
            </a:r>
            <a:endParaRPr lang="ru-RU" sz="8800" dirty="0">
              <a:solidFill>
                <a:srgbClr val="C00000"/>
              </a:solidFill>
            </a:endParaRPr>
          </a:p>
        </p:txBody>
      </p:sp>
      <p:sp>
        <p:nvSpPr>
          <p:cNvPr id="3" name="Подзаголовок 2"/>
          <p:cNvSpPr>
            <a:spLocks noGrp="1"/>
          </p:cNvSpPr>
          <p:nvPr>
            <p:ph type="subTitle" idx="1"/>
          </p:nvPr>
        </p:nvSpPr>
        <p:spPr>
          <a:xfrm>
            <a:off x="1285852" y="2000240"/>
            <a:ext cx="6400800" cy="3000396"/>
          </a:xfrm>
        </p:spPr>
        <p:txBody>
          <a:bodyPr>
            <a:prstTxWarp prst="textWave4">
              <a:avLst/>
            </a:prstTxWarp>
            <a:normAutofit/>
          </a:bodyPr>
          <a:lstStyle/>
          <a:p>
            <a:pPr eaLnBrk="1" fontAlgn="auto" hangingPunct="1">
              <a:spcAft>
                <a:spcPts val="0"/>
              </a:spcAft>
              <a:buClr>
                <a:schemeClr val="tx1">
                  <a:shade val="95000"/>
                </a:schemeClr>
              </a:buClr>
              <a:buFont typeface="Wingdings 2"/>
              <a:buNone/>
              <a:defRPr/>
            </a:pPr>
            <a:r>
              <a:rPr lang="tt-RU" sz="5400" b="1"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rPr>
              <a:t>Беренче хәрефне алыштыр</a:t>
            </a:r>
            <a:endParaRPr lang="ru-RU" sz="5400" b="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endParaRPr>
          </a:p>
        </p:txBody>
      </p:sp>
      <p:pic>
        <p:nvPicPr>
          <p:cNvPr id="18435" name="Рисунок 3" descr="логотип .jpg"/>
          <p:cNvPicPr>
            <a:picLocks noChangeAspect="1"/>
          </p:cNvPicPr>
          <p:nvPr/>
        </p:nvPicPr>
        <p:blipFill>
          <a:blip r:embed="rId2" cstate="print"/>
          <a:srcRect/>
          <a:stretch>
            <a:fillRect/>
          </a:stretch>
        </p:blipFill>
        <p:spPr bwMode="auto">
          <a:xfrm>
            <a:off x="0" y="0"/>
            <a:ext cx="2428875" cy="222091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p:cNvSpPr>
          <p:nvPr>
            <p:ph type="body" idx="1"/>
          </p:nvPr>
        </p:nvSpPr>
        <p:spPr>
          <a:xfrm>
            <a:off x="1403350" y="404813"/>
            <a:ext cx="7283450" cy="5903912"/>
          </a:xfrm>
        </p:spPr>
        <p:txBody>
          <a:bodyPr>
            <a:scene3d>
              <a:camera prst="orthographicFront"/>
              <a:lightRig rig="threePt" dir="t"/>
            </a:scene3d>
            <a:sp3d extrusionH="57150">
              <a:bevelT w="38100" h="38100"/>
            </a:sp3d>
          </a:bodyPr>
          <a:lstStyle/>
          <a:p>
            <a:pPr eaLnBrk="1" hangingPunct="1">
              <a:buFont typeface="Wingdings 2" pitchFamily="18" charset="2"/>
              <a:buNone/>
              <a:defRPr/>
            </a:pPr>
            <a:r>
              <a:rPr lang="tt-RU" sz="32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Суган-                           Бер-</a:t>
            </a:r>
          </a:p>
          <a:p>
            <a:pPr eaLnBrk="1" hangingPunct="1">
              <a:buFont typeface="Wingdings 2" pitchFamily="18" charset="2"/>
              <a:buNone/>
              <a:defRPr/>
            </a:pPr>
            <a:r>
              <a:rPr lang="tt-RU" sz="32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Болын-                          Сабак-</a:t>
            </a:r>
          </a:p>
          <a:p>
            <a:pPr eaLnBrk="1" hangingPunct="1">
              <a:buFont typeface="Wingdings 2" pitchFamily="18" charset="2"/>
              <a:buNone/>
              <a:defRPr/>
            </a:pPr>
            <a:r>
              <a:rPr lang="tt-RU" sz="32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Тамыр-                          Көн-</a:t>
            </a:r>
          </a:p>
          <a:p>
            <a:pPr eaLnBrk="1" hangingPunct="1">
              <a:buFont typeface="Wingdings 2" pitchFamily="18" charset="2"/>
              <a:buNone/>
              <a:defRPr/>
            </a:pPr>
            <a:r>
              <a:rPr lang="tt-RU" sz="32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Баш-                              Син-</a:t>
            </a:r>
          </a:p>
          <a:p>
            <a:pPr eaLnBrk="1" hangingPunct="1">
              <a:buFont typeface="Wingdings 2" pitchFamily="18" charset="2"/>
              <a:buNone/>
              <a:defRPr/>
            </a:pPr>
            <a:r>
              <a:rPr lang="tt-RU" sz="32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Чиләк-                           Саз-</a:t>
            </a:r>
          </a:p>
          <a:p>
            <a:pPr eaLnBrk="1" hangingPunct="1">
              <a:buFont typeface="Wingdings 2" pitchFamily="18" charset="2"/>
              <a:buNone/>
              <a:defRPr/>
            </a:pPr>
            <a:r>
              <a:rPr lang="tt-RU" sz="32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Сүз-                               Карак-</a:t>
            </a:r>
          </a:p>
          <a:p>
            <a:pPr eaLnBrk="1" hangingPunct="1">
              <a:buFont typeface="Wingdings 2" pitchFamily="18" charset="2"/>
              <a:buNone/>
              <a:defRPr/>
            </a:pPr>
            <a:r>
              <a:rPr lang="tt-RU" sz="32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Тау-                               Тыш-</a:t>
            </a:r>
          </a:p>
          <a:p>
            <a:pPr eaLnBrk="1" hangingPunct="1">
              <a:buFont typeface="Wingdings 2" pitchFamily="18" charset="2"/>
              <a:buNone/>
              <a:defRPr/>
            </a:pPr>
            <a:r>
              <a:rPr lang="tt-RU" sz="32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Көймә-                          Без-</a:t>
            </a:r>
          </a:p>
          <a:p>
            <a:pPr eaLnBrk="1" hangingPunct="1">
              <a:buFont typeface="Wingdings 2" pitchFamily="18" charset="2"/>
              <a:buNone/>
              <a:defRPr/>
            </a:pPr>
            <a:r>
              <a:rPr lang="tt-RU" sz="32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Тал-                               Кире-</a:t>
            </a:r>
          </a:p>
          <a:p>
            <a:pPr eaLnBrk="1" hangingPunct="1">
              <a:buFont typeface="Wingdings 2" pitchFamily="18" charset="2"/>
              <a:buNone/>
              <a:defRPr/>
            </a:pPr>
            <a:r>
              <a:rPr lang="tt-RU" sz="32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Сыр-                              Кит-</a:t>
            </a:r>
          </a:p>
          <a:p>
            <a:pPr eaLnBrk="1" hangingPunct="1">
              <a:buFont typeface="Wingdings 2" pitchFamily="18" charset="2"/>
              <a:buNone/>
              <a:defRPr/>
            </a:pPr>
            <a:r>
              <a:rPr lang="tt-RU" sz="32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Мич-                              Көл-</a:t>
            </a:r>
            <a:endParaRPr lang="ru-RU" sz="32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pic>
        <p:nvPicPr>
          <p:cNvPr id="19458" name="Рисунок 3" descr="логотип .jpg"/>
          <p:cNvPicPr>
            <a:picLocks noChangeAspect="1"/>
          </p:cNvPicPr>
          <p:nvPr/>
        </p:nvPicPr>
        <p:blipFill>
          <a:blip r:embed="rId2" cstate="print"/>
          <a:srcRect/>
          <a:stretch>
            <a:fillRect/>
          </a:stretch>
        </p:blipFill>
        <p:spPr bwMode="auto">
          <a:xfrm>
            <a:off x="0" y="0"/>
            <a:ext cx="1582738" cy="162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85852" y="2500306"/>
            <a:ext cx="6400800" cy="2824170"/>
          </a:xfrm>
        </p:spPr>
        <p:txBody>
          <a:bodyPr>
            <a:prstTxWarp prst="textWave4">
              <a:avLst/>
            </a:prstTxWarp>
            <a:noAutofit/>
          </a:bodyPr>
          <a:lstStyle/>
          <a:p>
            <a:pPr eaLnBrk="1" fontAlgn="auto" hangingPunct="1">
              <a:spcAft>
                <a:spcPts val="0"/>
              </a:spcAft>
              <a:buClr>
                <a:schemeClr val="tx1">
                  <a:shade val="95000"/>
                </a:schemeClr>
              </a:buClr>
              <a:buFont typeface="Wingdings 2"/>
              <a:buNone/>
              <a:defRPr/>
            </a:pPr>
            <a:r>
              <a:rPr lang="tt-RU" sz="8000" b="1" dirty="0" smtClean="0">
                <a:ln w="18000">
                  <a:solidFill>
                    <a:srgbClr val="92D050"/>
                  </a:solidFill>
                  <a:prstDash val="solid"/>
                  <a:miter lim="800000"/>
                </a:ln>
                <a:solidFill>
                  <a:srgbClr val="00B050"/>
                </a:solidFill>
                <a:effectLst>
                  <a:outerShdw blurRad="25500" dist="23000" dir="7020000" algn="tl">
                    <a:srgbClr val="000000">
                      <a:alpha val="50000"/>
                    </a:srgbClr>
                  </a:outerShdw>
                </a:effectLst>
              </a:rPr>
              <a:t>Хаталарны төзәт</a:t>
            </a:r>
            <a:endParaRPr lang="ru-RU" sz="8000" b="1" dirty="0">
              <a:ln w="18000">
                <a:solidFill>
                  <a:srgbClr val="92D050"/>
                </a:solidFill>
                <a:prstDash val="solid"/>
                <a:miter lim="800000"/>
              </a:ln>
              <a:solidFill>
                <a:srgbClr val="00B050"/>
              </a:solidFill>
              <a:effectLst>
                <a:outerShdw blurRad="25500" dist="23000" dir="7020000" algn="tl">
                  <a:srgbClr val="000000">
                    <a:alpha val="50000"/>
                  </a:srgbClr>
                </a:outerShdw>
              </a:effectLst>
            </a:endParaRPr>
          </a:p>
        </p:txBody>
      </p:sp>
      <p:sp>
        <p:nvSpPr>
          <p:cNvPr id="4" name="Заголовок 1"/>
          <p:cNvSpPr>
            <a:spLocks noGrp="1"/>
          </p:cNvSpPr>
          <p:nvPr>
            <p:ph type="ctrTitle"/>
          </p:nvPr>
        </p:nvSpPr>
        <p:spPr>
          <a:xfrm>
            <a:off x="1428728" y="500042"/>
            <a:ext cx="7715272" cy="1785950"/>
          </a:xfrm>
          <a:noFill/>
        </p:spPr>
        <p:style>
          <a:lnRef idx="0">
            <a:schemeClr val="accent2"/>
          </a:lnRef>
          <a:fillRef idx="3">
            <a:schemeClr val="accent2"/>
          </a:fillRef>
          <a:effectRef idx="3">
            <a:schemeClr val="accent2"/>
          </a:effectRef>
          <a:fontRef idx="minor">
            <a:schemeClr val="lt1"/>
          </a:fontRef>
        </p:style>
        <p:txBody>
          <a:bodyPr>
            <a:noAutofit/>
          </a:bodyPr>
          <a:lstStyle/>
          <a:p>
            <a:pPr eaLnBrk="1" fontAlgn="auto" hangingPunct="1">
              <a:spcAft>
                <a:spcPts val="0"/>
              </a:spcAft>
              <a:defRPr/>
            </a:pPr>
            <a:r>
              <a:rPr lang="tt-RU" sz="8800" dirty="0" smtClean="0">
                <a:solidFill>
                  <a:srgbClr val="C00000"/>
                </a:solidFill>
              </a:rPr>
              <a:t>II бирем </a:t>
            </a:r>
            <a:endParaRPr lang="ru-RU" sz="8800" dirty="0">
              <a:solidFill>
                <a:srgbClr val="C00000"/>
              </a:solidFill>
            </a:endParaRPr>
          </a:p>
        </p:txBody>
      </p:sp>
      <p:pic>
        <p:nvPicPr>
          <p:cNvPr id="20483" name="Рисунок 4" descr="логотип .jpg"/>
          <p:cNvPicPr>
            <a:picLocks noChangeAspect="1"/>
          </p:cNvPicPr>
          <p:nvPr/>
        </p:nvPicPr>
        <p:blipFill>
          <a:blip r:embed="rId2" cstate="print"/>
          <a:srcRect/>
          <a:stretch>
            <a:fillRect/>
          </a:stretch>
        </p:blipFill>
        <p:spPr bwMode="auto">
          <a:xfrm>
            <a:off x="0" y="0"/>
            <a:ext cx="2428875" cy="2220913"/>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p:cNvSpPr>
          <p:nvPr>
            <p:ph type="body" idx="1"/>
          </p:nvPr>
        </p:nvSpPr>
        <p:spPr>
          <a:xfrm>
            <a:off x="323850" y="1643050"/>
            <a:ext cx="8229600" cy="3686188"/>
          </a:xfrm>
        </p:spPr>
        <p:txBody>
          <a:bodyPr/>
          <a:lstStyle/>
          <a:p>
            <a:pPr>
              <a:lnSpc>
                <a:spcPct val="90000"/>
              </a:lnSpc>
              <a:buFont typeface="Wingdings 2" pitchFamily="18" charset="2"/>
              <a:buNone/>
              <a:defRPr/>
            </a:pPr>
            <a:r>
              <a:rPr lang="tt-RU" dirty="0" smtClean="0">
                <a:solidFill>
                  <a:schemeClr val="accent4">
                    <a:lumMod val="50000"/>
                  </a:schemeClr>
                </a:solidFill>
              </a:rPr>
              <a:t>        </a:t>
            </a:r>
            <a:r>
              <a:rPr lang="tt-RU" sz="3600" dirty="0" smtClean="0">
                <a:solidFill>
                  <a:schemeClr val="accent4">
                    <a:lumMod val="50000"/>
                  </a:schemeClr>
                </a:solidFill>
                <a:effectLst>
                  <a:glow rad="228600">
                    <a:schemeClr val="accent2">
                      <a:satMod val="175000"/>
                      <a:alpha val="40000"/>
                    </a:schemeClr>
                  </a:glow>
                </a:effectLst>
              </a:rPr>
              <a:t>Татар теле – татар халкы өчөн уртак милли тел. Бу телдә дөнядагы дистә миллионга якын татар халкы үзара аңлаша, аралаша. Ләкин шәхәрдә яшәгәч, кайбер балалар үз телләрендә сөйләшә белмилер. Әгәр дә һәркем үз телендә яхшылап сөйләшергә өйрәнмәсә, безнең телебез юкка да щыгарга мөмкин.</a:t>
            </a:r>
            <a:endParaRPr lang="ru-RU" sz="3600" dirty="0" smtClean="0">
              <a:solidFill>
                <a:schemeClr val="accent4">
                  <a:lumMod val="50000"/>
                </a:schemeClr>
              </a:solidFill>
              <a:effectLst>
                <a:glow rad="228600">
                  <a:schemeClr val="accent2">
                    <a:satMod val="175000"/>
                    <a:alpha val="40000"/>
                  </a:schemeClr>
                </a:glow>
              </a:effectLst>
            </a:endParaRPr>
          </a:p>
        </p:txBody>
      </p:sp>
      <p:pic>
        <p:nvPicPr>
          <p:cNvPr id="21506" name="Рисунок 3" descr="логотип .jpg"/>
          <p:cNvPicPr>
            <a:picLocks noChangeAspect="1"/>
          </p:cNvPicPr>
          <p:nvPr/>
        </p:nvPicPr>
        <p:blipFill>
          <a:blip r:embed="rId2" cstate="print"/>
          <a:srcRect/>
          <a:stretch>
            <a:fillRect/>
          </a:stretch>
        </p:blipFill>
        <p:spPr bwMode="auto">
          <a:xfrm>
            <a:off x="0" y="0"/>
            <a:ext cx="1763713" cy="162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Rectangle 3"/>
          <p:cNvPicPr>
            <a:picLocks noGrp="1" noChangeArrowheads="1"/>
          </p:cNvPicPr>
          <p:nvPr>
            <p:ph type="body" idx="1"/>
          </p:nvPr>
        </p:nvPicPr>
        <p:blipFill>
          <a:blip r:embed="rId2" cstate="print">
            <a:lum contrast="30000"/>
          </a:blip>
          <a:srcRect/>
          <a:stretch>
            <a:fillRect/>
          </a:stretch>
        </p:blipFill>
        <p:spPr>
          <a:xfrm>
            <a:off x="285720" y="1571612"/>
            <a:ext cx="8547100" cy="5570537"/>
          </a:xfrm>
          <a:noFill/>
        </p:spPr>
      </p:pic>
      <p:pic>
        <p:nvPicPr>
          <p:cNvPr id="22530" name="Рисунок 3" descr="логотип .jpg"/>
          <p:cNvPicPr>
            <a:picLocks noChangeAspect="1"/>
          </p:cNvPicPr>
          <p:nvPr/>
        </p:nvPicPr>
        <p:blipFill>
          <a:blip r:embed="rId3" cstate="print"/>
          <a:srcRect/>
          <a:stretch>
            <a:fillRect/>
          </a:stretch>
        </p:blipFill>
        <p:spPr bwMode="auto">
          <a:xfrm>
            <a:off x="0" y="0"/>
            <a:ext cx="1763713" cy="162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236</TotalTime>
  <Words>157</Words>
  <Application>Microsoft Office PowerPoint</Application>
  <PresentationFormat>Экран (4:3)</PresentationFormat>
  <Paragraphs>41</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Апекс</vt:lpstr>
      <vt:lpstr> Тел бәйгесе “Туган телем – иркә гөлем”</vt:lpstr>
      <vt:lpstr> </vt:lpstr>
      <vt:lpstr>Слайд 3</vt:lpstr>
      <vt:lpstr>Слайд 4</vt:lpstr>
      <vt:lpstr>I бирем </vt:lpstr>
      <vt:lpstr>Слайд 6</vt:lpstr>
      <vt:lpstr>II бирем </vt:lpstr>
      <vt:lpstr>Слайд 8</vt:lpstr>
      <vt:lpstr>Слайд 9</vt:lpstr>
      <vt:lpstr>III бирем </vt:lpstr>
      <vt:lpstr>IV бирем </vt:lpstr>
      <vt:lpstr>V бирем </vt:lpstr>
      <vt:lpstr>Слайд 13</vt:lpstr>
      <vt:lpstr>VI бирем </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Тел бәйгесе “Туган телем – иркә гөлем”</dc:title>
  <dc:creator>Лилия</dc:creator>
  <cp:lastModifiedBy>Наталья</cp:lastModifiedBy>
  <cp:revision>29</cp:revision>
  <dcterms:created xsi:type="dcterms:W3CDTF">2012-02-12T09:25:02Z</dcterms:created>
  <dcterms:modified xsi:type="dcterms:W3CDTF">2012-02-21T08:15:17Z</dcterms:modified>
</cp:coreProperties>
</file>