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03" autoAdjust="0"/>
  </p:normalViewPr>
  <p:slideViewPr>
    <p:cSldViewPr>
      <p:cViewPr varScale="1">
        <p:scale>
          <a:sx n="50" d="100"/>
          <a:sy n="50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0F2AC6-F3CF-4031-BF83-94701FC87518}" type="datetimeFigureOut">
              <a:rPr lang="ru-RU" smtClean="0"/>
              <a:pPr/>
              <a:t>02.05.2011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206911-EEF8-4E81-AF96-ADCBAC266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КРУТО,ЭТО В ТЕМУ !</a:t>
            </a:r>
            <a:endParaRPr lang="ru-RU" dirty="0"/>
          </a:p>
        </p:txBody>
      </p:sp>
      <p:pic>
        <p:nvPicPr>
          <p:cNvPr id="6" name="Содержимое 5" descr="image_5624111019472719554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6858048" cy="514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Выпить чуть – чуть – это только</a:t>
            </a:r>
            <a:br>
              <a:rPr lang="ru-RU" dirty="0" smtClean="0"/>
            </a:br>
            <a:r>
              <a:rPr lang="ru-RU" dirty="0" smtClean="0"/>
              <a:t>      для того , чтобы расслабиться !</a:t>
            </a:r>
            <a:endParaRPr lang="ru-RU" dirty="0"/>
          </a:p>
        </p:txBody>
      </p:sp>
      <p:pic>
        <p:nvPicPr>
          <p:cNvPr id="6" name="Содержимое 5" descr="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643866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МНЕ РОДИТЕЛИ ЕЩЕ В ДЕТСТВЕ САМИ НАЛИВАЛИ!</a:t>
            </a:r>
            <a:endParaRPr lang="ru-RU" dirty="0"/>
          </a:p>
        </p:txBody>
      </p:sp>
      <p:pic>
        <p:nvPicPr>
          <p:cNvPr id="6" name="Содержимое 5" descr="75efd37f0d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967" y="1773238"/>
            <a:ext cx="3461065" cy="4624387"/>
          </a:xfrm>
        </p:spPr>
      </p:pic>
      <p:pic>
        <p:nvPicPr>
          <p:cNvPr id="8" name="Содержимое 7" descr="35233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038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магазине детям продают –</a:t>
            </a:r>
            <a:br>
              <a:rPr lang="ru-RU" dirty="0" smtClean="0"/>
            </a:br>
            <a:r>
              <a:rPr lang="ru-RU" dirty="0" smtClean="0"/>
              <a:t>значит это не страшно !</a:t>
            </a:r>
            <a:endParaRPr lang="ru-RU" dirty="0"/>
          </a:p>
        </p:txBody>
      </p:sp>
      <p:pic>
        <p:nvPicPr>
          <p:cNvPr id="10" name="Содержимое 9" descr="piv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038600" cy="5000660"/>
          </a:xfrm>
        </p:spPr>
      </p:pic>
      <p:pic>
        <p:nvPicPr>
          <p:cNvPr id="12" name="Содержимое 11" descr="prodazhsygaren_403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3860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Надо в жизни попробовать все !</a:t>
            </a:r>
            <a:endParaRPr lang="ru-RU" dirty="0"/>
          </a:p>
        </p:txBody>
      </p:sp>
      <p:pic>
        <p:nvPicPr>
          <p:cNvPr id="4" name="Содержимое 3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5037" y="1773238"/>
            <a:ext cx="3082925" cy="4624387"/>
          </a:xfrm>
        </p:spPr>
      </p:pic>
      <p:pic>
        <p:nvPicPr>
          <p:cNvPr id="7" name="Содержимое 6" descr="vre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038600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что может случиться от пары</a:t>
            </a:r>
            <a:br>
              <a:rPr lang="ru-RU" dirty="0" smtClean="0"/>
            </a:br>
            <a:r>
              <a:rPr lang="ru-RU" dirty="0" smtClean="0"/>
              <a:t> кружек пива ?</a:t>
            </a:r>
            <a:endParaRPr lang="ru-RU" dirty="0"/>
          </a:p>
        </p:txBody>
      </p:sp>
      <p:pic>
        <p:nvPicPr>
          <p:cNvPr id="4" name="Содержимое 3" descr="1bedfc7be3440e88ddf0201b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572428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Они тоже любят пиво , и ничего.</a:t>
            </a:r>
            <a:endParaRPr lang="ru-RU" dirty="0"/>
          </a:p>
        </p:txBody>
      </p:sp>
      <p:pic>
        <p:nvPicPr>
          <p:cNvPr id="4" name="Содержимое 3" descr="74726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0" y="1787525"/>
            <a:ext cx="5448300" cy="460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вечеринке без него  не расслабишься !</a:t>
            </a:r>
            <a:endParaRPr lang="ru-RU" dirty="0"/>
          </a:p>
        </p:txBody>
      </p:sp>
      <p:pic>
        <p:nvPicPr>
          <p:cNvPr id="4" name="Содержимое 3" descr="1286365508371772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79296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это кайф !</a:t>
            </a:r>
            <a:endParaRPr lang="ru-RU" dirty="0"/>
          </a:p>
        </p:txBody>
      </p:sp>
      <p:pic>
        <p:nvPicPr>
          <p:cNvPr id="4" name="Содержимое 3" descr="article_image-image-art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317" y="1774825"/>
            <a:ext cx="6789366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 вреде пива говорят лишь конкуренты производителей да врачи ,чтобы подзаработать.</a:t>
            </a:r>
            <a:endParaRPr lang="ru-RU" sz="2800" dirty="0"/>
          </a:p>
        </p:txBody>
      </p:sp>
      <p:pic>
        <p:nvPicPr>
          <p:cNvPr id="4" name="Содержимое 3" descr="big_12418418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800105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Пейте , девочки ! У вас все </a:t>
            </a:r>
            <a:br>
              <a:rPr lang="ru-RU" dirty="0" smtClean="0"/>
            </a:br>
            <a:r>
              <a:rPr lang="ru-RU" dirty="0" smtClean="0"/>
              <a:t>     лучшее впереди !</a:t>
            </a:r>
            <a:endParaRPr lang="ru-RU" dirty="0"/>
          </a:p>
        </p:txBody>
      </p:sp>
      <p:pic>
        <p:nvPicPr>
          <p:cNvPr id="6" name="Содержимое 5" descr="free-be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4038600" cy="4500594"/>
          </a:xfrm>
        </p:spPr>
      </p:pic>
      <p:pic>
        <p:nvPicPr>
          <p:cNvPr id="8" name="Содержимое 7" descr="43271553_1241176301_41508584_25671563_21178976_17208803_16601158_25533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4924" y="1500174"/>
            <a:ext cx="3600479" cy="4871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КУРИТЬ-ЭТО СОВРЕМЕННО!</a:t>
            </a:r>
            <a:endParaRPr lang="ru-RU" dirty="0"/>
          </a:p>
        </p:txBody>
      </p:sp>
      <p:pic>
        <p:nvPicPr>
          <p:cNvPr id="6" name="Содержимое 5" descr="1240756698_25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8703" y="1774825"/>
            <a:ext cx="7006594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же не алкоголик , я так для</a:t>
            </a:r>
            <a:br>
              <a:rPr lang="ru-RU" dirty="0" smtClean="0"/>
            </a:br>
            <a:r>
              <a:rPr lang="ru-RU" dirty="0" smtClean="0"/>
              <a:t>                           храбрости !</a:t>
            </a:r>
            <a:endParaRPr lang="ru-RU" dirty="0"/>
          </a:p>
        </p:txBody>
      </p:sp>
      <p:pic>
        <p:nvPicPr>
          <p:cNvPr id="4" name="Содержимое 3" descr="1287592316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929486" cy="5286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такая курящая девушка ?</a:t>
            </a:r>
            <a:endParaRPr lang="ru-RU" dirty="0"/>
          </a:p>
        </p:txBody>
      </p:sp>
      <p:pic>
        <p:nvPicPr>
          <p:cNvPr id="4" name="Содержимое 3" descr="1294644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5500726" cy="3255530"/>
          </a:xfrm>
        </p:spPr>
      </p:pic>
      <p:sp>
        <p:nvSpPr>
          <p:cNvPr id="5" name="TextBox 4"/>
          <p:cNvSpPr txBox="1"/>
          <p:nvPr/>
        </p:nvSpPr>
        <p:spPr>
          <a:xfrm>
            <a:off x="6072198" y="1928802"/>
            <a:ext cx="31057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Курящая девушка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о</a:t>
            </a:r>
            <a:r>
              <a:rPr lang="ru-RU" sz="2400" dirty="0" smtClean="0">
                <a:solidFill>
                  <a:schemeClr val="accent6"/>
                </a:solidFill>
              </a:rPr>
              <a:t>чень современна,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р</a:t>
            </a:r>
            <a:r>
              <a:rPr lang="ru-RU" sz="2400" dirty="0" smtClean="0">
                <a:solidFill>
                  <a:schemeClr val="accent6"/>
                </a:solidFill>
              </a:rPr>
              <a:t>аскована и незави-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с</a:t>
            </a:r>
            <a:r>
              <a:rPr lang="ru-RU" sz="2400" dirty="0" smtClean="0">
                <a:solidFill>
                  <a:schemeClr val="accent6"/>
                </a:solidFill>
              </a:rPr>
              <a:t>има .Она знает себе 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ц</a:t>
            </a:r>
            <a:r>
              <a:rPr lang="ru-RU" sz="2400" dirty="0" smtClean="0">
                <a:solidFill>
                  <a:schemeClr val="accent6"/>
                </a:solidFill>
              </a:rPr>
              <a:t>ену ,уверена в своих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силах , смело смотрит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в будущее и не 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б</a:t>
            </a:r>
            <a:r>
              <a:rPr lang="ru-RU" sz="2400" dirty="0" smtClean="0">
                <a:solidFill>
                  <a:schemeClr val="accent6"/>
                </a:solidFill>
              </a:rPr>
              <a:t>оиться  трудностей.</a:t>
            </a:r>
          </a:p>
          <a:p>
            <a:endParaRPr lang="ru-RU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так стильно и круто!</a:t>
            </a:r>
            <a:endParaRPr lang="ru-RU" dirty="0"/>
          </a:p>
        </p:txBody>
      </p:sp>
      <p:pic>
        <p:nvPicPr>
          <p:cNvPr id="6" name="Содержимое 5" descr="112823518247108635c24f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4038600" cy="4529973"/>
          </a:xfrm>
        </p:spPr>
      </p:pic>
      <p:pic>
        <p:nvPicPr>
          <p:cNvPr id="8" name="Содержимое 7" descr="x_0e4dc71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554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ребята курят , а я что ?</a:t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6" name="Содержимое 5" descr="ae80e47bef13e1dd890e513f6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9296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Девчонкам нравятся крутые парни  с  сигаретой – так будем такими !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F6F794FFA3F3395CF393EE98777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858048" cy="4940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вреде курения говорят взрос-</a:t>
            </a:r>
            <a:br>
              <a:rPr lang="ru-RU" dirty="0" smtClean="0"/>
            </a:br>
            <a:r>
              <a:rPr lang="ru-RU" dirty="0" smtClean="0"/>
              <a:t>лые , а сами – то курят!</a:t>
            </a:r>
            <a:endParaRPr lang="ru-RU" dirty="0"/>
          </a:p>
        </p:txBody>
      </p:sp>
      <p:pic>
        <p:nvPicPr>
          <p:cNvPr id="4" name="Содержимое 3" descr="1228231053_nosmoking-deathtrap-595x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7715304" cy="47863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сигареты отказываются только</a:t>
            </a:r>
            <a:br>
              <a:rPr lang="ru-RU" dirty="0" smtClean="0"/>
            </a:br>
            <a:r>
              <a:rPr lang="ru-RU" dirty="0" smtClean="0"/>
              <a:t> трусы и маменькины сыночки !            </a:t>
            </a:r>
            <a:endParaRPr lang="ru-RU" dirty="0"/>
          </a:p>
        </p:txBody>
      </p:sp>
      <p:pic>
        <p:nvPicPr>
          <p:cNvPr id="4" name="Содержимое 3" descr="20418-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8072494" cy="48577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Она подождет нас еще лет 90 !</a:t>
            </a:r>
            <a:endParaRPr lang="ru-RU" dirty="0"/>
          </a:p>
        </p:txBody>
      </p:sp>
      <p:pic>
        <p:nvPicPr>
          <p:cNvPr id="4" name="Содержимое 3" descr="4973_12845416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50099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73</TotalTime>
  <Words>152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ЭТО КРУТО,ЭТО В ТЕМУ !</vt:lpstr>
      <vt:lpstr>КУРИТЬ-ЭТО СОВРЕМЕННО!</vt:lpstr>
      <vt:lpstr>Кто такая курящая девушка ?</vt:lpstr>
      <vt:lpstr>Это так стильно и круто!</vt:lpstr>
      <vt:lpstr>Все ребята курят , а я что ?                          </vt:lpstr>
      <vt:lpstr> Девчонкам нравятся крутые парни  с  сигаретой – так будем такими !  </vt:lpstr>
      <vt:lpstr>О вреде курения говорят взрос- лые , а сами – то курят!</vt:lpstr>
      <vt:lpstr>От сигареты отказываются только  трусы и маменькины сыночки !            </vt:lpstr>
      <vt:lpstr>Она подождет нас еще лет 90 !</vt:lpstr>
      <vt:lpstr>Выпить чуть – чуть – это только       для того , чтобы расслабиться !</vt:lpstr>
      <vt:lpstr>А МНЕ РОДИТЕЛИ ЕЩЕ В ДЕТСТВЕ САМИ НАЛИВАЛИ!</vt:lpstr>
      <vt:lpstr>В магазине детям продают – значит это не страшно !</vt:lpstr>
      <vt:lpstr>Надо в жизни попробовать все !</vt:lpstr>
      <vt:lpstr>И что может случиться от пары  кружек пива ?</vt:lpstr>
      <vt:lpstr>Они тоже любят пиво , и ничего.</vt:lpstr>
      <vt:lpstr>На вечеринке без него  не расслабишься !</vt:lpstr>
      <vt:lpstr>Вот это кайф !</vt:lpstr>
      <vt:lpstr>О вреде пива говорят лишь конкуренты производителей да врачи ,чтобы подзаработать.</vt:lpstr>
      <vt:lpstr>Пейте , девочки ! У вас все       лучшее впереди !</vt:lpstr>
      <vt:lpstr>Я же не алкоголик , я так для                            храбрости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КРУТО,ЭТО В ТЕМУ !</dc:title>
  <dc:creator>MEGA</dc:creator>
  <cp:lastModifiedBy>MEGA</cp:lastModifiedBy>
  <cp:revision>8</cp:revision>
  <dcterms:created xsi:type="dcterms:W3CDTF">2011-05-01T08:09:34Z</dcterms:created>
  <dcterms:modified xsi:type="dcterms:W3CDTF">2011-05-02T11:44:43Z</dcterms:modified>
</cp:coreProperties>
</file>