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25"/>
  </p:notesMasterIdLst>
  <p:sldIdLst>
    <p:sldId id="259" r:id="rId3"/>
    <p:sldId id="261" r:id="rId4"/>
    <p:sldId id="262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4" r:id="rId17"/>
    <p:sldId id="278" r:id="rId18"/>
    <p:sldId id="277" r:id="rId19"/>
    <p:sldId id="280" r:id="rId20"/>
    <p:sldId id="279" r:id="rId21"/>
    <p:sldId id="282" r:id="rId22"/>
    <p:sldId id="283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14" autoAdjust="0"/>
  </p:normalViewPr>
  <p:slideViewPr>
    <p:cSldViewPr>
      <p:cViewPr>
        <p:scale>
          <a:sx n="60" d="100"/>
          <a:sy n="60" d="100"/>
        </p:scale>
        <p:origin x="-3084" y="-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C4229-C7B7-43D4-B696-0EAAB17D9108}" type="datetimeFigureOut">
              <a:rPr lang="en-US" smtClean="0"/>
              <a:t>2/2/2012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65F90-AE9A-43E5-8925-053787B6C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2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5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1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5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6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3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2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6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0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4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5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406" y="317555"/>
            <a:ext cx="9036594" cy="5509200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 anchor="ctr">
            <a:spAutoFit/>
          </a:bodyPr>
          <a:lstStyle/>
          <a:p>
            <a:pPr algn="ctr" defTabSz="914400">
              <a:buNone/>
            </a:pPr>
            <a:r>
              <a:rPr lang="ru-RU" sz="4400" i="1" dirty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 </a:t>
            </a:r>
            <a:r>
              <a:rPr lang="ru-RU" sz="44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  </a:t>
            </a:r>
            <a:r>
              <a:rPr lang="ru-RU" sz="88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Тема:</a:t>
            </a:r>
          </a:p>
          <a:p>
            <a:pPr algn="ctr" defTabSz="914400">
              <a:buNone/>
            </a:pPr>
            <a:r>
              <a:rPr lang="ru-RU" sz="88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Надежда Дурова кавалерист – девица.</a:t>
            </a:r>
          </a:p>
        </p:txBody>
      </p:sp>
    </p:spTree>
    <p:extLst>
      <p:ext uri="{BB962C8B-B14F-4D97-AF65-F5344CB8AC3E}">
        <p14:creationId xmlns:p14="http://schemas.microsoft.com/office/powerpoint/2010/main" val="2528062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0133" y="476672"/>
            <a:ext cx="5220071" cy="5016758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32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В день своих именин, 17 сентября 1806 года, она уже знала, что именно в этот день уйдёт из дома и станет жить,  как мечтала с раннего детства. Она сняла со стены отцовскую саблю, поцеловала её и поклялась носить её с честью. </a:t>
            </a:r>
            <a:endParaRPr lang="ru-RU" sz="32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" y="0"/>
            <a:ext cx="2869681" cy="34774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07" y="3489190"/>
            <a:ext cx="2341563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299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0349" y="0"/>
            <a:ext cx="5004048" cy="7725192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32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Через полчаса она обрезала свои локоны, положила их на стол. Переоделась в казачью форму с папахой. Своё женское платье она вынесла на берег Камы, чтобы все сочли её утопшей.</a:t>
            </a:r>
          </a:p>
          <a:p>
            <a:pPr algn="l" defTabSz="914400">
              <a:buNone/>
            </a:pPr>
            <a:r>
              <a:rPr lang="ru-RU" sz="3200" b="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  <a:ea typeface="+mn-ea"/>
                <a:cs typeface="+mn-cs"/>
              </a:rPr>
              <a:t>Она примкнула к казачьему полку , представившись Александром Васильевичем Соколовым.</a:t>
            </a:r>
          </a:p>
          <a:p>
            <a:pPr algn="l" defTabSz="914400">
              <a:buNone/>
            </a:pPr>
            <a:endParaRPr lang="ru-RU" sz="400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  <a:p>
            <a:pPr algn="l" defTabSz="914400">
              <a:buNone/>
            </a:pPr>
            <a:endParaRPr lang="ru-RU" sz="40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22" y="198170"/>
            <a:ext cx="2468880" cy="35343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" y="188640"/>
            <a:ext cx="2637653" cy="3514996"/>
          </a:xfrm>
          <a:prstGeom prst="rect">
            <a:avLst/>
          </a:prstGeom>
        </p:spPr>
      </p:pic>
      <p:pic>
        <p:nvPicPr>
          <p:cNvPr id="5122" name="Picture 2" descr="C:\Users\32\Desktop\0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82" y="3750918"/>
            <a:ext cx="2450783" cy="31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9068" y="615008"/>
            <a:ext cx="5964932" cy="7540526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28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9 марта 1807 года в Гродно под именем Соколова она завербовалась юнкером  в </a:t>
            </a:r>
            <a:r>
              <a:rPr lang="ru-RU" sz="2800" i="1" dirty="0" err="1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Конно</a:t>
            </a:r>
            <a:r>
              <a:rPr lang="ru-RU" sz="28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 – польский уланский полк, сбавив свой возраст на 6 лет. </a:t>
            </a:r>
          </a:p>
          <a:p>
            <a:pPr algn="l" defTabSz="914400">
              <a:buNone/>
            </a:pPr>
            <a:r>
              <a:rPr lang="ru-RU" sz="28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Впервые в крупном сражении Дурова участвовала 22 мая 1807 года и сразу же отличилась. Она спасла  русского офицера. Им оказался поручик Панин из Финляндского драгунского полка.</a:t>
            </a:r>
          </a:p>
          <a:p>
            <a:pPr algn="l" defTabSz="914400">
              <a:buNone/>
            </a:pPr>
            <a:r>
              <a:rPr lang="ru-RU" sz="2800" b="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В июне она участвовала в сражении под </a:t>
            </a:r>
            <a:r>
              <a:rPr lang="ru-RU" sz="2800" b="0" i="1" dirty="0" err="1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Фридландом</a:t>
            </a:r>
            <a:r>
              <a:rPr lang="ru-RU" sz="2800" b="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. Там полегло более половины полка.</a:t>
            </a:r>
          </a:p>
          <a:p>
            <a:pPr algn="l" defTabSz="914400">
              <a:buNone/>
            </a:pPr>
            <a:endParaRPr lang="ru-RU" sz="400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  <a:p>
            <a:pPr algn="l" defTabSz="914400">
              <a:buNone/>
            </a:pPr>
            <a:endParaRPr lang="ru-RU" sz="4000" b="0" i="1" dirty="0" smtClean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  <a:p>
            <a:pPr algn="l" defTabSz="914400">
              <a:buNone/>
            </a:pPr>
            <a:endParaRPr lang="ru-RU" sz="40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7" y="-15066"/>
            <a:ext cx="4154920" cy="3804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70" y="-15066"/>
            <a:ext cx="2071508" cy="2760538"/>
          </a:xfrm>
          <a:prstGeom prst="rect">
            <a:avLst/>
          </a:prstGeom>
        </p:spPr>
      </p:pic>
      <p:pic>
        <p:nvPicPr>
          <p:cNvPr id="3074" name="Picture 2" descr="C:\Users\32\Desktop\1712a2ee618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" y="3789806"/>
            <a:ext cx="4147052" cy="303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18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7131" y="188640"/>
            <a:ext cx="4979305" cy="8217634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32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За  спасение  офицера, награждена Георгиевским крестом. Служила в полку 10 лет.</a:t>
            </a:r>
            <a:endParaRPr lang="ru-RU" sz="320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  <a:p>
            <a:pPr algn="l" defTabSz="914400">
              <a:buNone/>
            </a:pPr>
            <a:r>
              <a:rPr lang="ru-RU" sz="32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Дурова участвовала в больших битвах под Смоленском и Бородино. Во время Бородинского сражения она  получила контузию ноги. В полк вернулась через два дня после ранения. Получила чин поручика.</a:t>
            </a:r>
            <a:endParaRPr lang="ru-RU" sz="3200" b="0" i="1" dirty="0" smtClean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  <a:p>
            <a:pPr algn="l" defTabSz="914400">
              <a:buNone/>
            </a:pPr>
            <a:endParaRPr lang="ru-RU" sz="320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  <a:p>
            <a:pPr algn="l" defTabSz="914400">
              <a:buNone/>
            </a:pPr>
            <a:endParaRPr lang="ru-RU" sz="4000" b="0" i="1" dirty="0" smtClean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  <a:p>
            <a:pPr algn="l" defTabSz="914400">
              <a:buNone/>
            </a:pPr>
            <a:endParaRPr lang="ru-RU" sz="40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400"/>
            <a:ext cx="4771893" cy="4047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665"/>
            <a:ext cx="4806355" cy="297133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45" y="1039234"/>
            <a:ext cx="248126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9" y="370642"/>
            <a:ext cx="3773715" cy="594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13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146736"/>
            <a:ext cx="6702317" cy="8094524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40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Была адъютантом фельдмаршала Кутузова, прошла с ним до </a:t>
            </a:r>
            <a:r>
              <a:rPr lang="ru-RU" sz="4000" i="1" dirty="0" err="1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Турутина</a:t>
            </a:r>
            <a:r>
              <a:rPr lang="ru-RU" sz="40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, участвуя во всех военных событиях. За храбрость получила несколько наград. В 1816 году вышла в отставку в чине штаб- -ротмистра. Переехала жить в Елабугу в 1826г.</a:t>
            </a:r>
            <a:endParaRPr lang="ru-RU" sz="4000" b="0" i="1" dirty="0" smtClean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  <a:p>
            <a:pPr algn="l" defTabSz="914400">
              <a:buNone/>
            </a:pPr>
            <a:endParaRPr lang="ru-RU" sz="400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  <a:p>
            <a:pPr algn="l" defTabSz="914400">
              <a:buNone/>
            </a:pPr>
            <a:endParaRPr lang="ru-RU" sz="4000" b="0" i="1" dirty="0" smtClean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  <a:p>
            <a:pPr algn="l" defTabSz="914400">
              <a:buNone/>
            </a:pPr>
            <a:endParaRPr lang="ru-RU" sz="40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</p:txBody>
      </p:sp>
      <p:pic>
        <p:nvPicPr>
          <p:cNvPr id="3075" name="Picture 3" descr="C:\Users\32\Desktop\Kutuzow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20"/>
            <a:ext cx="3559372" cy="583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453336"/>
            <a:ext cx="323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88028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Фельдмаршал Кутузов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18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3321" y="1015681"/>
            <a:ext cx="6062134" cy="8710077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r" defTabSz="914400">
              <a:buNone/>
            </a:pPr>
            <a:r>
              <a:rPr lang="ru-RU" sz="40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Все эти годы она писала рассказы, повести, романы и мемуары. В городе её называли «барин, его благородие Александр Александрович Александров» Она носила мужское платье. </a:t>
            </a:r>
            <a:endParaRPr lang="ru-RU" sz="4000" b="0" i="1" dirty="0" smtClean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  <a:p>
            <a:pPr algn="l" defTabSz="914400">
              <a:buNone/>
            </a:pPr>
            <a:endParaRPr lang="ru-RU" sz="400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  <a:p>
            <a:pPr algn="l" defTabSz="914400">
              <a:buNone/>
            </a:pPr>
            <a:endParaRPr lang="ru-RU" sz="4000" b="0" i="1" dirty="0" smtClean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  <a:p>
            <a:pPr algn="l" defTabSz="914400">
              <a:buNone/>
            </a:pPr>
            <a:endParaRPr lang="ru-RU" sz="400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  <a:p>
            <a:pPr algn="l" defTabSz="914400">
              <a:buNone/>
            </a:pPr>
            <a:endParaRPr lang="ru-RU" sz="4000" b="0" i="1" dirty="0" smtClean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  <a:p>
            <a:pPr algn="l" defTabSz="914400">
              <a:buNone/>
            </a:pPr>
            <a:endParaRPr lang="ru-RU" sz="400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  <a:p>
            <a:pPr algn="l" defTabSz="914400">
              <a:buNone/>
            </a:pPr>
            <a:endParaRPr lang="ru-RU" sz="40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34"/>
            <a:ext cx="4317747" cy="323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0" y="3068960"/>
            <a:ext cx="4377973" cy="328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32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620688"/>
            <a:ext cx="5292080" cy="5078313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Оставленное ею литературное наследие , выдаёт в ней подлинного мастера, вызывающего восхищение не только читателей, но и корифеев литературы –А. С. Пушкина, В. Г. Белинского.</a:t>
            </a:r>
            <a:endParaRPr lang="ru-RU" sz="36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06"/>
            <a:ext cx="4413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451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114" y="460059"/>
            <a:ext cx="5292080" cy="5632311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Скончалась Дурова 21 марта 1866 года в возрасте 83 лет. Хоронили её , согласно завещанию, в мужском  мундире и с воинскими почестями на Троицком кладбище.</a:t>
            </a:r>
            <a:endParaRPr lang="ru-RU" sz="400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62"/>
            <a:ext cx="2588446" cy="34512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52222"/>
            <a:ext cx="2929470" cy="39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48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0"/>
            <a:ext cx="5292080" cy="2308324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3600" i="1" dirty="0" err="1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Елабужане</a:t>
            </a: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  бережно хранят память о кавалерист – девице Надежде Дуровой.</a:t>
            </a:r>
            <a:endParaRPr lang="ru-RU" sz="36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" y="-1"/>
            <a:ext cx="5567278" cy="6845509"/>
          </a:xfrm>
          <a:prstGeom prst="rect">
            <a:avLst/>
          </a:prstGeom>
        </p:spPr>
      </p:pic>
      <p:pic>
        <p:nvPicPr>
          <p:cNvPr id="9220" name="Picture 4" descr="C:\Users\32\Desktop\chernov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" y="2200174"/>
            <a:ext cx="6624736" cy="46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32\Desktop\48606730_4t0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02" y="2180778"/>
            <a:ext cx="3391398" cy="467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66135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Музей- усадьба Н.А. Дуровой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20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114" y="460059"/>
            <a:ext cx="5292080" cy="707886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endParaRPr lang="ru-RU" sz="40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</p:txBody>
      </p:sp>
      <p:pic>
        <p:nvPicPr>
          <p:cNvPr id="8197" name="Picture 5" descr="C:\Users\32\Desktop\army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05"/>
            <a:ext cx="4361309" cy="32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32\Desktop\chi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09" y="29223"/>
            <a:ext cx="4782691" cy="327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32\Desktop\literat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" y="3324047"/>
            <a:ext cx="4475990" cy="35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32\Desktop\20733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60" y="3324047"/>
            <a:ext cx="2904647" cy="35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25807" y="3304287"/>
            <a:ext cx="1655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Экспозиция в музее.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4" name="Picture 2" descr="C:\Users\32\Desktop\file048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56" y="1"/>
            <a:ext cx="9217755" cy="69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15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8827" y="0"/>
            <a:ext cx="7416824" cy="6801862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ru-RU" sz="3600" i="1" u="sng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Цель:</a:t>
            </a:r>
            <a:endParaRPr lang="ru-RU" sz="3600" i="1" u="sng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  <a:p>
            <a:pPr algn="ctr" defTabSz="914400">
              <a:buNone/>
            </a:pP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Исследовать биографию Надежды Дуровой.</a:t>
            </a:r>
          </a:p>
          <a:p>
            <a:pPr algn="ctr" defTabSz="914400">
              <a:buNone/>
            </a:pPr>
            <a:endParaRPr lang="ru-RU" sz="3600" i="1" u="sng" dirty="0" smtClean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  <a:p>
            <a:pPr algn="ctr" defTabSz="914400">
              <a:buNone/>
            </a:pPr>
            <a:r>
              <a:rPr lang="ru-RU" sz="3600" i="1" u="sng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Задачи:</a:t>
            </a:r>
          </a:p>
          <a:p>
            <a:pPr algn="just" defTabSz="914400">
              <a:buNone/>
            </a:pP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1.Изучить детство Надежды.</a:t>
            </a:r>
          </a:p>
          <a:p>
            <a:pPr algn="just" defTabSz="914400">
              <a:buNone/>
            </a:pP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2.Ответить на вопрос: «Что повлияло на решение   Надежды Дуровой посвятить свою жизнь армии».</a:t>
            </a:r>
          </a:p>
          <a:p>
            <a:pPr algn="just" defTabSz="914400">
              <a:buNone/>
            </a:pP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3.Узнать , почему в Елабуге открыт музей Дуровой</a:t>
            </a:r>
            <a:r>
              <a:rPr lang="ru-RU" sz="40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2997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836712"/>
            <a:ext cx="8748464" cy="646331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                        </a:t>
            </a:r>
            <a:endParaRPr lang="ru-RU" sz="4400" i="1" dirty="0" smtClean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</p:txBody>
      </p:sp>
      <p:pic>
        <p:nvPicPr>
          <p:cNvPr id="1026" name="Picture 2" descr="C:\Users\32\Desktop\durova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53"/>
            <a:ext cx="9144000" cy="68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085184"/>
            <a:ext cx="87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1997 году в Елабуге открыт мемориальный комплекс Н.А. Дуровой. В него вошли конная скульптура, восстановленная ограда Троицкого кладбища с аркой входных ворот, могила с надгробным памятником и благоустроенная Троицкая площадь.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32\Desktop\461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03" y="0"/>
            <a:ext cx="9211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45451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Музей – усадьба. Бюст Н. А. Дуровой.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52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12576" y="28418"/>
            <a:ext cx="9144000" cy="6247864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40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                                  Вывод:</a:t>
            </a:r>
          </a:p>
          <a:p>
            <a:pPr algn="l" defTabSz="914400">
              <a:buNone/>
            </a:pPr>
            <a:r>
              <a:rPr lang="ru-RU" sz="4000" b="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Выдвинутая нами гипотеза о том, что именно воспитание повлияло на выбор Надеждой Дуровой своего  жизненного пути, нашла своё подтверждение в ходе исследовательской работы. Она своей жизнью показала, что и в то время женщина могла достичь своей цели, хотя это было намного сложнее, чем сейчас.</a:t>
            </a:r>
            <a:endParaRPr lang="ru-RU" sz="40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63890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66"/>
            <a:ext cx="9080354" cy="639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1166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Источники: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1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298" y="10526"/>
            <a:ext cx="8058076" cy="7725192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                           Гипотеза:</a:t>
            </a:r>
          </a:p>
          <a:p>
            <a:pPr algn="l" defTabSz="914400">
              <a:buNone/>
            </a:pP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Мы предполагаем, что воспитание полученное в детстве, повлияло на то, что Надежда  Дурова посвятила себя  службе Отечеству.</a:t>
            </a:r>
          </a:p>
          <a:p>
            <a:pPr algn="l" defTabSz="914400">
              <a:buNone/>
            </a:pPr>
            <a:endParaRPr lang="ru-RU" sz="3600" i="1" dirty="0" smtClean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  <a:p>
            <a:pPr algn="l" defTabSz="914400">
              <a:buNone/>
            </a:pP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                 Объект исследования: информационные источники.</a:t>
            </a:r>
          </a:p>
          <a:p>
            <a:pPr algn="l" defTabSz="914400">
              <a:buNone/>
            </a:pP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    </a:t>
            </a:r>
          </a:p>
          <a:p>
            <a:pPr algn="l" defTabSz="914400">
              <a:buNone/>
            </a:pP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              Предмет исследования: фотографии, энциклопедические и интернет источники.</a:t>
            </a:r>
          </a:p>
          <a:p>
            <a:pPr algn="l" defTabSz="914400">
              <a:buNone/>
            </a:pP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                  </a:t>
            </a:r>
          </a:p>
          <a:p>
            <a:pPr algn="l" defTabSz="914400">
              <a:buNone/>
            </a:pPr>
            <a:r>
              <a:rPr lang="ru-RU" sz="2800" b="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51814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332656"/>
            <a:ext cx="4572000" cy="6247864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40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«Я стал мужчиной не из прихоти или презрения к женскому полу. Русскому обществу нужна активная, деятельная женщина, а это во многом зависит от самой женщины». </a:t>
            </a:r>
            <a:endParaRPr lang="ru-RU" sz="40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72312"/>
            <a:ext cx="465471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7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102" y="836712"/>
            <a:ext cx="7200898" cy="5632311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40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Надежда Андреевна родилась 17 сентября 1783 года в Киеве. В ту пору там квартировал полк её отца ротмистра Дурова. Родители Нади обвенчались против воли отца её матери, и будущий дед Нади в порыве гнева проклял свою дочь.</a:t>
            </a:r>
            <a:endParaRPr lang="ru-RU" sz="4000" b="0" i="1" dirty="0" smtClean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08" y="1782885"/>
            <a:ext cx="3274695" cy="306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98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92695"/>
            <a:ext cx="7992888" cy="5632311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40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Мать ещё не родившейся Нади ждала мальчика и хотела Назвать его Модестом.  Увы, родилась девочка – богатырского размера, с густыми чёрными волосами – и сразу пронзительно заорала. Мать оттолкнула её и отвернулась. Отношения с мамой не сложились  с самого рождения.</a:t>
            </a:r>
            <a:endParaRPr lang="ru-RU" sz="40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84144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3440" y="167999"/>
            <a:ext cx="5040560" cy="6001643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24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Полк отца вышел из Киева к Херсону, когда девочке было 4 месяца. Бодрая крепкая девочка отличалась крикливостью и докричалась до того, что обезумевшая мать выбросила её в окно кареты на ходу.</a:t>
            </a:r>
          </a:p>
          <a:p>
            <a:pPr algn="l" defTabSz="914400">
              <a:buNone/>
            </a:pPr>
            <a:r>
              <a:rPr lang="ru-RU" sz="24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С того дня воспитание дочери отец доверил правофланговому Астахову. Гусар везде носил девочку на руках. В конюшне он сажал её на лошадь, давал поиграть пистолетом, развлекал, размахивая саблей. Надя хохотала. Девочка засыпала под музыку полковых музыкантов.</a:t>
            </a:r>
            <a:endParaRPr lang="ru-RU" sz="24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22543"/>
            <a:ext cx="3557539" cy="4704184"/>
          </a:xfrm>
          <a:prstGeom prst="rect">
            <a:avLst/>
          </a:prstGeom>
        </p:spPr>
      </p:pic>
      <p:pic>
        <p:nvPicPr>
          <p:cNvPr id="1026" name="Picture 2" descr="C:\Users\32\Desktop\siz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5" y="184646"/>
            <a:ext cx="2520280" cy="165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242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1686" y="321039"/>
            <a:ext cx="7200898" cy="5632311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4000" b="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  <a:ea typeface="+mn-ea"/>
                <a:cs typeface="+mn-cs"/>
              </a:rPr>
              <a:t>Надежда любила лошадей, пистолеты, сабельный блеск. Она бегала по дому и раздавала военные команды. Все хохотали, а мать  злилась. Переехав в Сарапул, мать принялась учить её рукоделию, но Надя убегала в сад, лазила по деревьям.</a:t>
            </a:r>
            <a:endParaRPr lang="ru-RU" sz="40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507">
            <a:off x="454042" y="4679107"/>
            <a:ext cx="2838037" cy="157700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5" y="321039"/>
            <a:ext cx="2730500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65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tx1">
                <a:lumMod val="95000"/>
                <a:lumOff val="5000"/>
              </a:schemeClr>
            </a:gs>
            <a:gs pos="94000">
              <a:schemeClr val="tx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0502" y="134962"/>
            <a:ext cx="6013498" cy="6740307"/>
          </a:xfrm>
          <a:prstGeom prst="rect">
            <a:avLst/>
          </a:prstGeom>
          <a:noFill/>
          <a:scene3d>
            <a:camera prst="perspectiveContrastingLeftFacing" fov="3600000">
              <a:rot lat="0" lon="2400000" rev="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Надя с детства была бесстрашна. Ночью, когда все засыпали, она выводила отцовского скакуна </a:t>
            </a:r>
            <a:r>
              <a:rPr lang="ru-RU" sz="3600" i="1" dirty="0" err="1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Алкида</a:t>
            </a:r>
            <a:r>
              <a:rPr lang="ru-RU" sz="3600" i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andara"/>
              </a:rPr>
              <a:t> и верхом выезжала через проулок к берегу Камы. Тогда её было 12 лет.  Домой они возвращались до зари. Надя ставила коня на место , тихонечко пробиралась к себе  и засыпала, не в силах раздеться.</a:t>
            </a:r>
            <a:endParaRPr lang="ru-RU" sz="3600" b="0" i="1" dirty="0">
              <a:solidFill>
                <a:srgbClr val="1F497D">
                  <a:lumMod val="20000"/>
                  <a:lumOff val="80000"/>
                </a:srgbClr>
              </a:solidFill>
              <a:latin typeface="Candar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25"/>
            <a:ext cx="4211960" cy="33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01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19648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D41284E-DBB1-4409-8089-A8B4C46135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TS101964817</Template>
  <TotalTime>0</TotalTime>
  <Words>861</Words>
  <Application>Microsoft Office PowerPoint</Application>
  <PresentationFormat>Экран (4:3)</PresentationFormat>
  <Paragraphs>54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TS101964817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2012-01-22T14:15:39Z</dcterms:created>
  <dcterms:modified xsi:type="dcterms:W3CDTF">2012-02-02T19:44:12Z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TC019648179991</vt:lpwstr>
  </property>
</Properties>
</file>