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1" r:id="rId2"/>
    <p:sldId id="257" r:id="rId3"/>
    <p:sldId id="256" r:id="rId4"/>
    <p:sldId id="258" r:id="rId5"/>
    <p:sldId id="270" r:id="rId6"/>
    <p:sldId id="272" r:id="rId7"/>
    <p:sldId id="266" r:id="rId8"/>
    <p:sldId id="273" r:id="rId9"/>
    <p:sldId id="267" r:id="rId10"/>
    <p:sldId id="282" r:id="rId11"/>
    <p:sldId id="269" r:id="rId12"/>
    <p:sldId id="268" r:id="rId13"/>
    <p:sldId id="279" r:id="rId14"/>
    <p:sldId id="278" r:id="rId15"/>
    <p:sldId id="280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3DBE12-39CC-4E14-BA03-D654D277E562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5F1D1D-53E6-4F28-8EAD-25CD1FDD4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ture_Beach_Paradise_Beach_01127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29520" cy="70628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План урока:</a:t>
            </a:r>
            <a:r>
              <a:rPr lang="ru-RU" sz="4400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400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9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1 Какие страны находятся на </a:t>
            </a:r>
            <a:r>
              <a:rPr lang="ru-RU" sz="4900" dirty="0" err="1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Апеннинском</a:t>
            </a:r>
            <a:r>
              <a:rPr lang="ru-RU" sz="49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полуострове?</a:t>
            </a:r>
            <a:br>
              <a:rPr lang="ru-RU" sz="49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49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2. Природа стран </a:t>
            </a:r>
            <a:r>
              <a:rPr lang="ru-RU" sz="4900" dirty="0" err="1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Апеннинского</a:t>
            </a:r>
            <a:r>
              <a:rPr lang="ru-RU" sz="49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4900" dirty="0" err="1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п-ва</a:t>
            </a:r>
            <a:r>
              <a:rPr lang="ru-RU" sz="49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49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49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3. Достопримечательности Италии</a:t>
            </a:r>
            <a:endParaRPr lang="ru-RU" sz="49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66"/>
            <a:ext cx="8077200" cy="14996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Страны </a:t>
            </a:r>
            <a:r>
              <a:rPr lang="ru-RU" sz="6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Апеннинского</a:t>
            </a:r>
            <a:r>
              <a:rPr lang="ru-RU" sz="6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              полуострова</a:t>
            </a:r>
            <a:endParaRPr lang="ru-RU" sz="60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781896s546x410_t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3" y="5034450"/>
            <a:ext cx="4286247" cy="182355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лоренц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663" y="1"/>
            <a:ext cx="9279323" cy="68580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lpsby_c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Содержимое 4" descr="милан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6278" y="1773238"/>
            <a:ext cx="3800443" cy="46243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Современный Милан, пожалуй, самый деловой город Италии</a:t>
            </a:r>
          </a:p>
        </p:txBody>
      </p:sp>
      <p:pic>
        <p:nvPicPr>
          <p:cNvPr id="6" name="Рисунок 5" descr="milan_1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500438"/>
            <a:ext cx="4024319" cy="26436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86116" y="428604"/>
            <a:ext cx="27831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Милан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Венеция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венеция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14272" y="-12320"/>
            <a:ext cx="9160426" cy="68703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142984"/>
            <a:ext cx="4038600" cy="4525963"/>
          </a:xfrm>
        </p:spPr>
        <p:txBody>
          <a:bodyPr>
            <a:norm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венец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86190"/>
            <a:ext cx="3714744" cy="278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венецияее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786322"/>
            <a:ext cx="2786050" cy="1865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500298" y="0"/>
            <a:ext cx="3143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Венеция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/>
          <a:lstStyle/>
          <a:p>
            <a:r>
              <a:rPr lang="ru-RU" sz="3200" dirty="0" smtClean="0"/>
              <a:t>Л.Паваротти ,Э. </a:t>
            </a:r>
            <a:r>
              <a:rPr lang="ru-RU" sz="3200" dirty="0" err="1" smtClean="0"/>
              <a:t>Карузо</a:t>
            </a:r>
            <a:r>
              <a:rPr lang="ru-RU" sz="3200" dirty="0" smtClean="0"/>
              <a:t>, Л. </a:t>
            </a:r>
            <a:r>
              <a:rPr lang="ru-RU" sz="3200" dirty="0" err="1" smtClean="0"/>
              <a:t>Ларетти</a:t>
            </a:r>
            <a:endParaRPr lang="ru-RU" sz="3200" dirty="0"/>
          </a:p>
        </p:txBody>
      </p:sp>
      <p:pic>
        <p:nvPicPr>
          <p:cNvPr id="3" name="Picture 7" descr="i[10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288" y="1773238"/>
            <a:ext cx="2808287" cy="2663825"/>
          </a:xfrm>
          <a:prstGeom prst="rect">
            <a:avLst/>
          </a:prstGeom>
          <a:noFill/>
          <a:ln/>
        </p:spPr>
      </p:pic>
      <p:pic>
        <p:nvPicPr>
          <p:cNvPr id="4" name="Picture 4" descr="i[7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868" y="1714488"/>
            <a:ext cx="2016125" cy="2878137"/>
          </a:xfrm>
          <a:prstGeom prst="rect">
            <a:avLst/>
          </a:prstGeom>
          <a:noFill/>
          <a:ln/>
        </p:spPr>
      </p:pic>
      <p:pic>
        <p:nvPicPr>
          <p:cNvPr id="5" name="Picture 10" descr="i[19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84888" y="1773238"/>
            <a:ext cx="2130425" cy="25209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Джанни</a:t>
            </a:r>
            <a:r>
              <a:rPr lang="ru-RU" dirty="0" smtClean="0"/>
              <a:t> </a:t>
            </a:r>
            <a:r>
              <a:rPr lang="ru-RU" dirty="0" err="1" smtClean="0"/>
              <a:t>Родари</a:t>
            </a:r>
            <a:endParaRPr lang="ru-RU" dirty="0"/>
          </a:p>
        </p:txBody>
      </p:sp>
      <p:pic>
        <p:nvPicPr>
          <p:cNvPr id="3" name="Picture 4" descr="rodari_portret"/>
          <p:cNvPicPr>
            <a:picLocks noChangeAspect="1" noChangeArrowheads="1"/>
          </p:cNvPicPr>
          <p:nvPr/>
        </p:nvPicPr>
        <p:blipFill>
          <a:blip r:embed="rId2"/>
          <a:srcRect b="11339"/>
          <a:stretch>
            <a:fillRect/>
          </a:stretch>
        </p:blipFill>
        <p:spPr bwMode="auto">
          <a:xfrm>
            <a:off x="2071670" y="1341438"/>
            <a:ext cx="4472019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500570"/>
            <a:ext cx="8077200" cy="1673352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Италию!</a:t>
            </a:r>
            <a:endParaRPr lang="ru-RU" sz="8000" i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77200" cy="149961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Добро пожаловать</a:t>
            </a:r>
            <a:endParaRPr lang="ru-RU" sz="7200" dirty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581" y="1"/>
            <a:ext cx="9397160" cy="6858000"/>
          </a:xfrm>
          <a:prstGeom prst="rect">
            <a:avLst/>
          </a:prstGeom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5484" y="0"/>
            <a:ext cx="10274967" cy="6857999"/>
          </a:xfrm>
          <a:prstGeom prst="rect">
            <a:avLst/>
          </a:prstGeom>
        </p:spPr>
      </p:pic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8551" y="0"/>
            <a:ext cx="10401100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World_Greece_Crete_00759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География Италии </a:t>
            </a:r>
            <a:br>
              <a:rPr lang="ru-RU" b="1" cap="all" spc="0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itali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284917"/>
            <a:ext cx="3857620" cy="50016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600200"/>
            <a:ext cx="5186370" cy="4525963"/>
          </a:xfrm>
        </p:spPr>
        <p:txBody>
          <a:bodyPr>
            <a:normAutofit lnSpcReduction="10000"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  <a:latin typeface="Monotype Corsiva" pitchFamily="66" charset="0"/>
              </a:rPr>
              <a:t>Италия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—государство на юге </a:t>
            </a:r>
            <a:r>
              <a:rPr lang="ru-RU" sz="2400" dirty="0">
                <a:solidFill>
                  <a:srgbClr val="FFFF00"/>
                </a:solidFill>
                <a:latin typeface="Monotype Corsiva" pitchFamily="66" charset="0"/>
              </a:rPr>
              <a:t>Е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вропы, </a:t>
            </a:r>
            <a:r>
              <a:rPr lang="ru-RU" sz="2400" dirty="0">
                <a:solidFill>
                  <a:srgbClr val="FFFF00"/>
                </a:solidFill>
                <a:latin typeface="Monotype Corsiva" pitchFamily="66" charset="0"/>
              </a:rPr>
              <a:t>в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центре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Средеземноморья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. </a:t>
            </a:r>
            <a:r>
              <a:rPr lang="ru-RU" sz="2400" dirty="0">
                <a:solidFill>
                  <a:srgbClr val="FFFF00"/>
                </a:solidFill>
                <a:latin typeface="Monotype Corsiva" pitchFamily="66" charset="0"/>
              </a:rPr>
              <a:t>Общая площадь страны составляет 301 230 км², на её территории расположены южные склоны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Альп,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Паданскую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равнину,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Апеннинский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полуостров (знаменит </a:t>
            </a:r>
            <a:r>
              <a:rPr lang="ru-RU" sz="2400" dirty="0">
                <a:solidFill>
                  <a:srgbClr val="FFFF00"/>
                </a:solidFill>
                <a:latin typeface="Monotype Corsiva" pitchFamily="66" charset="0"/>
              </a:rPr>
              <a:t>своей формой,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напоминающей сапог), </a:t>
            </a:r>
            <a:r>
              <a:rPr lang="ru-RU" sz="2400" dirty="0">
                <a:solidFill>
                  <a:srgbClr val="FFFF00"/>
                </a:solidFill>
                <a:latin typeface="Monotype Corsiva" pitchFamily="66" charset="0"/>
              </a:rPr>
              <a:t>а также острова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Сицилия, Сардиния и </a:t>
            </a:r>
            <a:r>
              <a:rPr lang="ru-RU" sz="2400" dirty="0">
                <a:solidFill>
                  <a:srgbClr val="FFFF00"/>
                </a:solidFill>
                <a:latin typeface="Monotype Corsiva" pitchFamily="66" charset="0"/>
              </a:rPr>
              <a:t>многочисленные мелкие острова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.</a:t>
            </a:r>
          </a:p>
          <a:p>
            <a:r>
              <a:rPr lang="ru-RU" sz="1900" b="1" dirty="0" smtClean="0">
                <a:solidFill>
                  <a:srgbClr val="FFFF00"/>
                </a:solidFill>
                <a:latin typeface="Monotype Corsiva" pitchFamily="66" charset="0"/>
              </a:rPr>
              <a:t>Площадь: 70-я в мире</a:t>
            </a:r>
            <a:r>
              <a:rPr lang="ru-RU" sz="1900" dirty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900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900" dirty="0">
                <a:solidFill>
                  <a:srgbClr val="FFFF00"/>
                </a:solidFill>
                <a:latin typeface="Monotype Corsiva" pitchFamily="66" charset="0"/>
              </a:rPr>
              <a:t>301 230 км²</a:t>
            </a:r>
            <a:br>
              <a:rPr lang="ru-RU" sz="1900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900" dirty="0">
                <a:solidFill>
                  <a:srgbClr val="FFFF00"/>
                </a:solidFill>
                <a:latin typeface="Monotype Corsiva" pitchFamily="66" charset="0"/>
              </a:rPr>
              <a:t>суша: 97,6%</a:t>
            </a:r>
            <a:br>
              <a:rPr lang="ru-RU" sz="1900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900" dirty="0">
                <a:solidFill>
                  <a:srgbClr val="FFFF00"/>
                </a:solidFill>
                <a:latin typeface="Monotype Corsiva" pitchFamily="66" charset="0"/>
              </a:rPr>
              <a:t>вода: 2,4%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44912386_879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286124"/>
            <a:ext cx="6400800" cy="1752600"/>
          </a:xfrm>
        </p:spPr>
        <p:txBody>
          <a:bodyPr>
            <a:normAutofit/>
          </a:bodyPr>
          <a:lstStyle/>
          <a:p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857232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8000" b="1" cap="all" spc="0" dirty="0">
              <a:ln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92880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92893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214422"/>
            <a:ext cx="33409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Италия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orld_Brazil_Barra_da_Tijuca_00751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0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1" y="1500173"/>
            <a:ext cx="4357687" cy="460528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614866" cy="4525963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Общая протяжённость сухопутных границ — 1899,2 км, большая часть проходит по различным частям Альп. Граница с Францией имеет длину 488 км, со Швейцарией— 740 км,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Ватиконом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 — 3,2 км, Сан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Марино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 — 39 км, Австрией— 430 км, а со Словенией — 199 км.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Береговая линия имеет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длину около 7 600 км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57166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Границы и береговая линия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011" y="1"/>
            <a:ext cx="9416019" cy="6858000"/>
          </a:xfrm>
          <a:prstGeom prst="rect">
            <a:avLst/>
          </a:prstGeom>
        </p:spPr>
      </p:pic>
      <p:pic>
        <p:nvPicPr>
          <p:cNvPr id="3" name="Рисунок 2" descr="post-40296-12121639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3143272" cy="235745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uv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894"/>
            <a:ext cx="9144000" cy="695089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м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bdb6db97409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4000504"/>
            <a:ext cx="3438027" cy="2535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00042"/>
            <a:ext cx="4038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По преданию город основан в 753 г. до н. э. Постепенно Рим подчинил себе все италийские земли и завоевал в Пунических войнах север Африки. 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рим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450986"/>
            <a:ext cx="3214710" cy="2407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000496" y="0"/>
            <a:ext cx="1309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Рим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прп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0" y="0"/>
            <a:ext cx="9152359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lorenz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847" y="0"/>
            <a:ext cx="93976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флоренциянн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4643446"/>
            <a:ext cx="3424428" cy="19568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928670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>Флоренция – очаровательная столица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области Тоскана в Италии, один из самых прекрасных и живописных городов в мире.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0"/>
            <a:ext cx="3121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Флоренция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192</TotalTime>
  <Words>152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План урока: 1 Какие страны находятся на Апеннинском полуострове? 2. Природа стран Апеннинского п-ва 3. Достопримечательности Италии</vt:lpstr>
      <vt:lpstr>География Италии   </vt:lpstr>
      <vt:lpstr>.</vt:lpstr>
      <vt:lpstr> </vt:lpstr>
      <vt:lpstr>Слайд 5</vt:lpstr>
      <vt:lpstr>Слайд 6</vt:lpstr>
      <vt:lpstr> </vt:lpstr>
      <vt:lpstr>Слайд 8</vt:lpstr>
      <vt:lpstr> </vt:lpstr>
      <vt:lpstr>Слайд 10</vt:lpstr>
      <vt:lpstr>.</vt:lpstr>
      <vt:lpstr>Венеция </vt:lpstr>
      <vt:lpstr>Л.Паваротти ,Э. Карузо, Л. Ларетти</vt:lpstr>
      <vt:lpstr>Джанни Родари</vt:lpstr>
      <vt:lpstr>В Италию!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Администратор</dc:creator>
  <cp:lastModifiedBy>Администратор</cp:lastModifiedBy>
  <cp:revision>28</cp:revision>
  <dcterms:created xsi:type="dcterms:W3CDTF">2009-10-26T19:33:03Z</dcterms:created>
  <dcterms:modified xsi:type="dcterms:W3CDTF">2009-12-11T18:53:14Z</dcterms:modified>
</cp:coreProperties>
</file>