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74" r:id="rId13"/>
    <p:sldId id="273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во вселенной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- Всё,- сказал я твёрдо дома, -</a:t>
            </a:r>
            <a:br>
              <a:rPr lang="ru-RU" dirty="0" smtClean="0"/>
            </a:br>
            <a:r>
              <a:rPr lang="ru-RU" dirty="0" smtClean="0"/>
              <a:t> Буду только астрономом!</a:t>
            </a:r>
            <a:br>
              <a:rPr lang="ru-RU" dirty="0" smtClean="0"/>
            </a:br>
            <a:r>
              <a:rPr lang="ru-RU" dirty="0" smtClean="0"/>
              <a:t> Необыкновенная</a:t>
            </a:r>
            <a:r>
              <a:rPr lang="en-US" dirty="0" smtClean="0"/>
              <a:t>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Вокруг Земли Вселенная!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astronomer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370173" y="1435100"/>
            <a:ext cx="36040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солнце?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Солнце - монетка, - скупой проворчал.</a:t>
            </a:r>
            <a:br>
              <a:rPr lang="ru-RU" dirty="0" smtClean="0"/>
            </a:br>
            <a:r>
              <a:rPr lang="ru-RU" dirty="0" smtClean="0"/>
              <a:t> Нет, сковородка! - </a:t>
            </a:r>
            <a:r>
              <a:rPr lang="ru-RU" dirty="0" err="1" smtClean="0"/>
              <a:t>обжора</a:t>
            </a:r>
            <a:r>
              <a:rPr lang="ru-RU" dirty="0" smtClean="0"/>
              <a:t> вскричал.</a:t>
            </a:r>
            <a:br>
              <a:rPr lang="ru-RU" dirty="0" smtClean="0"/>
            </a:br>
            <a:r>
              <a:rPr lang="ru-RU" dirty="0" smtClean="0"/>
              <a:t> Нет, каравай, - хлебопёк произнёс.</a:t>
            </a:r>
            <a:br>
              <a:rPr lang="ru-RU" dirty="0" smtClean="0"/>
            </a:br>
            <a:r>
              <a:rPr lang="ru-RU" dirty="0" smtClean="0"/>
              <a:t> Компас, - сказал убеждённо матрос.</a:t>
            </a:r>
            <a:br>
              <a:rPr lang="ru-RU" dirty="0" smtClean="0"/>
            </a:br>
            <a:r>
              <a:rPr lang="ru-RU" dirty="0" smtClean="0"/>
              <a:t> Солнце- звезда, - астроном объявил.</a:t>
            </a:r>
            <a:br>
              <a:rPr lang="ru-RU" dirty="0" smtClean="0"/>
            </a:br>
            <a:r>
              <a:rPr lang="ru-RU" dirty="0" smtClean="0"/>
              <a:t> Доброе сердце, - мечтатель решил.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oln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49700" y="2273300"/>
            <a:ext cx="444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Есть одна планета-сад</a:t>
            </a:r>
            <a:br>
              <a:rPr lang="ru-RU" dirty="0" smtClean="0"/>
            </a:br>
            <a:r>
              <a:rPr lang="ru-RU" dirty="0" smtClean="0"/>
              <a:t> В этом космосе холодном.</a:t>
            </a:r>
            <a:br>
              <a:rPr lang="ru-RU" dirty="0" smtClean="0"/>
            </a:br>
            <a:r>
              <a:rPr lang="ru-RU" dirty="0" smtClean="0"/>
              <a:t> Только здесь леса шумят,</a:t>
            </a:r>
            <a:br>
              <a:rPr lang="ru-RU" dirty="0" smtClean="0"/>
            </a:br>
            <a:r>
              <a:rPr lang="ru-RU" dirty="0" smtClean="0"/>
              <a:t> Птиц скликая перелётных,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Лишь на ней одной цветут</a:t>
            </a:r>
            <a:br>
              <a:rPr lang="ru-RU" dirty="0" smtClean="0"/>
            </a:br>
            <a:r>
              <a:rPr lang="ru-RU" dirty="0" smtClean="0"/>
              <a:t> Ландыши в траве зелёной,</a:t>
            </a:r>
            <a:br>
              <a:rPr lang="ru-RU" dirty="0" smtClean="0"/>
            </a:br>
            <a:r>
              <a:rPr lang="ru-RU" dirty="0" smtClean="0"/>
              <a:t> И стрекозы только тут</a:t>
            </a:r>
            <a:br>
              <a:rPr lang="ru-RU" dirty="0" smtClean="0"/>
            </a:br>
            <a:r>
              <a:rPr lang="ru-RU" dirty="0" smtClean="0"/>
              <a:t> В речку смотрят удивлённо...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Береги свою планету -</a:t>
            </a:r>
            <a:br>
              <a:rPr lang="ru-RU" dirty="0" smtClean="0"/>
            </a:br>
            <a:r>
              <a:rPr lang="ru-RU" dirty="0" smtClean="0"/>
              <a:t> Ведь другой, похожей, нету!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zemlia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49700" y="1530350"/>
            <a:ext cx="4445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Лунное море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У лунного моря</a:t>
            </a:r>
            <a:br>
              <a:rPr lang="ru-RU" dirty="0" smtClean="0"/>
            </a:br>
            <a:r>
              <a:rPr lang="ru-RU" dirty="0" smtClean="0"/>
              <a:t> Особый секрет -</a:t>
            </a:r>
            <a:br>
              <a:rPr lang="ru-RU" dirty="0" smtClean="0"/>
            </a:br>
            <a:r>
              <a:rPr lang="ru-RU" dirty="0" smtClean="0"/>
              <a:t> На море оно не похоже.</a:t>
            </a:r>
            <a:br>
              <a:rPr lang="ru-RU" dirty="0" smtClean="0"/>
            </a:br>
            <a:r>
              <a:rPr lang="ru-RU" dirty="0" smtClean="0"/>
              <a:t> Воды в этом море </a:t>
            </a:r>
            <a:br>
              <a:rPr lang="ru-RU" dirty="0" smtClean="0"/>
            </a:br>
            <a:r>
              <a:rPr lang="ru-RU" dirty="0" smtClean="0"/>
              <a:t> Ни капельки нет</a:t>
            </a:r>
            <a:br>
              <a:rPr lang="ru-RU" dirty="0" smtClean="0"/>
            </a:br>
            <a:r>
              <a:rPr lang="ru-RU" dirty="0" smtClean="0"/>
              <a:t> И рыба не водится тоже.</a:t>
            </a:r>
            <a:br>
              <a:rPr lang="ru-RU" dirty="0" smtClean="0"/>
            </a:br>
            <a:r>
              <a:rPr lang="ru-RU" dirty="0" smtClean="0"/>
              <a:t> В волны его </a:t>
            </a:r>
            <a:br>
              <a:rPr lang="ru-RU" dirty="0" smtClean="0"/>
            </a:br>
            <a:r>
              <a:rPr lang="ru-RU" dirty="0" smtClean="0"/>
              <a:t> Невозможно нырнуть,</a:t>
            </a:r>
            <a:br>
              <a:rPr lang="ru-RU" dirty="0" smtClean="0"/>
            </a:br>
            <a:r>
              <a:rPr lang="ru-RU" dirty="0" smtClean="0"/>
              <a:t> Нельзя в нём плескаться, </a:t>
            </a:r>
            <a:br>
              <a:rPr lang="ru-RU" dirty="0" smtClean="0"/>
            </a:br>
            <a:r>
              <a:rPr lang="ru-RU" dirty="0" smtClean="0"/>
              <a:t> Нельзя утонуть.</a:t>
            </a:r>
            <a:br>
              <a:rPr lang="ru-RU" dirty="0" smtClean="0"/>
            </a:br>
            <a:r>
              <a:rPr lang="ru-RU" dirty="0" smtClean="0"/>
              <a:t> Купаться в том море</a:t>
            </a:r>
            <a:br>
              <a:rPr lang="ru-RU" dirty="0" smtClean="0"/>
            </a:br>
            <a:r>
              <a:rPr lang="ru-RU" dirty="0" smtClean="0"/>
              <a:t> Удобно лишь тем,</a:t>
            </a:r>
            <a:br>
              <a:rPr lang="ru-RU" dirty="0" smtClean="0"/>
            </a:br>
            <a:r>
              <a:rPr lang="ru-RU" dirty="0" smtClean="0"/>
              <a:t> Кто плавать</a:t>
            </a:r>
            <a:br>
              <a:rPr lang="ru-RU" dirty="0" smtClean="0"/>
            </a:br>
            <a:r>
              <a:rPr lang="ru-RU" dirty="0" smtClean="0"/>
              <a:t> Ещё не умеет совсем!</a:t>
            </a:r>
            <a:endParaRPr lang="ru-RU" dirty="0"/>
          </a:p>
        </p:txBody>
      </p:sp>
      <p:pic>
        <p:nvPicPr>
          <p:cNvPr id="5" name="Содержимое 4" descr="luna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49700" y="2559050"/>
            <a:ext cx="4445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Луноход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Прилунился </a:t>
            </a:r>
            <a:r>
              <a:rPr lang="ru-RU" dirty="0" err="1" smtClean="0"/>
              <a:t>лунолёт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 В </a:t>
            </a:r>
            <a:r>
              <a:rPr lang="ru-RU" dirty="0" err="1" smtClean="0"/>
              <a:t>лунолёте</a:t>
            </a:r>
            <a:r>
              <a:rPr lang="ru-RU" dirty="0" smtClean="0"/>
              <a:t> - луноход. </a:t>
            </a:r>
            <a:br>
              <a:rPr lang="ru-RU" dirty="0" smtClean="0"/>
            </a:br>
            <a:r>
              <a:rPr lang="ru-RU" dirty="0" smtClean="0"/>
              <a:t> Цирки, кратеры и лунки </a:t>
            </a:r>
            <a:br>
              <a:rPr lang="ru-RU" dirty="0" smtClean="0"/>
            </a:br>
            <a:r>
              <a:rPr lang="ru-RU" dirty="0" smtClean="0"/>
              <a:t> Луноходу не страшны. </a:t>
            </a:r>
            <a:br>
              <a:rPr lang="ru-RU" dirty="0" smtClean="0"/>
            </a:br>
            <a:r>
              <a:rPr lang="ru-RU" dirty="0" smtClean="0"/>
              <a:t> Оставляет он рисунки </a:t>
            </a:r>
            <a:br>
              <a:rPr lang="ru-RU" dirty="0" smtClean="0"/>
            </a:br>
            <a:r>
              <a:rPr lang="ru-RU" dirty="0" smtClean="0"/>
              <a:t> На поверхности Луны. </a:t>
            </a:r>
            <a:br>
              <a:rPr lang="ru-RU" dirty="0" smtClean="0"/>
            </a:br>
            <a:r>
              <a:rPr lang="ru-RU" dirty="0" smtClean="0"/>
              <a:t> Пыли много, ветра нет. </a:t>
            </a:r>
            <a:br>
              <a:rPr lang="ru-RU" dirty="0" smtClean="0"/>
            </a:br>
            <a:r>
              <a:rPr lang="ru-RU" dirty="0" smtClean="0"/>
              <a:t> Жить рисункам </a:t>
            </a:r>
            <a:r>
              <a:rPr lang="ru-RU" dirty="0" err="1" smtClean="0"/>
              <a:t>тыщу</a:t>
            </a:r>
            <a:r>
              <a:rPr lang="ru-RU" dirty="0" smtClean="0"/>
              <a:t> лет! </a:t>
            </a:r>
            <a:endParaRPr lang="ru-RU" dirty="0"/>
          </a:p>
        </p:txBody>
      </p:sp>
      <p:pic>
        <p:nvPicPr>
          <p:cNvPr id="5" name="Содержимое 4" descr="lunokho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55468"/>
            <a:ext cx="2133600" cy="173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- Что там за родственник Луны,</a:t>
            </a:r>
            <a:br>
              <a:rPr lang="ru-RU" dirty="0" smtClean="0"/>
            </a:br>
            <a:r>
              <a:rPr lang="ru-RU" dirty="0" smtClean="0"/>
              <a:t> Племянник или внучек</a:t>
            </a:r>
            <a:br>
              <a:rPr lang="ru-RU" dirty="0" smtClean="0"/>
            </a:br>
            <a:r>
              <a:rPr lang="ru-RU" dirty="0" smtClean="0"/>
              <a:t> Мелькает между тучек?</a:t>
            </a:r>
            <a:br>
              <a:rPr lang="ru-RU" dirty="0" smtClean="0"/>
            </a:br>
            <a:r>
              <a:rPr lang="ru-RU" dirty="0" smtClean="0"/>
              <a:t> - Да это спутник!</a:t>
            </a:r>
            <a:br>
              <a:rPr lang="ru-RU" dirty="0" smtClean="0"/>
            </a:br>
            <a:r>
              <a:rPr lang="ru-RU" dirty="0" smtClean="0"/>
              <a:t> - Вот те раз!</a:t>
            </a:r>
            <a:br>
              <a:rPr lang="ru-RU" dirty="0" smtClean="0"/>
            </a:br>
            <a:r>
              <a:rPr lang="ru-RU" dirty="0" smtClean="0"/>
              <a:t> - Он спутник каждого из нас</a:t>
            </a:r>
            <a:br>
              <a:rPr lang="ru-RU" dirty="0" smtClean="0"/>
            </a:br>
            <a:r>
              <a:rPr lang="ru-RU" dirty="0" smtClean="0"/>
              <a:t> И в целом - всей Земли.</a:t>
            </a:r>
            <a:br>
              <a:rPr lang="ru-RU" dirty="0" smtClean="0"/>
            </a:br>
            <a:r>
              <a:rPr lang="ru-RU" dirty="0" smtClean="0"/>
              <a:t> Руками спутник сотворён,</a:t>
            </a:r>
            <a:br>
              <a:rPr lang="ru-RU" dirty="0" smtClean="0"/>
            </a:br>
            <a:r>
              <a:rPr lang="ru-RU" dirty="0" smtClean="0"/>
              <a:t> А после на ракете</a:t>
            </a:r>
            <a:br>
              <a:rPr lang="ru-RU" dirty="0" smtClean="0"/>
            </a:br>
            <a:r>
              <a:rPr lang="ru-RU" dirty="0" smtClean="0"/>
              <a:t> Доставлен в дали эти.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putnik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49700" y="2082800"/>
            <a:ext cx="444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для внимательных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 Не месяц, не луна, не планета, не звезда, </a:t>
            </a:r>
            <a:br>
              <a:rPr lang="ru-RU" sz="1800" dirty="0" smtClean="0"/>
            </a:br>
            <a:r>
              <a:rPr lang="ru-RU" sz="1800" dirty="0" smtClean="0"/>
              <a:t> По небу летает, самолеты обгоняет.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Волчок, волчок,</a:t>
            </a:r>
            <a:br>
              <a:rPr lang="ru-RU" sz="1800" dirty="0" smtClean="0"/>
            </a:br>
            <a:r>
              <a:rPr lang="ru-RU" sz="1800" dirty="0" smtClean="0"/>
              <a:t> Покажи другой бочок,</a:t>
            </a:r>
            <a:br>
              <a:rPr lang="ru-RU" sz="1800" dirty="0" smtClean="0"/>
            </a:br>
            <a:r>
              <a:rPr lang="ru-RU" sz="1800" dirty="0" smtClean="0"/>
              <a:t> Другой бок не покажу,</a:t>
            </a:r>
            <a:br>
              <a:rPr lang="ru-RU" sz="1800" dirty="0" smtClean="0"/>
            </a:br>
            <a:r>
              <a:rPr lang="ru-RU" sz="1800" dirty="0" smtClean="0"/>
              <a:t> Я привязанный хожу.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У бабушки над избушкой</a:t>
            </a:r>
            <a:br>
              <a:rPr lang="ru-RU" sz="1800" dirty="0" smtClean="0"/>
            </a:br>
            <a:r>
              <a:rPr lang="ru-RU" sz="1800" dirty="0" smtClean="0"/>
              <a:t> Висит хлеба краюшка.</a:t>
            </a:r>
            <a:br>
              <a:rPr lang="ru-RU" sz="1800" dirty="0" smtClean="0"/>
            </a:br>
            <a:r>
              <a:rPr lang="ru-RU" sz="1800" dirty="0" smtClean="0"/>
              <a:t> Собаки лают, достать не могут.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5500" dirty="0" smtClean="0"/>
              <a:t> Ни начала, ни конца, </a:t>
            </a:r>
            <a:br>
              <a:rPr lang="ru-RU" sz="5500" dirty="0" smtClean="0"/>
            </a:br>
            <a:r>
              <a:rPr lang="ru-RU" sz="5500" dirty="0" smtClean="0"/>
              <a:t> Ни затылка, ни лица. </a:t>
            </a:r>
            <a:br>
              <a:rPr lang="ru-RU" sz="5500" dirty="0" smtClean="0"/>
            </a:br>
            <a:r>
              <a:rPr lang="ru-RU" sz="5500" dirty="0" smtClean="0"/>
              <a:t> Знают все: и млад, и стар, </a:t>
            </a:r>
            <a:br>
              <a:rPr lang="ru-RU" sz="5500" dirty="0" smtClean="0"/>
            </a:br>
            <a:r>
              <a:rPr lang="ru-RU" sz="5500" dirty="0" smtClean="0"/>
              <a:t> Что она – большущий шар.</a:t>
            </a:r>
            <a:br>
              <a:rPr lang="ru-RU" sz="5500" dirty="0" smtClean="0"/>
            </a:b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5500" dirty="0" smtClean="0"/>
              <a:t> Кто в году четыре раза переодевается?</a:t>
            </a:r>
            <a:br>
              <a:rPr lang="ru-RU" sz="5500" dirty="0" smtClean="0"/>
            </a:b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5500" dirty="0" smtClean="0"/>
              <a:t> В дверь, в окно</a:t>
            </a:r>
            <a:br>
              <a:rPr lang="ru-RU" sz="5500" dirty="0" smtClean="0"/>
            </a:br>
            <a:r>
              <a:rPr lang="ru-RU" sz="5500" dirty="0" smtClean="0"/>
              <a:t> Стучать не будет,</a:t>
            </a:r>
            <a:br>
              <a:rPr lang="ru-RU" sz="5500" dirty="0" smtClean="0"/>
            </a:br>
            <a:r>
              <a:rPr lang="ru-RU" sz="5500" dirty="0" smtClean="0"/>
              <a:t> А взойдет</a:t>
            </a:r>
            <a:br>
              <a:rPr lang="ru-RU" sz="5500" dirty="0" smtClean="0"/>
            </a:br>
            <a:r>
              <a:rPr lang="ru-RU" sz="5500" dirty="0" smtClean="0"/>
              <a:t> И всех разбудит.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 </a:t>
            </a:r>
            <a:endParaRPr lang="ru-RU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для внимательных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dirty="0" smtClean="0"/>
              <a:t>           </a:t>
            </a:r>
            <a:r>
              <a:rPr lang="ru-RU" sz="7200" dirty="0" smtClean="0"/>
              <a:t>На каком пути ни один человек не бывал?</a:t>
            </a:r>
            <a:br>
              <a:rPr lang="ru-RU" sz="7200" dirty="0" smtClean="0"/>
            </a:br>
            <a:r>
              <a:rPr lang="ru-RU" sz="7200" dirty="0" smtClean="0"/>
              <a:t> </a:t>
            </a:r>
            <a:br>
              <a:rPr lang="ru-RU" sz="7200" dirty="0" smtClean="0"/>
            </a:br>
            <a:r>
              <a:rPr lang="ru-RU" sz="7200" dirty="0" smtClean="0"/>
              <a:t> По тёмному небу рассыпан горошек </a:t>
            </a:r>
            <a:br>
              <a:rPr lang="ru-RU" sz="7200" dirty="0" smtClean="0"/>
            </a:br>
            <a:r>
              <a:rPr lang="ru-RU" sz="7200" dirty="0" smtClean="0"/>
              <a:t> Цветной карамели из сахарной крошки, </a:t>
            </a:r>
            <a:br>
              <a:rPr lang="ru-RU" sz="7200" dirty="0" smtClean="0"/>
            </a:br>
            <a:r>
              <a:rPr lang="ru-RU" sz="7200" dirty="0" smtClean="0"/>
              <a:t> И только тогда, когда утро настанет, </a:t>
            </a:r>
            <a:br>
              <a:rPr lang="ru-RU" sz="7200" dirty="0" smtClean="0"/>
            </a:br>
            <a:r>
              <a:rPr lang="ru-RU" sz="7200" dirty="0" smtClean="0"/>
              <a:t> Вся карамель та внезапно растает. </a:t>
            </a:r>
            <a:br>
              <a:rPr lang="ru-RU" sz="7200" dirty="0" smtClean="0"/>
            </a:br>
            <a:r>
              <a:rPr lang="ru-RU" sz="7200" dirty="0" smtClean="0"/>
              <a:t> </a:t>
            </a:r>
          </a:p>
          <a:p>
            <a:pPr>
              <a:buNone/>
            </a:pPr>
            <a:r>
              <a:rPr lang="ru-RU" sz="7200" dirty="0" smtClean="0"/>
              <a:t>         Раскинут ковер, рассыпался горох. </a:t>
            </a:r>
            <a:br>
              <a:rPr lang="ru-RU" sz="7200" dirty="0" smtClean="0"/>
            </a:br>
            <a:r>
              <a:rPr lang="ru-RU" sz="7200" dirty="0" smtClean="0"/>
              <a:t> Ни ковра не поднять, ни гороха не собрать. </a:t>
            </a:r>
            <a:br>
              <a:rPr lang="ru-RU" sz="7200" dirty="0" smtClean="0"/>
            </a:br>
            <a:r>
              <a:rPr lang="ru-RU" sz="7200" dirty="0" smtClean="0"/>
              <a:t> </a:t>
            </a:r>
            <a:br>
              <a:rPr lang="ru-RU" sz="7200" dirty="0" smtClean="0"/>
            </a:br>
            <a:r>
              <a:rPr lang="ru-RU" sz="7200" dirty="0" smtClean="0"/>
              <a:t>Все его любят, а посмотрят на него, так морщатся. </a:t>
            </a:r>
            <a:br>
              <a:rPr lang="ru-RU" sz="7200" dirty="0" smtClean="0"/>
            </a:br>
            <a:r>
              <a:rPr lang="ru-RU" sz="7200" dirty="0" smtClean="0"/>
              <a:t> 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         В космосе сквозь толщу лет </a:t>
            </a:r>
            <a:br>
              <a:rPr lang="ru-RU" sz="7200" dirty="0" smtClean="0"/>
            </a:br>
            <a:r>
              <a:rPr lang="ru-RU" sz="7200" dirty="0" smtClean="0"/>
              <a:t> Ледяной летит объект. </a:t>
            </a:r>
            <a:br>
              <a:rPr lang="ru-RU" sz="7200" dirty="0" smtClean="0"/>
            </a:br>
            <a:r>
              <a:rPr lang="ru-RU" sz="7200" dirty="0" smtClean="0"/>
              <a:t> Хвост его - полоска света, </a:t>
            </a:r>
            <a:br>
              <a:rPr lang="ru-RU" sz="7200" dirty="0" smtClean="0"/>
            </a:br>
            <a:r>
              <a:rPr lang="ru-RU" sz="7200" dirty="0" smtClean="0"/>
              <a:t> А зовут объект… </a:t>
            </a:r>
            <a:br>
              <a:rPr lang="ru-RU" sz="7200" dirty="0" smtClean="0"/>
            </a:br>
            <a:r>
              <a:rPr lang="ru-RU" sz="7200" dirty="0" smtClean="0"/>
              <a:t> </a:t>
            </a:r>
          </a:p>
          <a:p>
            <a:pPr>
              <a:buNone/>
            </a:pPr>
            <a:r>
              <a:rPr lang="ru-RU" sz="7200" dirty="0" smtClean="0"/>
              <a:t>        Синие потолочины </a:t>
            </a:r>
            <a:br>
              <a:rPr lang="ru-RU" sz="7200" dirty="0" smtClean="0"/>
            </a:br>
            <a:r>
              <a:rPr lang="ru-RU" sz="7200" dirty="0" smtClean="0"/>
              <a:t> Золотыми гвоздями приколочены. </a:t>
            </a:r>
            <a:br>
              <a:rPr lang="ru-RU" sz="7200" dirty="0" smtClean="0"/>
            </a:br>
            <a:r>
              <a:rPr lang="ru-RU" sz="7200" dirty="0" smtClean="0"/>
              <a:t> 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 Из какого ковша не пьют, не едят, а только на него глядят? </a:t>
            </a:r>
            <a:br>
              <a:rPr lang="ru-RU" sz="7200" dirty="0" smtClean="0"/>
            </a:br>
            <a:r>
              <a:rPr lang="ru-RU" sz="7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ru-RU" dirty="0" smtClean="0"/>
              <a:t>класс, Г.Пугачев, школа-интернат,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mtClean="0"/>
              <a:t>2011 - </a:t>
            </a:r>
            <a:r>
              <a:rPr lang="ru-RU" err="1" smtClean="0"/>
              <a:t>год</a:t>
            </a:r>
            <a:r>
              <a:rPr lang="ru-RU" smtClean="0"/>
              <a:t> космонавтики.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150144"/>
            <a:ext cx="6986614" cy="3500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zagad.jpg"/>
          <p:cNvPicPr>
            <a:picLocks noGrp="1"/>
          </p:cNvPicPr>
          <p:nvPr>
            <p:ph type="pic" idx="1"/>
          </p:nvPr>
        </p:nvPicPr>
        <p:blipFill>
          <a:blip r:embed="rId2"/>
          <a:srcRect t="37262" b="37262"/>
          <a:stretch>
            <a:fillRect/>
          </a:stretch>
        </p:blipFill>
        <p:spPr bwMode="auto">
          <a:xfrm>
            <a:off x="365760" y="1142984"/>
            <a:ext cx="8778240" cy="496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Млечный путь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 Чёрный бархат неба</a:t>
            </a:r>
            <a:br>
              <a:rPr lang="ru-RU" sz="1900" dirty="0" smtClean="0"/>
            </a:br>
            <a:r>
              <a:rPr lang="ru-RU" sz="1900" dirty="0" smtClean="0"/>
              <a:t> Звёздами расшит.</a:t>
            </a:r>
            <a:br>
              <a:rPr lang="ru-RU" sz="1900" dirty="0" smtClean="0"/>
            </a:br>
            <a:r>
              <a:rPr lang="ru-RU" sz="1900" dirty="0" smtClean="0"/>
              <a:t> Светлая дорожка</a:t>
            </a:r>
            <a:br>
              <a:rPr lang="ru-RU" sz="1900" dirty="0" smtClean="0"/>
            </a:br>
            <a:r>
              <a:rPr lang="ru-RU" sz="1900" dirty="0" smtClean="0"/>
              <a:t> По небу бежит.</a:t>
            </a:r>
            <a:br>
              <a:rPr lang="ru-RU" sz="1900" dirty="0" smtClean="0"/>
            </a:br>
            <a:r>
              <a:rPr lang="ru-RU" sz="1900" dirty="0" smtClean="0"/>
              <a:t> От края и до края</a:t>
            </a:r>
            <a:br>
              <a:rPr lang="ru-RU" sz="1900" dirty="0" smtClean="0"/>
            </a:br>
            <a:r>
              <a:rPr lang="ru-RU" sz="1900" dirty="0" smtClean="0"/>
              <a:t> Стелется легко,</a:t>
            </a:r>
            <a:br>
              <a:rPr lang="ru-RU" sz="1900" dirty="0" smtClean="0"/>
            </a:br>
            <a:r>
              <a:rPr lang="ru-RU" sz="1900" dirty="0" smtClean="0"/>
              <a:t> Как будто кто-то пролил</a:t>
            </a:r>
            <a:r>
              <a:rPr lang="en-US" sz="1900" dirty="0" smtClean="0"/>
              <a:t>                                                        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 По небу молоко.</a:t>
            </a:r>
            <a:br>
              <a:rPr lang="ru-RU" sz="1900" dirty="0" smtClean="0"/>
            </a:br>
            <a:r>
              <a:rPr lang="ru-RU" sz="1900" dirty="0" smtClean="0"/>
              <a:t> Но нет, конечно, в небе</a:t>
            </a:r>
            <a:br>
              <a:rPr lang="ru-RU" sz="1900" dirty="0" smtClean="0"/>
            </a:br>
            <a:r>
              <a:rPr lang="ru-RU" sz="1900" dirty="0" smtClean="0"/>
              <a:t> Ни молока, ни соку,</a:t>
            </a:r>
            <a:br>
              <a:rPr lang="ru-RU" sz="1900" dirty="0" smtClean="0"/>
            </a:br>
            <a:r>
              <a:rPr lang="ru-RU" sz="1900" dirty="0" smtClean="0"/>
              <a:t> Мы звёздную систему</a:t>
            </a:r>
            <a:br>
              <a:rPr lang="ru-RU" sz="1900" dirty="0" smtClean="0"/>
            </a:br>
            <a:r>
              <a:rPr lang="ru-RU" sz="1900" dirty="0" smtClean="0"/>
              <a:t> Свою так видим сбоку.</a:t>
            </a:r>
            <a:br>
              <a:rPr lang="ru-RU" sz="1900" dirty="0" smtClean="0"/>
            </a:br>
            <a:r>
              <a:rPr lang="ru-RU" sz="1900" dirty="0" smtClean="0"/>
              <a:t> Так видим мы Галактики</a:t>
            </a:r>
            <a:br>
              <a:rPr lang="ru-RU" sz="1900" dirty="0" smtClean="0"/>
            </a:br>
            <a:r>
              <a:rPr lang="ru-RU" sz="1900" dirty="0" smtClean="0"/>
              <a:t> Родной далёкий свет - </a:t>
            </a:r>
            <a:br>
              <a:rPr lang="ru-RU" sz="1900" dirty="0" smtClean="0"/>
            </a:br>
            <a:r>
              <a:rPr lang="ru-RU" sz="1900" dirty="0" smtClean="0"/>
              <a:t> Простор для космонавтики</a:t>
            </a:r>
            <a:br>
              <a:rPr lang="ru-RU" sz="1900" dirty="0" smtClean="0"/>
            </a:br>
            <a:r>
              <a:rPr lang="ru-RU" sz="1900" dirty="0" smtClean="0"/>
              <a:t> На много тысяч лет.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endParaRPr lang="ru-RU" sz="1900" dirty="0"/>
          </a:p>
        </p:txBody>
      </p:sp>
      <p:pic>
        <p:nvPicPr>
          <p:cNvPr id="5" name="Содержимое 4" descr="mlechn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49700" y="2012950"/>
            <a:ext cx="444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Что такое звёзды?</a:t>
            </a:r>
            <a:br>
              <a:rPr lang="ru-RU" dirty="0" smtClean="0"/>
            </a:br>
            <a:r>
              <a:rPr lang="ru-RU" dirty="0" smtClean="0"/>
              <a:t> Если спросят вас - </a:t>
            </a:r>
            <a:br>
              <a:rPr lang="ru-RU" dirty="0" smtClean="0"/>
            </a:br>
            <a:r>
              <a:rPr lang="ru-RU" dirty="0" smtClean="0"/>
              <a:t> Отвечайте смело:</a:t>
            </a:r>
            <a:br>
              <a:rPr lang="ru-RU" dirty="0" smtClean="0"/>
            </a:br>
            <a:r>
              <a:rPr lang="ru-RU" dirty="0" smtClean="0"/>
              <a:t> Раскалённый газ.</a:t>
            </a:r>
            <a:br>
              <a:rPr lang="ru-RU" dirty="0" smtClean="0"/>
            </a:br>
            <a:r>
              <a:rPr lang="ru-RU" dirty="0" smtClean="0"/>
              <a:t> И ещё добавьте,</a:t>
            </a:r>
            <a:br>
              <a:rPr lang="ru-RU" dirty="0" smtClean="0"/>
            </a:br>
            <a:r>
              <a:rPr lang="ru-RU" dirty="0" smtClean="0"/>
              <a:t> Что притом всегда</a:t>
            </a:r>
            <a:br>
              <a:rPr lang="ru-RU" dirty="0" smtClean="0"/>
            </a:br>
            <a:r>
              <a:rPr lang="ru-RU" dirty="0" smtClean="0"/>
              <a:t> Ядерный реактор -</a:t>
            </a:r>
            <a:br>
              <a:rPr lang="ru-RU" dirty="0" smtClean="0"/>
            </a:br>
            <a:r>
              <a:rPr lang="ru-RU" dirty="0" smtClean="0"/>
              <a:t> Каждая звезда!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zvezda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38700" y="2829560"/>
            <a:ext cx="266700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Над Землёю ночью поздней,</a:t>
            </a:r>
            <a:br>
              <a:rPr lang="ru-RU" dirty="0" smtClean="0"/>
            </a:br>
            <a:r>
              <a:rPr lang="ru-RU" dirty="0" smtClean="0"/>
              <a:t> Только руку протяни,</a:t>
            </a:r>
            <a:br>
              <a:rPr lang="ru-RU" dirty="0" smtClean="0"/>
            </a:br>
            <a:r>
              <a:rPr lang="ru-RU" dirty="0" smtClean="0"/>
              <a:t> Ты ухватишься за звёзды:</a:t>
            </a:r>
            <a:br>
              <a:rPr lang="ru-RU" dirty="0" smtClean="0"/>
            </a:br>
            <a:r>
              <a:rPr lang="ru-RU" dirty="0" smtClean="0"/>
              <a:t> Рядом кажутся они.</a:t>
            </a:r>
            <a:br>
              <a:rPr lang="ru-RU" dirty="0" smtClean="0"/>
            </a:br>
            <a:r>
              <a:rPr lang="ru-RU" dirty="0" smtClean="0"/>
              <a:t> Можно взять перо Павлина,</a:t>
            </a:r>
            <a:br>
              <a:rPr lang="ru-RU" dirty="0" smtClean="0"/>
            </a:br>
            <a:r>
              <a:rPr lang="ru-RU" dirty="0" smtClean="0"/>
              <a:t> Тронуть стрелки на Часах,</a:t>
            </a:r>
            <a:br>
              <a:rPr lang="ru-RU" dirty="0" smtClean="0"/>
            </a:br>
            <a:r>
              <a:rPr lang="ru-RU" dirty="0" smtClean="0"/>
              <a:t> Покататься на Дельфине,</a:t>
            </a:r>
            <a:br>
              <a:rPr lang="ru-RU" dirty="0" smtClean="0"/>
            </a:br>
            <a:r>
              <a:rPr lang="ru-RU" dirty="0" smtClean="0"/>
              <a:t> Покачаться на Весах.</a:t>
            </a:r>
            <a:br>
              <a:rPr lang="ru-RU" dirty="0" smtClean="0"/>
            </a:br>
            <a:r>
              <a:rPr lang="ru-RU" dirty="0" smtClean="0"/>
              <a:t> Над Землёю ночью поздней,</a:t>
            </a:r>
            <a:br>
              <a:rPr lang="ru-RU" dirty="0" smtClean="0"/>
            </a:br>
            <a:r>
              <a:rPr lang="ru-RU" dirty="0" smtClean="0"/>
              <a:t> Если бросить в небо взгляд,</a:t>
            </a:r>
            <a:br>
              <a:rPr lang="ru-RU" dirty="0" smtClean="0"/>
            </a:br>
            <a:r>
              <a:rPr lang="ru-RU" dirty="0" smtClean="0"/>
              <a:t> Ты увидишь, словно гроздья,</a:t>
            </a:r>
            <a:br>
              <a:rPr lang="ru-RU" dirty="0" smtClean="0"/>
            </a:br>
            <a:r>
              <a:rPr lang="ru-RU" dirty="0" smtClean="0"/>
              <a:t> Там созвездия висят.</a:t>
            </a:r>
            <a:br>
              <a:rPr lang="ru-RU" dirty="0" smtClean="0"/>
            </a:br>
            <a:r>
              <a:rPr lang="ru-RU" dirty="0" smtClean="0"/>
              <a:t> Над Землёю ночью поздней,</a:t>
            </a:r>
            <a:br>
              <a:rPr lang="ru-RU" dirty="0" smtClean="0"/>
            </a:br>
            <a:r>
              <a:rPr lang="ru-RU" dirty="0" smtClean="0"/>
              <a:t> Только руку протяни,</a:t>
            </a:r>
            <a:br>
              <a:rPr lang="ru-RU" dirty="0" smtClean="0"/>
            </a:br>
            <a:r>
              <a:rPr lang="ru-RU" dirty="0" smtClean="0"/>
              <a:t> Ты ухватишься за звёзды:</a:t>
            </a:r>
            <a:br>
              <a:rPr lang="ru-RU" dirty="0" smtClean="0"/>
            </a:br>
            <a:r>
              <a:rPr lang="ru-RU" dirty="0" smtClean="0"/>
              <a:t> Рядом кажутся они.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Созвездия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Вид из космоса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Человеческий взгляд </a:t>
            </a:r>
            <a:endParaRPr lang="ru-RU" dirty="0"/>
          </a:p>
        </p:txBody>
      </p:sp>
      <p:pic>
        <p:nvPicPr>
          <p:cNvPr id="8" name="Содержимое 4" descr="sozvezdia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212943" y="2459038"/>
            <a:ext cx="252870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zodiak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3347371"/>
            <a:ext cx="4041775" cy="218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медведица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На небе ковшик золотой</a:t>
            </a:r>
            <a:br>
              <a:rPr lang="ru-RU" dirty="0" smtClean="0"/>
            </a:br>
            <a:r>
              <a:rPr lang="ru-RU" dirty="0" smtClean="0"/>
              <a:t> Зовут Медведицей Большой.</a:t>
            </a:r>
            <a:br>
              <a:rPr lang="ru-RU" dirty="0" smtClean="0"/>
            </a:br>
            <a:r>
              <a:rPr lang="ru-RU" dirty="0" smtClean="0"/>
              <a:t> Секрет - найти, где север, - прост:</a:t>
            </a:r>
            <a:br>
              <a:rPr lang="ru-RU" dirty="0" smtClean="0"/>
            </a:br>
            <a:r>
              <a:rPr lang="ru-RU" dirty="0" smtClean="0"/>
              <a:t> По направленью крайних звёзд</a:t>
            </a:r>
            <a:br>
              <a:rPr lang="ru-RU" dirty="0" smtClean="0"/>
            </a:br>
            <a:r>
              <a:rPr lang="ru-RU" dirty="0" smtClean="0"/>
              <a:t> Прямую линию веди,</a:t>
            </a:r>
            <a:br>
              <a:rPr lang="ru-RU" dirty="0" smtClean="0"/>
            </a:br>
            <a:r>
              <a:rPr lang="ru-RU" dirty="0" smtClean="0"/>
              <a:t> Звезду Полярную найди,</a:t>
            </a:r>
            <a:br>
              <a:rPr lang="ru-RU" dirty="0" smtClean="0"/>
            </a:br>
            <a:r>
              <a:rPr lang="ru-RU" dirty="0" smtClean="0"/>
              <a:t> Стань прямо, на неё гляди,</a:t>
            </a:r>
            <a:br>
              <a:rPr lang="ru-RU" dirty="0" smtClean="0"/>
            </a:br>
            <a:r>
              <a:rPr lang="ru-RU" dirty="0" smtClean="0"/>
              <a:t> И север будет впереди.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ozmedv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949700" y="1612900"/>
            <a:ext cx="4445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Полярная звезда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Есть в небе звёздочка одна,</a:t>
            </a:r>
            <a:br>
              <a:rPr lang="ru-RU" dirty="0" smtClean="0"/>
            </a:br>
            <a:r>
              <a:rPr lang="ru-RU" dirty="0" smtClean="0"/>
              <a:t> Какая - не скажу,</a:t>
            </a:r>
            <a:br>
              <a:rPr lang="ru-RU" dirty="0" smtClean="0"/>
            </a:br>
            <a:r>
              <a:rPr lang="ru-RU" dirty="0" smtClean="0"/>
              <a:t> Но каждый вечер из окна</a:t>
            </a:r>
            <a:br>
              <a:rPr lang="ru-RU" dirty="0" smtClean="0"/>
            </a:br>
            <a:r>
              <a:rPr lang="ru-RU" dirty="0" smtClean="0"/>
              <a:t> Я на неё гляжу.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Она мерцает ярко так!</a:t>
            </a:r>
            <a:br>
              <a:rPr lang="ru-RU" dirty="0" smtClean="0"/>
            </a:br>
            <a:r>
              <a:rPr lang="ru-RU" dirty="0" smtClean="0"/>
              <a:t> А в море где-нибудь</a:t>
            </a:r>
            <a:br>
              <a:rPr lang="ru-RU" dirty="0" smtClean="0"/>
            </a:br>
            <a:r>
              <a:rPr lang="ru-RU" dirty="0" smtClean="0"/>
              <a:t> Сейчас, наверное, моряк</a:t>
            </a:r>
            <a:br>
              <a:rPr lang="ru-RU" dirty="0" smtClean="0"/>
            </a:br>
            <a:r>
              <a:rPr lang="ru-RU" dirty="0" smtClean="0"/>
              <a:t> По ней сверяет путь.</a:t>
            </a:r>
            <a:endParaRPr lang="ru-RU" dirty="0"/>
          </a:p>
        </p:txBody>
      </p:sp>
      <p:pic>
        <p:nvPicPr>
          <p:cNvPr id="5" name="Содержимое 4" descr="polyarnayzvezd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5325" y="1873250"/>
            <a:ext cx="33337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Комета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Раскинув свой огнистый хвост,</a:t>
            </a:r>
            <a:br>
              <a:rPr lang="ru-RU" dirty="0" smtClean="0"/>
            </a:br>
            <a:r>
              <a:rPr lang="ru-RU" dirty="0" smtClean="0"/>
              <a:t> Комета мчится между звёзд.</a:t>
            </a:r>
            <a:br>
              <a:rPr lang="ru-RU" dirty="0" smtClean="0"/>
            </a:br>
            <a:r>
              <a:rPr lang="ru-RU" dirty="0" smtClean="0"/>
              <a:t> - Послушайте, созвездья За мной летели корабли!</a:t>
            </a:r>
            <a:br>
              <a:rPr lang="ru-RU" dirty="0" smtClean="0"/>
            </a:b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 Последние известия,</a:t>
            </a:r>
            <a:br>
              <a:rPr lang="ru-RU" dirty="0" smtClean="0"/>
            </a:br>
            <a:r>
              <a:rPr lang="ru-RU" dirty="0" smtClean="0"/>
              <a:t> Чудесные известия,</a:t>
            </a:r>
            <a:br>
              <a:rPr lang="ru-RU" dirty="0" smtClean="0"/>
            </a:br>
            <a:r>
              <a:rPr lang="ru-RU" dirty="0" smtClean="0"/>
              <a:t> Небесные известия!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Несясь на диких скоростях,</a:t>
            </a:r>
            <a:br>
              <a:rPr lang="ru-RU" dirty="0" smtClean="0"/>
            </a:br>
            <a:r>
              <a:rPr lang="ru-RU" dirty="0" smtClean="0"/>
              <a:t> Была у Солнца я в гостях.</a:t>
            </a:r>
            <a:br>
              <a:rPr lang="ru-RU" dirty="0" smtClean="0"/>
            </a:br>
            <a:r>
              <a:rPr lang="ru-RU" dirty="0" smtClean="0"/>
              <a:t> Я Землю видела вдали</a:t>
            </a:r>
            <a:br>
              <a:rPr lang="ru-RU" dirty="0" smtClean="0"/>
            </a:br>
            <a:r>
              <a:rPr lang="ru-RU" dirty="0" smtClean="0"/>
              <a:t> И новых спутников Земли.</a:t>
            </a:r>
            <a:br>
              <a:rPr lang="ru-RU" dirty="0" smtClean="0"/>
            </a:br>
            <a:r>
              <a:rPr lang="ru-RU" dirty="0" smtClean="0"/>
              <a:t> Я уносилась от Земли,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kometa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690533" y="1435100"/>
            <a:ext cx="296333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Солнечная система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57224" y="1214422"/>
            <a:ext cx="2500330" cy="4714876"/>
          </a:xfrm>
        </p:spPr>
        <p:txBody>
          <a:bodyPr>
            <a:noAutofit/>
          </a:bodyPr>
          <a:lstStyle/>
          <a:p>
            <a:r>
              <a:rPr lang="ru-RU" sz="1200" dirty="0" smtClean="0"/>
              <a:t>Встречает </a:t>
            </a:r>
            <a:r>
              <a:rPr lang="ru-RU" sz="1200" dirty="0" smtClean="0"/>
              <a:t>первым солнечные бури</a:t>
            </a:r>
            <a:br>
              <a:rPr lang="ru-RU" sz="1200" dirty="0" smtClean="0"/>
            </a:br>
            <a:r>
              <a:rPr lang="ru-RU" sz="1200" dirty="0" smtClean="0"/>
              <a:t> Неуловимый, маленький Меркурий.</a:t>
            </a:r>
            <a:br>
              <a:rPr lang="ru-RU" sz="1200" dirty="0" smtClean="0"/>
            </a:br>
            <a:r>
              <a:rPr lang="ru-RU" sz="1200" dirty="0" smtClean="0"/>
              <a:t> Второй, за ним, летит Венера</a:t>
            </a:r>
            <a:br>
              <a:rPr lang="ru-RU" sz="1200" dirty="0" smtClean="0"/>
            </a:br>
            <a:r>
              <a:rPr lang="ru-RU" sz="1200" dirty="0" smtClean="0"/>
              <a:t> С тяжёлой, плотной атмосферой.</a:t>
            </a:r>
            <a:br>
              <a:rPr lang="ru-RU" sz="1200" dirty="0" smtClean="0"/>
            </a:br>
            <a:r>
              <a:rPr lang="ru-RU" sz="1200" dirty="0" smtClean="0"/>
              <a:t> А третьей, кружит карусель,</a:t>
            </a:r>
            <a:br>
              <a:rPr lang="ru-RU" sz="1200" dirty="0" smtClean="0"/>
            </a:br>
            <a:r>
              <a:rPr lang="ru-RU" sz="1200" dirty="0" smtClean="0"/>
              <a:t> Земная наша колыбель.</a:t>
            </a:r>
            <a:br>
              <a:rPr lang="ru-RU" sz="1200" dirty="0" smtClean="0"/>
            </a:br>
            <a:r>
              <a:rPr lang="ru-RU" sz="1200" dirty="0" smtClean="0"/>
              <a:t> Четвёртый – Марс, планета ржавая,</a:t>
            </a:r>
            <a:br>
              <a:rPr lang="ru-RU" sz="1200" dirty="0" smtClean="0"/>
            </a:br>
            <a:r>
              <a:rPr lang="ru-RU" sz="1200" dirty="0" smtClean="0"/>
              <a:t> Красно – оранжевая самая.</a:t>
            </a:r>
            <a:br>
              <a:rPr lang="ru-RU" sz="1200" dirty="0" smtClean="0"/>
            </a:br>
            <a:r>
              <a:rPr lang="ru-RU" sz="1200" dirty="0" smtClean="0"/>
              <a:t> А дальше мчат, пчелиным роем,</a:t>
            </a:r>
            <a:br>
              <a:rPr lang="ru-RU" sz="1200" dirty="0" smtClean="0"/>
            </a:br>
            <a:r>
              <a:rPr lang="ru-RU" sz="1200" dirty="0" smtClean="0"/>
              <a:t> Своей орбитой астероиды.</a:t>
            </a:r>
            <a:br>
              <a:rPr lang="ru-RU" sz="1200" dirty="0" smtClean="0"/>
            </a:br>
            <a:r>
              <a:rPr lang="ru-RU" sz="1200" dirty="0" smtClean="0"/>
              <a:t> Пятый- Юпитер, очень уж большой</a:t>
            </a:r>
            <a:br>
              <a:rPr lang="ru-RU" sz="1200" dirty="0" smtClean="0"/>
            </a:br>
            <a:r>
              <a:rPr lang="ru-RU" sz="1200" dirty="0" smtClean="0"/>
              <a:t> На звёздном небе виден хорошо.</a:t>
            </a:r>
            <a:br>
              <a:rPr lang="ru-RU" sz="1200" dirty="0" smtClean="0"/>
            </a:br>
            <a:r>
              <a:rPr lang="ru-RU" sz="1200" dirty="0" smtClean="0"/>
              <a:t> Шестой – Сатурн, в шикарных кольцах,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r>
              <a:rPr lang="ru-RU" sz="1200" dirty="0" err="1" smtClean="0"/>
              <a:t>Очаровашка</a:t>
            </a:r>
            <a:r>
              <a:rPr lang="ru-RU" sz="1200" dirty="0" smtClean="0"/>
              <a:t>, под лучами солнца.</a:t>
            </a:r>
            <a:br>
              <a:rPr lang="ru-RU" sz="1200" dirty="0" smtClean="0"/>
            </a:br>
            <a:r>
              <a:rPr lang="ru-RU" sz="1200" dirty="0" smtClean="0"/>
              <a:t> Седьмой – Уран, прилёг как лежебока,</a:t>
            </a:r>
            <a:br>
              <a:rPr lang="ru-RU" sz="1200" dirty="0" smtClean="0"/>
            </a:br>
            <a:r>
              <a:rPr lang="ru-RU" sz="1200" dirty="0" smtClean="0"/>
              <a:t> Ведь труден путь его далекий.</a:t>
            </a:r>
            <a:br>
              <a:rPr lang="ru-RU" sz="1200" dirty="0" smtClean="0"/>
            </a:br>
            <a:r>
              <a:rPr lang="ru-RU" sz="1200" dirty="0" smtClean="0"/>
              <a:t> Восьмой – Нептун, четвёртый газовый гигант</a:t>
            </a:r>
            <a:br>
              <a:rPr lang="ru-RU" sz="1200" dirty="0" smtClean="0"/>
            </a:br>
            <a:r>
              <a:rPr lang="ru-RU" sz="1200" dirty="0" smtClean="0"/>
              <a:t> В красивой </a:t>
            </a:r>
            <a:r>
              <a:rPr lang="ru-RU" sz="1200" dirty="0" err="1" smtClean="0"/>
              <a:t>голубой</a:t>
            </a:r>
            <a:r>
              <a:rPr lang="ru-RU" sz="1200" dirty="0" smtClean="0"/>
              <a:t> рубашке франт.</a:t>
            </a:r>
            <a:br>
              <a:rPr lang="ru-RU" sz="1200" dirty="0" smtClean="0"/>
            </a:br>
            <a:r>
              <a:rPr lang="ru-RU" sz="1200" dirty="0" smtClean="0"/>
              <a:t> Плутон, Харон, девятые в системе,</a:t>
            </a:r>
            <a:br>
              <a:rPr lang="ru-RU" sz="1200" dirty="0" smtClean="0"/>
            </a:br>
            <a:r>
              <a:rPr lang="ru-RU" sz="1200" dirty="0" smtClean="0"/>
              <a:t> Во тьме дуэтом коротают время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Содержимое 4" descr="solnsist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96123" y="1435100"/>
            <a:ext cx="25521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50</TotalTime>
  <Words>66</Words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Путешествие во вселенной</vt:lpstr>
      <vt:lpstr>Млечный путь </vt:lpstr>
      <vt:lpstr>Звезды </vt:lpstr>
      <vt:lpstr>Созвездия </vt:lpstr>
      <vt:lpstr>Созвездия </vt:lpstr>
      <vt:lpstr>Большая медведица </vt:lpstr>
      <vt:lpstr>Полярная звезда </vt:lpstr>
      <vt:lpstr>Комета </vt:lpstr>
      <vt:lpstr>Солнечная система </vt:lpstr>
      <vt:lpstr>Что такое солнце?</vt:lpstr>
      <vt:lpstr>Земля</vt:lpstr>
      <vt:lpstr>Лунное море</vt:lpstr>
      <vt:lpstr>Луноход </vt:lpstr>
      <vt:lpstr>Спутник </vt:lpstr>
      <vt:lpstr>Загадки для внимательных </vt:lpstr>
      <vt:lpstr>Загадки для внимательных</vt:lpstr>
      <vt:lpstr>8 класс, Г.Пугачев, школа-интернат,   2011 - год космонавтики.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2011-12-16T14:48:57Z</dcterms:modified>
</cp:coreProperties>
</file>