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86CA8CC-3B9B-4995-9243-D27232BA240F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E7A9981-8C79-4B27-A303-CAD04C358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6CA8CC-3B9B-4995-9243-D27232BA240F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7A9981-8C79-4B27-A303-CAD04C358AF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86CA8CC-3B9B-4995-9243-D27232BA240F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E7A9981-8C79-4B27-A303-CAD04C358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A8CC-3B9B-4995-9243-D27232BA240F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9981-8C79-4B27-A303-CAD04C358A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86CA8CC-3B9B-4995-9243-D27232BA240F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E7A9981-8C79-4B27-A303-CAD04C358A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86396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 А Р Я Д К А</a:t>
            </a:r>
            <a:b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 Л Я</a:t>
            </a:r>
            <a:b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М А</a:t>
            </a:r>
            <a:b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43998" cy="59293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5.Выпишите существительные, которые могут употребляться с собирательными числительными, составьте с ними словосочетания.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львенок             книга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подруга              ножницы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друг                    сапог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носок                  сосед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тигр                    утенок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девочка              портфель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778671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львенок – двое львят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сапог – двое сапог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друг – трое друзей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носок – четверо носков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утенок – двое утят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сосед – четверо соседей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ножницы – трое ножниц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портфель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подруга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тигр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девочка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572560" cy="51435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6.Учитывая вид подчинительной связи, исключите третье «лишнее» словосочетание. Обоснуйте свой выбор.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двумя друзьями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под безоблачным небом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извиниться за опоздание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572560" cy="51435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6.Учитывая вид подчинительной связи, исключите третье «лишнее» словосочетание. Обоснуйте свой выбор.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двумя друзьями (согласование)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под безоблачным небом (согласование)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извиниться за опоздание (управление)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929718" cy="614364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7.Найдите ССП.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1.Справа беспрерывно вспыхивали зарницы и доносился гул канонады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.(А.Степанов)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2.Когда их работа кончена и мокрая сеть вновь лежит на носовой площадке баркаса, я вижу, что все дно застлано живой, еще шевелящейся рыбой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.(А.Куприн)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3.Душно стало в сакле, и я вышел на воздух освежиться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.(М.Лермонтов)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4.Когда страсти улеглись и началось спокойное обсуждение, я решил наконец спросить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Лувена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 чем у них теперь идет разговор.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(М.Пришвин)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5.Это кто такие и что им надобно?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6.Надо написать письмо родителям и необходимо отправить поздравительную открытку сестре.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929718" cy="614364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7.Найдите ССП.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1.Справа беспрерывно вспыхивали зарницы и доносился гул канонады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.(А.Степанов)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2.Когда их работа кончена и мокрая сеть вновь лежит на носовой площадке баркаса, я вижу, что все дно застлано живой, еще шевелящейся рыбой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.(А.Куприн)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3.Душно стало в сакле, и я вышел на воздух освежиться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.(М.Лермонтов)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4.Когда страсти улеглись и началось спокойное обсуждение, я решил наконец спросить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Лувена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 чем у них теперь идет разговор.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(М.Пришвин)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5.Это кто такие и что им надобно?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6.Надо написать письмо родителям и необходимо отправить поздравительную открытку сестре.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643998" cy="58579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8.Выпишите предложения с грамматической (синтаксической) ошибкой, предложите исправленный вариант.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1.Заканчивая сочинение, мое мнение не совсем совпадает с мнением автора.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2.Владельцы недвижимостью обязаны в срок оплачивать коммунальные услуги.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3.Сердце у крошечных колибри относительно их веса огромное и бьется невероятно быстро.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4.Далеко не все политики, которые вершат нашими судьбами, достойны уважения.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5.Потом инженер проводил великого комбинатора до самой двери, переступить которую сам он страшился.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6858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1.Заканчивая сочинение, мое мнение не совсем совпадает с мнением автора.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Заканчивая сочинение, хочу сказать, что мое мнение совсем не совпадает с мнением автора.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2.Владельцы (недвижимостью)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недвижимости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обязаны в срок оплачивать коммунальные услуги.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3.Сердце у крошечных колибри относительно их веса огромное и бьется невероятно быстро.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4.Далеко не все политики, которые вершат (нашими)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наши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судьбами, достойны уважения.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5.Потом инженер проводил великого комбинатора до самой двери, переступить которую сам он страшился.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3000"/>
            <a:ext cx="8401080" cy="457201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1.Расставьте ударение в следующих словах: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эстафета                    лыжня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хозяева                       импорт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повторил                   проржаветь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начал                         щавель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цемент                       организовать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околесица                 меблированный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велосипед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3000"/>
            <a:ext cx="8401080" cy="457201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1.Расставьте ударение в следующих словах: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эстаф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                   лыжн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хоз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ева                  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мпорт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повтор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                   прорж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веть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чал                         щав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цем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нт                       организов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окол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сица                 меблир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ванный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велосип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715436" cy="57864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2.Замените выделенные слова одним иностранным.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1.Незабываемая картина –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торжественный смотр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военной техники на Красной площади.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2.В нашем районе выстроили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помещение для стрельбы в цель.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3.В музее прошло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публичное представление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новой выставки.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4.Представители власти не могут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обращать внимания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акции протеста защитников природы.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5.В нашем городе есть много туристических фирм,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соревнующихся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друг с другом.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15436" cy="535785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1.Незабываемая картина –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(торжественный смотр)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парад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военной техники на Красной площади.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2.В нашем районе выстроили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(помещение для стрельбы в цель)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тир.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3.В музее прошло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(публичное представление)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новой выставки.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4.Представители власти не могут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(не обращать внимания)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игнорировать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акции протеста защитников природы.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5.В нашем городе есть много туристических фирм,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(соревнующихся)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конкурирующих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друг с другом.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643998" cy="49292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3.Выберите слово, состоящее из приставки, корня, двух суффиксов и окончания.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предсказание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размышление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расположение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изготовление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8576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пред-сказ-а-ни-е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раз-мышл-ени-е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рас-по-лож-ени-е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из-готовл-ени-е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78661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4.Выпишите из предложений существительные мужского рода.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зоопарк привезли кенгуру, панду, гориллу, лису, енотовидную собаку, черепаху и двух экзотических змей.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После прогулки по набережной я зашел в кафе и выпил кофе с пирожным.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Врач Николаева принимает с 8.00 до 15.00.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Токио – столица Японии.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В нашем салоне вы можете заказать тюль, шторы, жалюзи.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Для поступления в вуз необходимо сдать экзамены.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78661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4.Выпишите из предложений существительные мужского рода.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зоопарк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привезли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кенгуру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панду, гориллу, лису, енотовидную собаку, черепаху и двух экзотических змей.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После прогулки по набережной я зашел в кафе и выпил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кофе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пирожным.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Врач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Николаева принимает с 8.00 до 15.00.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Токио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столица Японии.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В нашем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салоне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 можете заказать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тюль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шторы, жалюзи.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Для поступления 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вуз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необходимо сдать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экзамены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25437C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103</TotalTime>
  <Words>120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З А Р Я Д К А Д Л Я У М А 5</vt:lpstr>
      <vt:lpstr>1.Расставьте ударение в следующих словах:           эстафета                    лыжня          хозяева                       импорт          повторил                   проржаветь          начал                         щавель          цемент                       организовать           околесица                 меблированный          велосипед</vt:lpstr>
      <vt:lpstr>1.Расставьте ударение в следующих словах:           эстафета                    лыжня          хозяева                       импорт          повторил                   проржаветь          начал                         щавель          цемент                       организовать           околесица                 меблированный          велосипед</vt:lpstr>
      <vt:lpstr>2.Замените выделенные слова одним иностранным.  1.Незабываемая картина – торжественный смотр военной техники на Красной площади. 2.В нашем районе выстроили помещение для стрельбы в цель. 3.В музее прошло публичное представление новой выставки. 4.Представители власти не могут не обращать внимания на акции протеста защитников природы. 5.В нашем городе есть много туристических фирм, соревнующихся друг с другом.</vt:lpstr>
      <vt:lpstr> 1.Незабываемая картина – (торжественный смотр) парад военной техники на Красной площади. 2.В нашем районе выстроили (помещение для стрельбы в цель) тир. 3.В музее прошло (публичное представление) презентация новой выставки. 4.Представители власти не могут (не обращать внимания) игнорировать на акции протеста защитников природы. 5.В нашем городе есть много туристических фирм, (соревнующихся) конкурирующих друг с другом.</vt:lpstr>
      <vt:lpstr>3.Выберите слово, состоящее из приставки, корня, двух суффиксов и окончания.                              предсказание                             размышление                             расположение                             изготовление</vt:lpstr>
      <vt:lpstr>пред-сказ-а-ни-е  раз-мышл-ени-е,  рас-по-лож-ени-е,  из-готовл-ени-е </vt:lpstr>
      <vt:lpstr>4.Выпишите из предложений существительные мужского рода.       В зоопарк привезли кенгуру, панду, гориллу, лису, енотовидную собаку, черепаху и двух экзотических змей.      После прогулки по набережной я зашел в кафе и выпил кофе с пирожным.      Врач Николаева принимает с 8.00 до 15.00.      Токио – столица Японии.      В нашем салоне вы можете заказать тюль, шторы, жалюзи.     Для поступления в вуз необходимо сдать экзамены.  </vt:lpstr>
      <vt:lpstr>4.Выпишите из предложений существительные мужского рода.       В зоопарк привезли кенгуру, панду, гориллу, лису, енотовидную собаку, черепаху и двух экзотических змей.      После прогулки по набережной я зашел в кафе и выпил кофе с пирожным.      Врач Николаева принимает с 8.00 до 15.00.      Токио – столица Японии.      В нашем салоне вы можете заказать тюль, шторы, жалюзи.     Для поступления в вуз необходимо сдать экзамены.  </vt:lpstr>
      <vt:lpstr>5.Выпишите существительные, которые могут употребляться с собирательными числительными, составьте с ними словосочетания.       львенок             книга      подруга              ножницы      друг                    сапог      носок                  сосед      тигр                    утенок       девочка              портфель       </vt:lpstr>
      <vt:lpstr>      львенок – двое львят                  сапог – двое сапог      друг – трое друзей                         носок – четверо носков                       утенок – двое утят      сосед – четверо соседей       ножницы – трое ножниц         портфель          подруга          тигр         книга          девочка         </vt:lpstr>
      <vt:lpstr>6.Учитывая вид подчинительной связи, исключите третье «лишнее» словосочетание. Обоснуйте свой выбор.                  с двумя друзьями                 под безоблачным небом                 извиниться за опоздание</vt:lpstr>
      <vt:lpstr>6.Учитывая вид подчинительной связи, исключите третье «лишнее» словосочетание. Обоснуйте свой выбор.                  с двумя друзьями (согласование)                 под безоблачным небом (согласование)                 извиниться за опоздание (управление)</vt:lpstr>
      <vt:lpstr>7.Найдите ССП.  1.Справа беспрерывно вспыхивали зарницы и доносился гул канонады.(А.Степанов) 2.Когда их работа кончена и мокрая сеть вновь лежит на носовой площадке баркаса, я вижу, что все дно застлано живой, еще шевелящейся рыбой.(А.Куприн) 3.Душно стало в сакле, и я вышел на воздух освежиться.(М.Лермонтов) 4.Когда страсти улеглись и началось спокойное обсуждение, я решил наконец спросить Лувена, о чем у них теперь идет разговор. (М.Пришвин) 5.Это кто такие и что им надобно? 6.Надо написать письмо родителям и необходимо отправить поздравительную открытку сестре.</vt:lpstr>
      <vt:lpstr>7.Найдите ССП.  1.Справа беспрерывно вспыхивали зарницы и доносился гул канонады.(А.Степанов) 2.Когда их работа кончена и мокрая сеть вновь лежит на носовой площадке баркаса, я вижу, что все дно застлано живой, еще шевелящейся рыбой.(А.Куприн) 3.Душно стало в сакле, и я вышел на воздух освежиться.(М.Лермонтов) 4.Когда страсти улеглись и началось спокойное обсуждение, я решил наконец спросить Лувена, о чем у них теперь идет разговор. (М.Пришвин) 5.Это кто такие и что им надобно? 6.Надо написать письмо родителям и необходимо отправить поздравительную открытку сестре.</vt:lpstr>
      <vt:lpstr>8.Выпишите предложения с грамматической (синтаксической) ошибкой, предложите исправленный вариант.  1.Заканчивая сочинение, мое мнение не совсем совпадает с мнением автора. 2.Владельцы недвижимостью обязаны в срок оплачивать коммунальные услуги. 3.Сердце у крошечных колибри относительно их веса огромное и бьется невероятно быстро. 4.Далеко не все политики, которые вершат нашими судьбами, достойны уважения. 5.Потом инженер проводил великого комбинатора до самой двери, переступить которую сам он страшился. </vt:lpstr>
      <vt:lpstr>  1.Заканчивая сочинение, мое мнение не совсем совпадает с мнением автора.  Заканчивая сочинение, хочу сказать, что мое мнение совсем не совпадает с мнением автора. 2.Владельцы (недвижимостью) недвижимости обязаны в срок оплачивать коммунальные услуги.  3.Сердце у крошечных колибри относительно их веса огромное и бьется невероятно быстро.  4.Далеко не все политики, которые вершат (нашими) наши судьбами, достойны уважения.  5.Потом инженер проводил великого комбинатора до самой двери, переступить которую сам он страшился. 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 А Р Я Д К А Д Л Я У М А 5</dc:title>
  <dc:creator>Grey Wolf</dc:creator>
  <cp:lastModifiedBy>Grey Wolf</cp:lastModifiedBy>
  <cp:revision>11</cp:revision>
  <dcterms:created xsi:type="dcterms:W3CDTF">2010-04-15T08:24:16Z</dcterms:created>
  <dcterms:modified xsi:type="dcterms:W3CDTF">2010-04-15T10:08:13Z</dcterms:modified>
</cp:coreProperties>
</file>