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5" r:id="rId6"/>
    <p:sldId id="264" r:id="rId7"/>
    <p:sldId id="260" r:id="rId8"/>
    <p:sldId id="261" r:id="rId9"/>
    <p:sldId id="267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0" autoAdjust="0"/>
    <p:restoredTop sz="94660"/>
  </p:normalViewPr>
  <p:slideViewPr>
    <p:cSldViewPr>
      <p:cViewPr varScale="1">
        <p:scale>
          <a:sx n="70" d="100"/>
          <a:sy n="70" d="100"/>
        </p:scale>
        <p:origin x="-52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3E9EE11-E6E2-4C76-B3CB-00FE61281EC7}" type="datetimeFigureOut">
              <a:rPr lang="ru-RU" smtClean="0"/>
              <a:pPr/>
              <a:t>28.11.2011</a:t>
            </a:fld>
            <a:endParaRPr lang="ru-RU" dirty="0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9FB24FDB-7E9B-4EFA-9FF3-2A8B7346210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E9EE11-E6E2-4C76-B3CB-00FE61281EC7}" type="datetimeFigureOut">
              <a:rPr lang="ru-RU" smtClean="0"/>
              <a:pPr/>
              <a:t>28.11.2011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FB24FDB-7E9B-4EFA-9FF3-2A8B7346210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3E9EE11-E6E2-4C76-B3CB-00FE61281EC7}" type="datetimeFigureOut">
              <a:rPr lang="ru-RU" smtClean="0"/>
              <a:pPr/>
              <a:t>28.11.2011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9FB24FDB-7E9B-4EFA-9FF3-2A8B7346210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E9EE11-E6E2-4C76-B3CB-00FE61281EC7}" type="datetimeFigureOut">
              <a:rPr lang="ru-RU" smtClean="0"/>
              <a:pPr/>
              <a:t>28.11.2011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FB24FDB-7E9B-4EFA-9FF3-2A8B7346210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3E9EE11-E6E2-4C76-B3CB-00FE61281EC7}" type="datetimeFigureOut">
              <a:rPr lang="ru-RU" smtClean="0"/>
              <a:pPr/>
              <a:t>28.11.2011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9FB24FDB-7E9B-4EFA-9FF3-2A8B7346210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E9EE11-E6E2-4C76-B3CB-00FE61281EC7}" type="datetimeFigureOut">
              <a:rPr lang="ru-RU" smtClean="0"/>
              <a:pPr/>
              <a:t>28.11.2011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FB24FDB-7E9B-4EFA-9FF3-2A8B7346210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E9EE11-E6E2-4C76-B3CB-00FE61281EC7}" type="datetimeFigureOut">
              <a:rPr lang="ru-RU" smtClean="0"/>
              <a:pPr/>
              <a:t>28.11.2011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FB24FDB-7E9B-4EFA-9FF3-2A8B7346210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E9EE11-E6E2-4C76-B3CB-00FE61281EC7}" type="datetimeFigureOut">
              <a:rPr lang="ru-RU" smtClean="0"/>
              <a:pPr/>
              <a:t>28.11.2011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FB24FDB-7E9B-4EFA-9FF3-2A8B7346210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3E9EE11-E6E2-4C76-B3CB-00FE61281EC7}" type="datetimeFigureOut">
              <a:rPr lang="ru-RU" smtClean="0"/>
              <a:pPr/>
              <a:t>28.11.2011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FB24FDB-7E9B-4EFA-9FF3-2A8B7346210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E9EE11-E6E2-4C76-B3CB-00FE61281EC7}" type="datetimeFigureOut">
              <a:rPr lang="ru-RU" smtClean="0"/>
              <a:pPr/>
              <a:t>28.11.2011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FB24FDB-7E9B-4EFA-9FF3-2A8B7346210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E9EE11-E6E2-4C76-B3CB-00FE61281EC7}" type="datetimeFigureOut">
              <a:rPr lang="ru-RU" smtClean="0"/>
              <a:pPr/>
              <a:t>28.11.2011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FB24FDB-7E9B-4EFA-9FF3-2A8B7346210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3E9EE11-E6E2-4C76-B3CB-00FE61281EC7}" type="datetimeFigureOut">
              <a:rPr lang="ru-RU" smtClean="0"/>
              <a:pPr/>
              <a:t>28.11.2011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9FB24FDB-7E9B-4EFA-9FF3-2A8B7346210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World around me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 rot="20825571">
            <a:off x="5948602" y="5596553"/>
            <a:ext cx="31318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Выполнила Каропчук Дана.</a:t>
            </a:r>
          </a:p>
          <a:p>
            <a:r>
              <a:rPr lang="ru-RU" dirty="0" smtClean="0"/>
              <a:t>        Школа№3 класс 4а</a:t>
            </a:r>
          </a:p>
          <a:p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600"/>
                            </p:stCondLst>
                            <p:childTnLst>
                              <p:par>
                                <p:cTn id="1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favorite season.</a:t>
            </a:r>
            <a:endParaRPr lang="ru-RU" dirty="0"/>
          </a:p>
        </p:txBody>
      </p:sp>
      <p:pic>
        <p:nvPicPr>
          <p:cNvPr id="4" name="Содержимое 3" descr="Водопад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9552" y="1844824"/>
            <a:ext cx="2808312" cy="3312368"/>
          </a:xfrm>
        </p:spPr>
      </p:pic>
      <p:sp>
        <p:nvSpPr>
          <p:cNvPr id="5" name="Прямоугольник 4"/>
          <p:cNvSpPr/>
          <p:nvPr/>
        </p:nvSpPr>
        <p:spPr>
          <a:xfrm>
            <a:off x="3491880" y="170080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My favorite season is summer. </a:t>
            </a:r>
          </a:p>
          <a:p>
            <a:r>
              <a:rPr lang="en-US" dirty="0" smtClean="0"/>
              <a:t>I  like swimming, sunbathing, walking  in the forest.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7239000" cy="1143000"/>
          </a:xfrm>
        </p:spPr>
        <p:txBody>
          <a:bodyPr/>
          <a:lstStyle/>
          <a:p>
            <a:r>
              <a:rPr lang="en-US" dirty="0" smtClean="0"/>
              <a:t>My mum</a:t>
            </a:r>
            <a:endParaRPr lang="ru-RU" dirty="0"/>
          </a:p>
        </p:txBody>
      </p:sp>
      <p:pic>
        <p:nvPicPr>
          <p:cNvPr id="4" name="Содержимое 3" descr="DSCF077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556792"/>
            <a:ext cx="3886499" cy="5301208"/>
          </a:xfrm>
        </p:spPr>
      </p:pic>
      <p:sp>
        <p:nvSpPr>
          <p:cNvPr id="5" name="Прямоугольник 4"/>
          <p:cNvSpPr/>
          <p:nvPr/>
        </p:nvSpPr>
        <p:spPr>
          <a:xfrm>
            <a:off x="4211960" y="2132856"/>
            <a:ext cx="396044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When I was born I saw my mum. She looked at me with her kind eyes.</a:t>
            </a:r>
          </a:p>
          <a:p>
            <a:r>
              <a:rPr lang="en-US" dirty="0" smtClean="0"/>
              <a:t>Everything around me was very frightening but my mum took me and gave me a warm hug. I felt that everything will be very good.</a:t>
            </a:r>
            <a:endParaRPr lang="ru-RU" dirty="0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8024" y="274638"/>
            <a:ext cx="3168352" cy="1143000"/>
          </a:xfrm>
        </p:spPr>
        <p:txBody>
          <a:bodyPr/>
          <a:lstStyle/>
          <a:p>
            <a:r>
              <a:rPr lang="en-US" dirty="0" smtClean="0"/>
              <a:t>My school.</a:t>
            </a:r>
            <a:endParaRPr lang="ru-RU" dirty="0"/>
          </a:p>
        </p:txBody>
      </p:sp>
      <p:pic>
        <p:nvPicPr>
          <p:cNvPr id="4" name="Содержимое 3" descr="DSCF075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7503" y="476672"/>
            <a:ext cx="4570557" cy="51845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4716016" y="1628800"/>
            <a:ext cx="324036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My school is very large and new. It is only 3 years old. I like it very much as there are lot of clubs. I study at English club “At the Fireplace”, dancing club and choir.</a:t>
            </a:r>
          </a:p>
          <a:p>
            <a:r>
              <a:rPr lang="en-US" dirty="0" smtClean="0"/>
              <a:t>I study at the music school and learn playing the accordion.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classmates.</a:t>
            </a:r>
            <a:endParaRPr lang="ru-RU" dirty="0"/>
          </a:p>
        </p:txBody>
      </p:sp>
      <p:pic>
        <p:nvPicPr>
          <p:cNvPr id="6" name="Содержимое 5" descr="DSCF075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79712" y="1556792"/>
            <a:ext cx="3481817" cy="2611363"/>
          </a:xfrm>
        </p:spPr>
      </p:pic>
      <p:sp>
        <p:nvSpPr>
          <p:cNvPr id="7" name="Прямоугольник 6"/>
          <p:cNvSpPr/>
          <p:nvPr/>
        </p:nvSpPr>
        <p:spPr>
          <a:xfrm>
            <a:off x="1691680" y="4272677"/>
            <a:ext cx="65162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There 25 students in my class. We are friendly and helpful. We love our teachers.</a:t>
            </a:r>
            <a:r>
              <a:rPr lang="ru-RU" dirty="0" smtClean="0"/>
              <a:t> </a:t>
            </a:r>
            <a:r>
              <a:rPr lang="en-US" dirty="0" smtClean="0"/>
              <a:t>My classmates are really good friends.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20040"/>
            <a:ext cx="8028384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My favorite  school subject.</a:t>
            </a:r>
            <a:endParaRPr lang="ru-RU" dirty="0"/>
          </a:p>
        </p:txBody>
      </p:sp>
      <p:pic>
        <p:nvPicPr>
          <p:cNvPr id="4" name="Содержимое 3" descr="DSCF073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916832"/>
            <a:ext cx="3634979" cy="4941168"/>
          </a:xfrm>
        </p:spPr>
      </p:pic>
      <p:sp>
        <p:nvSpPr>
          <p:cNvPr id="5" name="Прямоугольник 4"/>
          <p:cNvSpPr/>
          <p:nvPr/>
        </p:nvSpPr>
        <p:spPr>
          <a:xfrm>
            <a:off x="3779912" y="1772816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My favorite school subject is English. </a:t>
            </a:r>
          </a:p>
          <a:p>
            <a:r>
              <a:rPr lang="en-US" dirty="0" smtClean="0"/>
              <a:t>I study hard to learn it. I take part in contests. Last year I took part in the Krasnoyarsk territory Olympiad. </a:t>
            </a:r>
          </a:p>
          <a:p>
            <a:r>
              <a:rPr lang="en-US" dirty="0" smtClean="0"/>
              <a:t>I like reading English books.</a:t>
            </a:r>
          </a:p>
          <a:p>
            <a:r>
              <a:rPr lang="en-US" dirty="0" smtClean="0"/>
              <a:t>We exchange Christmas cards and toys with children from different countries.</a:t>
            </a:r>
          </a:p>
          <a:p>
            <a:r>
              <a:rPr lang="en-US" dirty="0" smtClean="0"/>
              <a:t> We </a:t>
            </a:r>
            <a:r>
              <a:rPr lang="en-US" dirty="0" err="1" smtClean="0"/>
              <a:t>skyped</a:t>
            </a:r>
            <a:r>
              <a:rPr lang="en-US" dirty="0" smtClean="0"/>
              <a:t> with  students of the USA school. I enjoy speaking English.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My school things.</a:t>
            </a:r>
            <a:endParaRPr lang="ru-RU" dirty="0"/>
          </a:p>
        </p:txBody>
      </p:sp>
      <p:pic>
        <p:nvPicPr>
          <p:cNvPr id="4" name="Содержимое 3" descr="DSCF077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7517" y="1481693"/>
            <a:ext cx="3840427" cy="2880320"/>
          </a:xfrm>
        </p:spPr>
      </p:pic>
      <p:sp>
        <p:nvSpPr>
          <p:cNvPr id="5" name="Прямоугольник 4"/>
          <p:cNvSpPr/>
          <p:nvPr/>
        </p:nvSpPr>
        <p:spPr>
          <a:xfrm>
            <a:off x="4067944" y="1484784"/>
            <a:ext cx="33843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All my school things are my helpers and I take care of them. So they are clean and beautiful.</a:t>
            </a:r>
            <a:endParaRPr lang="ru-RU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0937" y="4215984"/>
            <a:ext cx="3539654" cy="2653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76672"/>
            <a:ext cx="7239000" cy="1143000"/>
          </a:xfrm>
        </p:spPr>
        <p:txBody>
          <a:bodyPr/>
          <a:lstStyle/>
          <a:p>
            <a:r>
              <a:rPr lang="en-US" dirty="0" smtClean="0"/>
              <a:t>My friend.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</a:t>
            </a:r>
            <a:endParaRPr lang="ru-RU" dirty="0"/>
          </a:p>
        </p:txBody>
      </p:sp>
      <p:pic>
        <p:nvPicPr>
          <p:cNvPr id="4" name="Рисунок 3" descr="a_9f1600e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9952" y="188640"/>
            <a:ext cx="3635896" cy="528729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0" y="2348880"/>
            <a:ext cx="377991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My best friend is my brother. His name is </a:t>
            </a:r>
            <a:r>
              <a:rPr lang="en-US" dirty="0" err="1" smtClean="0"/>
              <a:t>Ruslan</a:t>
            </a:r>
            <a:r>
              <a:rPr lang="en-US" dirty="0" smtClean="0"/>
              <a:t>. He is a student of the 11 class. He is reliable and true friend. He can always give a helping hand. </a:t>
            </a:r>
            <a:r>
              <a:rPr lang="en-US" dirty="0" err="1" smtClean="0"/>
              <a:t>Ruslan</a:t>
            </a:r>
            <a:r>
              <a:rPr lang="en-US" dirty="0" smtClean="0"/>
              <a:t> plays the guitar, writes poems. I am proud of him.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my favorite day .</a:t>
            </a:r>
            <a:endParaRPr lang="ru-RU" dirty="0"/>
          </a:p>
        </p:txBody>
      </p:sp>
      <p:pic>
        <p:nvPicPr>
          <p:cNvPr id="4" name="Содержимое 3" descr="Роз@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3528" y="1988840"/>
            <a:ext cx="2880320" cy="2808312"/>
          </a:xfrm>
        </p:spPr>
      </p:pic>
      <p:sp>
        <p:nvSpPr>
          <p:cNvPr id="5" name="Прямоугольник 4"/>
          <p:cNvSpPr/>
          <p:nvPr/>
        </p:nvSpPr>
        <p:spPr>
          <a:xfrm>
            <a:off x="3419872" y="1988840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My birthdays is my favorite day. </a:t>
            </a:r>
          </a:p>
          <a:p>
            <a:r>
              <a:rPr lang="en-US" dirty="0" smtClean="0"/>
              <a:t>I have many presents from my friends and relatives. We bake a cake with mum. </a:t>
            </a:r>
          </a:p>
          <a:p>
            <a:r>
              <a:rPr lang="en-US" dirty="0" smtClean="0"/>
              <a:t>We prepare a special dinner for the day. </a:t>
            </a:r>
          </a:p>
          <a:p>
            <a:r>
              <a:rPr lang="en-US" dirty="0" smtClean="0"/>
              <a:t>I have a party with games, dances  and singing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favorite toy.</a:t>
            </a:r>
            <a:endParaRPr lang="ru-RU" dirty="0"/>
          </a:p>
        </p:txBody>
      </p:sp>
      <p:pic>
        <p:nvPicPr>
          <p:cNvPr id="4" name="Содержимое 3" descr="DSCF076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51920" y="1844824"/>
            <a:ext cx="4392488" cy="3240360"/>
          </a:xfrm>
        </p:spPr>
      </p:pic>
      <p:sp>
        <p:nvSpPr>
          <p:cNvPr id="5" name="Прямоугольник 4"/>
          <p:cNvSpPr/>
          <p:nvPr/>
        </p:nvSpPr>
        <p:spPr>
          <a:xfrm>
            <a:off x="251520" y="2204864"/>
            <a:ext cx="338437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This is my favorite toy. It’s a teddy bear. Its name is Mickey. My brother gave me it for my last birthday. </a:t>
            </a:r>
          </a:p>
          <a:p>
            <a:r>
              <a:rPr lang="en-US" dirty="0" smtClean="0"/>
              <a:t>I love my teddy. I do my homework </a:t>
            </a:r>
            <a:r>
              <a:rPr lang="en-US" dirty="0"/>
              <a:t>and read books sleep with </a:t>
            </a:r>
            <a:r>
              <a:rPr lang="en-US" dirty="0" smtClean="0"/>
              <a:t>it.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Другая 1">
      <a:dk1>
        <a:sysClr val="windowText" lastClr="000000"/>
      </a:dk1>
      <a:lt1>
        <a:sysClr val="window" lastClr="F4F4F4"/>
      </a:lt1>
      <a:dk2>
        <a:srgbClr val="B13F9A"/>
      </a:dk2>
      <a:lt2>
        <a:srgbClr val="92D050"/>
      </a:lt2>
      <a:accent1>
        <a:srgbClr val="B83D68"/>
      </a:accent1>
      <a:accent2>
        <a:srgbClr val="00B050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92D050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349</TotalTime>
  <Words>409</Words>
  <Application>Microsoft Office PowerPoint</Application>
  <PresentationFormat>Экран (4:3)</PresentationFormat>
  <Paragraphs>33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Изящная</vt:lpstr>
      <vt:lpstr>The World around me.</vt:lpstr>
      <vt:lpstr>My mum</vt:lpstr>
      <vt:lpstr>My school.</vt:lpstr>
      <vt:lpstr>My classmates.</vt:lpstr>
      <vt:lpstr>My favorite  school subject.</vt:lpstr>
      <vt:lpstr>My school things.</vt:lpstr>
      <vt:lpstr>My friend.</vt:lpstr>
      <vt:lpstr>my favorite day .</vt:lpstr>
      <vt:lpstr>My favorite toy.</vt:lpstr>
      <vt:lpstr>My favorite season.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Мир вокруг меня.</dc:title>
  <dc:creator>User</dc:creator>
  <cp:lastModifiedBy>Admin</cp:lastModifiedBy>
  <cp:revision>43</cp:revision>
  <dcterms:created xsi:type="dcterms:W3CDTF">2011-11-08T09:07:27Z</dcterms:created>
  <dcterms:modified xsi:type="dcterms:W3CDTF">2011-11-28T18:26:52Z</dcterms:modified>
</cp:coreProperties>
</file>