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2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8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25FB2-9863-4BAB-9A49-F6FEC47B14A5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079E4-0883-4C1F-B799-737FBF78E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079E4-0883-4C1F-B799-737FBF78E37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E657-6A93-4BD9-8DA7-2E5DC44ED668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81541E-272A-4C81-92E7-2CF853A28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E657-6A93-4BD9-8DA7-2E5DC44ED668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541E-272A-4C81-92E7-2CF853A28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E657-6A93-4BD9-8DA7-2E5DC44ED668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541E-272A-4C81-92E7-2CF853A28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BDE657-6A93-4BD9-8DA7-2E5DC44ED668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281541E-272A-4C81-92E7-2CF853A28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E657-6A93-4BD9-8DA7-2E5DC44ED668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541E-272A-4C81-92E7-2CF853A28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E657-6A93-4BD9-8DA7-2E5DC44ED668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541E-272A-4C81-92E7-2CF853A28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541E-272A-4C81-92E7-2CF853A28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E657-6A93-4BD9-8DA7-2E5DC44ED668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E657-6A93-4BD9-8DA7-2E5DC44ED668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541E-272A-4C81-92E7-2CF853A28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E657-6A93-4BD9-8DA7-2E5DC44ED668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541E-272A-4C81-92E7-2CF853A28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BDE657-6A93-4BD9-8DA7-2E5DC44ED668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81541E-272A-4C81-92E7-2CF853A28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E657-6A93-4BD9-8DA7-2E5DC44ED668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81541E-272A-4C81-92E7-2CF853A28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BDE657-6A93-4BD9-8DA7-2E5DC44ED668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281541E-272A-4C81-92E7-2CF853A28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7030A0"/>
                </a:solidFill>
              </a:rPr>
              <a:t>Табигат</a:t>
            </a:r>
            <a:r>
              <a:rPr lang="ru-RU" dirty="0" err="1" smtClean="0">
                <a:solidFill>
                  <a:srgbClr val="7030A0"/>
                </a:solidFill>
              </a:rPr>
              <a:t>ь</a:t>
            </a:r>
            <a:r>
              <a:rPr lang="ru-RU" dirty="0" smtClean="0">
                <a:solidFill>
                  <a:srgbClr val="7030A0"/>
                </a:solidFill>
              </a:rPr>
              <a:t> – </a:t>
            </a:r>
            <a:r>
              <a:rPr lang="ru-RU" dirty="0" err="1" smtClean="0">
                <a:solidFill>
                  <a:srgbClr val="7030A0"/>
                </a:solidFill>
              </a:rPr>
              <a:t>безнең туган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йортыбыз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r>
              <a:rPr lang="ru-RU" dirty="0" err="1" smtClean="0">
                <a:solidFill>
                  <a:srgbClr val="7030A0"/>
                </a:solidFill>
              </a:rPr>
              <a:t>Аны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саклау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безнең бурычыбыз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785794"/>
            <a:ext cx="8305800" cy="1714512"/>
          </a:xfrm>
        </p:spPr>
        <p:txBody>
          <a:bodyPr/>
          <a:lstStyle/>
          <a:p>
            <a:r>
              <a:rPr lang="ru-RU" dirty="0" err="1" smtClean="0">
                <a:solidFill>
                  <a:srgbClr val="00B050"/>
                </a:solidFill>
              </a:rPr>
              <a:t>Табигаь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tt-RU" dirty="0" smtClean="0">
                <a:solidFill>
                  <a:srgbClr val="00B050"/>
                </a:solidFill>
              </a:rPr>
              <a:t>һәм без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702" y="428604"/>
            <a:ext cx="2043098" cy="1095396"/>
          </a:xfrm>
        </p:spPr>
        <p:txBody>
          <a:bodyPr/>
          <a:lstStyle/>
          <a:p>
            <a:r>
              <a:rPr lang="tt-RU" dirty="0" smtClean="0"/>
              <a:t>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714356"/>
            <a:ext cx="2057400" cy="53054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t-RU" sz="1400" dirty="0" smtClean="0"/>
              <a:t>Урмандагы  агачларны            Калдырмыйча   киссәләр,                 Урмансыз калган кешеләр           Киләчәктә нишләрләр.</a:t>
            </a:r>
          </a:p>
          <a:p>
            <a:pPr>
              <a:lnSpc>
                <a:spcPct val="100000"/>
              </a:lnSpc>
            </a:pPr>
            <a:endParaRPr lang="tt-RU" sz="1400" dirty="0" smtClean="0"/>
          </a:p>
          <a:p>
            <a:pPr>
              <a:lnSpc>
                <a:spcPct val="100000"/>
              </a:lnSpc>
            </a:pPr>
            <a:r>
              <a:rPr lang="tt-RU" sz="1400" dirty="0" smtClean="0"/>
              <a:t>Табигат</a:t>
            </a:r>
            <a:r>
              <a:rPr lang="ru-RU" sz="1400" dirty="0" err="1" smtClean="0"/>
              <a:t>ь</a:t>
            </a:r>
            <a:r>
              <a:rPr lang="tt-RU" sz="1400" dirty="0" smtClean="0"/>
              <a:t> бетсә әгәр дә,</a:t>
            </a:r>
            <a:r>
              <a:rPr lang="ru-RU" sz="1400" dirty="0" smtClean="0"/>
              <a:t>                  </a:t>
            </a:r>
            <a:r>
              <a:rPr lang="ru-RU" sz="1400" dirty="0" err="1" smtClean="0"/>
              <a:t>Кешелек</a:t>
            </a:r>
            <a:r>
              <a:rPr lang="ru-RU" sz="1400" dirty="0" smtClean="0"/>
              <a:t>  </a:t>
            </a:r>
            <a:r>
              <a:rPr lang="ru-RU" sz="1400" dirty="0" err="1" smtClean="0"/>
              <a:t>тә  </a:t>
            </a:r>
            <a:r>
              <a:rPr lang="ru-RU" sz="1400" dirty="0" smtClean="0"/>
              <a:t>бит </a:t>
            </a:r>
            <a:r>
              <a:rPr lang="ru-RU" sz="1400" dirty="0" err="1" smtClean="0"/>
              <a:t>бетә</a:t>
            </a:r>
            <a:r>
              <a:rPr lang="ru-RU" sz="1400" dirty="0" smtClean="0"/>
              <a:t>,                             </a:t>
            </a:r>
            <a:r>
              <a:rPr lang="tt-RU" sz="1400" dirty="0" smtClean="0"/>
              <a:t>Шуңа күрә уйлан ныклап,                                                          Алда сине ни көтә? </a:t>
            </a:r>
            <a:endParaRPr lang="ru-RU" sz="1400" dirty="0" smtClean="0"/>
          </a:p>
        </p:txBody>
      </p:sp>
      <p:pic>
        <p:nvPicPr>
          <p:cNvPr id="2050" name="Picture 2" descr="I:\урман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418" r="9418"/>
          <a:stretch>
            <a:fillRect/>
          </a:stretch>
        </p:blipFill>
        <p:spPr bwMode="auto">
          <a:xfrm>
            <a:off x="142844" y="714356"/>
            <a:ext cx="3143272" cy="4643470"/>
          </a:xfrm>
          <a:prstGeom prst="rect">
            <a:avLst/>
          </a:prstGeom>
          <a:noFill/>
        </p:spPr>
      </p:pic>
      <p:pic>
        <p:nvPicPr>
          <p:cNvPr id="2051" name="Picture 3" descr="I:\киселгэн урм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714356"/>
            <a:ext cx="3251200" cy="4597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1500174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Кондыз</a:t>
            </a:r>
            <a:r>
              <a:rPr lang="ru-RU" dirty="0" smtClean="0">
                <a:solidFill>
                  <a:srgbClr val="C00000"/>
                </a:solidFill>
              </a:rPr>
              <a:t> – бобр</a:t>
            </a:r>
          </a:p>
          <a:p>
            <a:pPr>
              <a:buNone/>
            </a:pPr>
            <a:r>
              <a:rPr lang="tt-RU" dirty="0" smtClean="0">
                <a:solidFill>
                  <a:srgbClr val="0070C0"/>
                </a:solidFill>
              </a:rPr>
              <a:t>Өйгәннәр – сложили</a:t>
            </a:r>
          </a:p>
          <a:p>
            <a:pPr>
              <a:buNone/>
            </a:pPr>
            <a:r>
              <a:rPr lang="tt-RU" dirty="0" smtClean="0">
                <a:solidFill>
                  <a:srgbClr val="00B050"/>
                </a:solidFill>
              </a:rPr>
              <a:t>Салам – солома</a:t>
            </a:r>
            <a:endParaRPr lang="tt-R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tt-RU" dirty="0" smtClean="0">
                <a:solidFill>
                  <a:srgbClr val="7030A0"/>
                </a:solidFill>
              </a:rPr>
              <a:t>Мүк  кыстырганнар – набивали мохом</a:t>
            </a:r>
          </a:p>
          <a:p>
            <a:pPr>
              <a:buNone/>
            </a:pPr>
            <a:r>
              <a:rPr lang="tt-RU" dirty="0" smtClean="0">
                <a:solidFill>
                  <a:srgbClr val="FFC000"/>
                </a:solidFill>
              </a:rPr>
              <a:t>Кимерә  башлаганнар – начали грызти</a:t>
            </a:r>
          </a:p>
          <a:p>
            <a:pPr>
              <a:buNone/>
            </a:pPr>
            <a:r>
              <a:rPr lang="tt-RU" dirty="0" smtClean="0">
                <a:solidFill>
                  <a:srgbClr val="FF0000"/>
                </a:solidFill>
              </a:rPr>
              <a:t>Авырлыктан – от  тя</a:t>
            </a:r>
            <a:r>
              <a:rPr lang="ru-RU" dirty="0" smtClean="0">
                <a:solidFill>
                  <a:srgbClr val="FF0000"/>
                </a:solidFill>
              </a:rPr>
              <a:t>жести</a:t>
            </a:r>
          </a:p>
          <a:p>
            <a:pPr>
              <a:buNone/>
            </a:pPr>
            <a:r>
              <a:rPr lang="tt-RU" dirty="0" smtClean="0">
                <a:solidFill>
                  <a:srgbClr val="002060"/>
                </a:solidFill>
              </a:rPr>
              <a:t>Җимерелгән  - разрушился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7030A0"/>
                </a:solidFill>
              </a:rPr>
              <a:t>                        Сүзлек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16" y="1571612"/>
            <a:ext cx="2005042" cy="4543444"/>
          </a:xfrm>
        </p:spPr>
        <p:txBody>
          <a:bodyPr>
            <a:normAutofit fontScale="925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tt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Боз  һәм  кар  эреде</a:t>
            </a:r>
          </a:p>
          <a:p>
            <a:r>
              <a:rPr lang="tt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Сулар  йөгерде</a:t>
            </a:r>
          </a:p>
          <a:p>
            <a:r>
              <a:rPr lang="tt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Ег</a:t>
            </a:r>
            <a:r>
              <a:rPr lang="ru-RU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ъ</a:t>
            </a:r>
            <a:r>
              <a:rPr lang="tt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лап  елгалар</a:t>
            </a:r>
          </a:p>
          <a:p>
            <a:r>
              <a:rPr lang="tt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Яш</a:t>
            </a:r>
            <a:r>
              <a:rPr lang="ru-RU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ь</a:t>
            </a:r>
            <a:r>
              <a:rPr lang="tt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ләр  түгелде.</a:t>
            </a:r>
          </a:p>
          <a:p>
            <a:r>
              <a:rPr lang="tt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Көннәр  озая,</a:t>
            </a:r>
          </a:p>
          <a:p>
            <a:r>
              <a:rPr lang="tt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Төннәр  кыскара.</a:t>
            </a:r>
          </a:p>
          <a:p>
            <a:r>
              <a:rPr lang="tt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Бу  кайсы  вакыт?-</a:t>
            </a:r>
          </a:p>
          <a:p>
            <a:r>
              <a:rPr lang="tt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Я, әйтеп  кара.</a:t>
            </a:r>
          </a:p>
          <a:p>
            <a:r>
              <a:rPr lang="tt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Яз. </a:t>
            </a: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3315" name="Picture 3" descr="I:\весна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000528" cy="3300423"/>
          </a:xfrm>
          <a:prstGeom prst="rect">
            <a:avLst/>
          </a:prstGeom>
          <a:noFill/>
        </p:spPr>
      </p:pic>
      <p:pic>
        <p:nvPicPr>
          <p:cNvPr id="13316" name="Picture 4" descr="I:\весн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9594" y="3571876"/>
            <a:ext cx="4001070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16" y="1571612"/>
            <a:ext cx="2005042" cy="4043378"/>
          </a:xfrm>
        </p:spPr>
        <p:txBody>
          <a:bodyPr>
            <a:normAutofit fontScale="92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t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Ашлыклар  үсте,</a:t>
            </a:r>
          </a:p>
          <a:p>
            <a:r>
              <a:rPr lang="tt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Башаклар  пеште;</a:t>
            </a:r>
          </a:p>
          <a:p>
            <a:r>
              <a:rPr lang="tt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Кояш  пешерә,</a:t>
            </a:r>
          </a:p>
          <a:p>
            <a:r>
              <a:rPr lang="tt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Тиргә төшерә.</a:t>
            </a:r>
          </a:p>
          <a:p>
            <a:r>
              <a:rPr lang="tt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Халык  ашыга</a:t>
            </a:r>
          </a:p>
          <a:p>
            <a:r>
              <a:rPr lang="tt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Китә  басуга,</a:t>
            </a:r>
          </a:p>
          <a:p>
            <a:r>
              <a:rPr lang="tt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Урагын  ура, -</a:t>
            </a:r>
          </a:p>
          <a:p>
            <a:r>
              <a:rPr lang="tt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  кайчак  була?</a:t>
            </a:r>
          </a:p>
          <a:p>
            <a:r>
              <a:rPr lang="tt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   Җәй.</a:t>
            </a:r>
          </a:p>
          <a:p>
            <a:endParaRPr lang="ru-RU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I:\лето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071834" cy="2900373"/>
          </a:xfrm>
          <a:prstGeom prst="rect">
            <a:avLst/>
          </a:prstGeom>
          <a:noFill/>
        </p:spPr>
      </p:pic>
      <p:pic>
        <p:nvPicPr>
          <p:cNvPr id="1027" name="Picture 3" descr="I:\лето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375421"/>
            <a:ext cx="3786214" cy="2839661"/>
          </a:xfrm>
          <a:prstGeom prst="rect">
            <a:avLst/>
          </a:prstGeom>
          <a:noFill/>
        </p:spPr>
      </p:pic>
      <p:pic>
        <p:nvPicPr>
          <p:cNvPr id="2" name="Picture 2" descr="I:\арыш басуы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85728"/>
            <a:ext cx="307183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t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Кырлар  буш  кала,</a:t>
            </a:r>
          </a:p>
          <a:p>
            <a:r>
              <a:rPr lang="tt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Яңгырлар ява</a:t>
            </a:r>
            <a: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r>
              <a:rPr lang="tt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Җирләр  дымлана – </a:t>
            </a:r>
          </a:p>
          <a:p>
            <a:r>
              <a:rPr lang="tt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  кайчак  була?</a:t>
            </a:r>
          </a:p>
          <a:p>
            <a:r>
              <a:rPr lang="tt-RU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Көз</a:t>
            </a:r>
          </a:p>
        </p:txBody>
      </p:sp>
      <p:pic>
        <p:nvPicPr>
          <p:cNvPr id="2054" name="Picture 6" descr="I:\осень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418" r="9418"/>
          <a:stretch>
            <a:fillRect/>
          </a:stretch>
        </p:blipFill>
        <p:spPr bwMode="auto">
          <a:xfrm>
            <a:off x="357158" y="500042"/>
            <a:ext cx="60198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43702" y="1571612"/>
            <a:ext cx="2057400" cy="4419600"/>
          </a:xfrm>
        </p:spPr>
        <p:txBody>
          <a:bodyPr/>
          <a:lstStyle/>
          <a:p>
            <a:r>
              <a:rPr lang="tt-RU" dirty="0" smtClean="0">
                <a:ln>
                  <a:solidFill>
                    <a:srgbClr val="00B0F0"/>
                  </a:solidFill>
                </a:ln>
              </a:rPr>
              <a:t>Һәр җир карланган,</a:t>
            </a:r>
          </a:p>
          <a:p>
            <a:r>
              <a:rPr lang="tt-RU" dirty="0" smtClean="0">
                <a:ln>
                  <a:solidFill>
                    <a:srgbClr val="00B0F0"/>
                  </a:solidFill>
                </a:ln>
              </a:rPr>
              <a:t>Сулар бозланган,</a:t>
            </a:r>
          </a:p>
          <a:p>
            <a:r>
              <a:rPr lang="tt-RU" dirty="0" smtClean="0">
                <a:ln>
                  <a:solidFill>
                    <a:srgbClr val="00B0F0"/>
                  </a:solidFill>
                </a:ln>
              </a:rPr>
              <a:t>Уйный җил – буран,</a:t>
            </a:r>
          </a:p>
          <a:p>
            <a:r>
              <a:rPr lang="tt-RU" dirty="0" smtClean="0">
                <a:ln>
                  <a:solidFill>
                    <a:srgbClr val="00B0F0"/>
                  </a:solidFill>
                </a:ln>
              </a:rPr>
              <a:t>Бу кайчак, туган.</a:t>
            </a:r>
          </a:p>
          <a:p>
            <a:r>
              <a:rPr lang="tt-RU" dirty="0" smtClean="0">
                <a:ln>
                  <a:solidFill>
                    <a:srgbClr val="00B0F0"/>
                  </a:solidFill>
                </a:ln>
              </a:rPr>
              <a:t>                       </a:t>
            </a:r>
            <a:r>
              <a:rPr lang="tt-RU" dirty="0" smtClean="0">
                <a:ln>
                  <a:solidFill>
                    <a:srgbClr val="C00000"/>
                  </a:solidFill>
                </a:ln>
              </a:rPr>
              <a:t>Кыш.</a:t>
            </a:r>
            <a:endParaRPr lang="ru-RU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3074" name="Picture 2" descr="I:\зим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857628"/>
            <a:ext cx="3286148" cy="2643205"/>
          </a:xfrm>
          <a:prstGeom prst="rect">
            <a:avLst/>
          </a:prstGeom>
          <a:noFill/>
        </p:spPr>
      </p:pic>
      <p:pic>
        <p:nvPicPr>
          <p:cNvPr id="3075" name="Picture 3" descr="I:\зима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9418" r="9418"/>
          <a:stretch>
            <a:fillRect/>
          </a:stretch>
        </p:blipFill>
        <p:spPr bwMode="auto">
          <a:xfrm>
            <a:off x="3857620" y="3786190"/>
            <a:ext cx="3357586" cy="2786082"/>
          </a:xfrm>
          <a:prstGeom prst="rect">
            <a:avLst/>
          </a:prstGeom>
          <a:noFill/>
        </p:spPr>
      </p:pic>
      <p:pic>
        <p:nvPicPr>
          <p:cNvPr id="3076" name="Picture 4" descr="I:\зима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32128"/>
            <a:ext cx="4286280" cy="305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    Кошлар – канатлы дусларыбыз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8992" y="1571612"/>
            <a:ext cx="5279144" cy="4524388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tt-RU" dirty="0" smtClean="0">
                <a:ln>
                  <a:solidFill>
                    <a:srgbClr val="FF0000"/>
                  </a:solidFill>
                </a:ln>
              </a:rPr>
              <a:t>сыерчык</a:t>
            </a:r>
            <a:endParaRPr lang="ru-RU" dirty="0" smtClean="0">
              <a:ln>
                <a:solidFill>
                  <a:srgbClr val="FF0000"/>
                </a:solidFill>
              </a:ln>
            </a:endParaRPr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r>
              <a:rPr lang="tt-RU" dirty="0" smtClean="0">
                <a:ln>
                  <a:solidFill>
                    <a:srgbClr val="FFFF00"/>
                  </a:solidFill>
                </a:ln>
              </a:rPr>
              <a:t>                                       Песнәк</a:t>
            </a:r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endParaRPr lang="tt-RU" dirty="0" smtClean="0"/>
          </a:p>
        </p:txBody>
      </p:sp>
      <p:pic>
        <p:nvPicPr>
          <p:cNvPr id="7171" name="Picture 3" descr="I:\синиц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000504"/>
            <a:ext cx="3000396" cy="2416986"/>
          </a:xfrm>
          <a:prstGeom prst="rect">
            <a:avLst/>
          </a:prstGeom>
          <a:noFill/>
        </p:spPr>
      </p:pic>
      <p:pic>
        <p:nvPicPr>
          <p:cNvPr id="1026" name="Picture 2" descr="C:\Users\пк\Desktop\сыерчы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199" y="1428736"/>
            <a:ext cx="2900355" cy="2719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488" y="1643050"/>
            <a:ext cx="5850648" cy="4452950"/>
          </a:xfrm>
        </p:spPr>
        <p:txBody>
          <a:bodyPr/>
          <a:lstStyle/>
          <a:p>
            <a:pPr>
              <a:buNone/>
            </a:pPr>
            <a:r>
              <a:rPr lang="tt-RU" dirty="0" smtClean="0"/>
              <a:t>                 </a:t>
            </a:r>
            <a:r>
              <a:rPr lang="tt-RU" dirty="0" smtClean="0">
                <a:solidFill>
                  <a:srgbClr val="7030A0"/>
                </a:solidFill>
              </a:rPr>
              <a:t>Сандугач</a:t>
            </a:r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r>
              <a:rPr lang="tt-RU" dirty="0" smtClean="0"/>
              <a:t>                                              </a:t>
            </a:r>
            <a:r>
              <a:rPr lang="tt-RU" dirty="0" smtClean="0">
                <a:solidFill>
                  <a:srgbClr val="FF0000"/>
                </a:solidFill>
              </a:rPr>
              <a:t>Тукран</a:t>
            </a:r>
          </a:p>
          <a:p>
            <a:pPr>
              <a:buNone/>
            </a:pPr>
            <a:r>
              <a:rPr lang="tt-RU" dirty="0" smtClean="0"/>
              <a:t>                   </a:t>
            </a:r>
            <a:endParaRPr lang="ru-RU" dirty="0"/>
          </a:p>
        </p:txBody>
      </p:sp>
      <p:pic>
        <p:nvPicPr>
          <p:cNvPr id="9218" name="Picture 2" descr="I:\сандуга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642910" y="396068"/>
            <a:ext cx="2971701" cy="3532998"/>
          </a:xfrm>
          <a:prstGeom prst="rect">
            <a:avLst/>
          </a:prstGeom>
          <a:noFill/>
        </p:spPr>
      </p:pic>
      <p:pic>
        <p:nvPicPr>
          <p:cNvPr id="9219" name="Picture 3" descr="I:\дяте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788948"/>
            <a:ext cx="2857520" cy="3559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0070C0"/>
                </a:solidFill>
              </a:rPr>
              <a:t>                      Җәнлекләр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42" name="Picture 2" descr="I:\лис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2952771" cy="2214578"/>
          </a:xfrm>
          <a:prstGeom prst="rect">
            <a:avLst/>
          </a:prstGeom>
          <a:noFill/>
        </p:spPr>
      </p:pic>
      <p:pic>
        <p:nvPicPr>
          <p:cNvPr id="10243" name="Picture 3" descr="I:\медвед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786190"/>
            <a:ext cx="3214710" cy="2865581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643306" y="1500174"/>
            <a:ext cx="5136268" cy="4572000"/>
          </a:xfrm>
        </p:spPr>
        <p:txBody>
          <a:bodyPr/>
          <a:lstStyle/>
          <a:p>
            <a:pPr>
              <a:buNone/>
            </a:pPr>
            <a:r>
              <a:rPr lang="tt-RU" dirty="0" smtClean="0"/>
              <a:t>   </a:t>
            </a:r>
            <a:r>
              <a:rPr lang="tt-RU" dirty="0" smtClean="0">
                <a:solidFill>
                  <a:srgbClr val="FFC000"/>
                </a:solidFill>
              </a:rPr>
              <a:t>Төлке</a:t>
            </a:r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r>
              <a:rPr lang="tt-RU" dirty="0" smtClean="0">
                <a:solidFill>
                  <a:srgbClr val="7030A0"/>
                </a:solidFill>
              </a:rPr>
              <a:t>                                            Аю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:\волк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214710" cy="407196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143240" y="1357298"/>
            <a:ext cx="5564896" cy="4738702"/>
          </a:xfrm>
        </p:spPr>
        <p:txBody>
          <a:bodyPr/>
          <a:lstStyle/>
          <a:p>
            <a:pPr>
              <a:buNone/>
            </a:pPr>
            <a:r>
              <a:rPr lang="tt-RU" dirty="0" smtClean="0"/>
              <a:t>            </a:t>
            </a:r>
            <a:r>
              <a:rPr lang="tt-RU" dirty="0" smtClean="0">
                <a:solidFill>
                  <a:srgbClr val="FF0000"/>
                </a:solidFill>
              </a:rPr>
              <a:t>Бүре  </a:t>
            </a:r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r>
              <a:rPr lang="tt-RU" dirty="0" smtClean="0"/>
              <a:t>                                                  </a:t>
            </a:r>
            <a:r>
              <a:rPr lang="tt-RU" dirty="0" smtClean="0">
                <a:solidFill>
                  <a:srgbClr val="FFFF00"/>
                </a:solidFill>
              </a:rPr>
              <a:t>Куян     </a:t>
            </a:r>
            <a:r>
              <a:rPr lang="tt-RU" dirty="0" smtClean="0"/>
              <a:t>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3074" name="Picture 2" descr="I:\заяц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357430"/>
            <a:ext cx="2857520" cy="4286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267</TotalTime>
  <Words>200</Words>
  <Application>Microsoft Office PowerPoint</Application>
  <PresentationFormat>Экран (4:3)</PresentationFormat>
  <Paragraphs>76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Табигаь һәм без</vt:lpstr>
      <vt:lpstr>Слайд 2</vt:lpstr>
      <vt:lpstr>Слайд 3</vt:lpstr>
      <vt:lpstr>   </vt:lpstr>
      <vt:lpstr>Слайд 5</vt:lpstr>
      <vt:lpstr>    Кошлар – канатлы дусларыбыз </vt:lpstr>
      <vt:lpstr>Слайд 7</vt:lpstr>
      <vt:lpstr>                      Җәнлекләр</vt:lpstr>
      <vt:lpstr>Слайд 9</vt:lpstr>
      <vt:lpstr>      </vt:lpstr>
      <vt:lpstr>                        Сүзлек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Табигать һәм без</dc:title>
  <dc:creator>Ray</dc:creator>
  <cp:lastModifiedBy>пк</cp:lastModifiedBy>
  <cp:revision>29</cp:revision>
  <dcterms:created xsi:type="dcterms:W3CDTF">2011-10-17T05:28:23Z</dcterms:created>
  <dcterms:modified xsi:type="dcterms:W3CDTF">2011-11-25T17:45:56Z</dcterms:modified>
</cp:coreProperties>
</file>