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1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AF0D-BFA3-4C7C-B06E-DA9A77294F81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04AF-AEF5-4D8D-8A0B-44EEA0B19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AF0D-BFA3-4C7C-B06E-DA9A77294F81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04AF-AEF5-4D8D-8A0B-44EEA0B19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AF0D-BFA3-4C7C-B06E-DA9A77294F81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04AF-AEF5-4D8D-8A0B-44EEA0B19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AF0D-BFA3-4C7C-B06E-DA9A77294F81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04AF-AEF5-4D8D-8A0B-44EEA0B19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AF0D-BFA3-4C7C-B06E-DA9A77294F81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04AF-AEF5-4D8D-8A0B-44EEA0B19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AF0D-BFA3-4C7C-B06E-DA9A77294F81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04AF-AEF5-4D8D-8A0B-44EEA0B19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AF0D-BFA3-4C7C-B06E-DA9A77294F81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04AF-AEF5-4D8D-8A0B-44EEA0B19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AF0D-BFA3-4C7C-B06E-DA9A77294F81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04AF-AEF5-4D8D-8A0B-44EEA0B19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AF0D-BFA3-4C7C-B06E-DA9A77294F81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04AF-AEF5-4D8D-8A0B-44EEA0B19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AF0D-BFA3-4C7C-B06E-DA9A77294F81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604AF-AEF5-4D8D-8A0B-44EEA0B19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AF0D-BFA3-4C7C-B06E-DA9A77294F81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1604AF-AEF5-4D8D-8A0B-44EEA0B19D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94AF0D-BFA3-4C7C-B06E-DA9A77294F81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1604AF-AEF5-4D8D-8A0B-44EEA0B19DA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Сыйфат</a:t>
            </a:r>
            <a:r>
              <a:rPr lang="ru-RU" dirty="0" smtClean="0"/>
              <a:t> </a:t>
            </a:r>
            <a:r>
              <a:rPr lang="ru-RU" dirty="0"/>
              <a:t> </a:t>
            </a:r>
            <a:r>
              <a:rPr lang="tt-RU" dirty="0" smtClean="0"/>
              <a:t>дәрәҗәләре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t-RU" dirty="0" smtClean="0"/>
              <a:t>    </a:t>
            </a:r>
            <a:endParaRPr lang="ru-RU" dirty="0"/>
          </a:p>
        </p:txBody>
      </p:sp>
      <p:pic>
        <p:nvPicPr>
          <p:cNvPr id="4" name="Picture 6" descr="rebec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857232"/>
            <a:ext cx="11350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572132" y="3786190"/>
            <a:ext cx="2884488" cy="2438400"/>
            <a:chOff x="4303" y="2966"/>
            <a:chExt cx="1193" cy="1218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4555" y="2972"/>
              <a:ext cx="456" cy="273"/>
            </a:xfrm>
            <a:custGeom>
              <a:avLst/>
              <a:gdLst>
                <a:gd name="T0" fmla="*/ 2 w 913"/>
                <a:gd name="T1" fmla="*/ 177 h 546"/>
                <a:gd name="T2" fmla="*/ 0 w 913"/>
                <a:gd name="T3" fmla="*/ 145 h 546"/>
                <a:gd name="T4" fmla="*/ 40 w 913"/>
                <a:gd name="T5" fmla="*/ 130 h 546"/>
                <a:gd name="T6" fmla="*/ 66 w 913"/>
                <a:gd name="T7" fmla="*/ 110 h 546"/>
                <a:gd name="T8" fmla="*/ 85 w 913"/>
                <a:gd name="T9" fmla="*/ 91 h 546"/>
                <a:gd name="T10" fmla="*/ 98 w 913"/>
                <a:gd name="T11" fmla="*/ 70 h 546"/>
                <a:gd name="T12" fmla="*/ 153 w 913"/>
                <a:gd name="T13" fmla="*/ 98 h 546"/>
                <a:gd name="T14" fmla="*/ 151 w 913"/>
                <a:gd name="T15" fmla="*/ 94 h 546"/>
                <a:gd name="T16" fmla="*/ 147 w 913"/>
                <a:gd name="T17" fmla="*/ 88 h 546"/>
                <a:gd name="T18" fmla="*/ 143 w 913"/>
                <a:gd name="T19" fmla="*/ 79 h 546"/>
                <a:gd name="T20" fmla="*/ 139 w 913"/>
                <a:gd name="T21" fmla="*/ 72 h 546"/>
                <a:gd name="T22" fmla="*/ 135 w 913"/>
                <a:gd name="T23" fmla="*/ 66 h 546"/>
                <a:gd name="T24" fmla="*/ 133 w 913"/>
                <a:gd name="T25" fmla="*/ 59 h 546"/>
                <a:gd name="T26" fmla="*/ 132 w 913"/>
                <a:gd name="T27" fmla="*/ 55 h 546"/>
                <a:gd name="T28" fmla="*/ 153 w 913"/>
                <a:gd name="T29" fmla="*/ 68 h 546"/>
                <a:gd name="T30" fmla="*/ 151 w 913"/>
                <a:gd name="T31" fmla="*/ 65 h 546"/>
                <a:gd name="T32" fmla="*/ 148 w 913"/>
                <a:gd name="T33" fmla="*/ 60 h 546"/>
                <a:gd name="T34" fmla="*/ 146 w 913"/>
                <a:gd name="T35" fmla="*/ 56 h 546"/>
                <a:gd name="T36" fmla="*/ 145 w 913"/>
                <a:gd name="T37" fmla="*/ 52 h 546"/>
                <a:gd name="T38" fmla="*/ 145 w 913"/>
                <a:gd name="T39" fmla="*/ 46 h 546"/>
                <a:gd name="T40" fmla="*/ 146 w 913"/>
                <a:gd name="T41" fmla="*/ 41 h 546"/>
                <a:gd name="T42" fmla="*/ 192 w 913"/>
                <a:gd name="T43" fmla="*/ 74 h 546"/>
                <a:gd name="T44" fmla="*/ 210 w 913"/>
                <a:gd name="T45" fmla="*/ 40 h 546"/>
                <a:gd name="T46" fmla="*/ 290 w 913"/>
                <a:gd name="T47" fmla="*/ 13 h 546"/>
                <a:gd name="T48" fmla="*/ 383 w 913"/>
                <a:gd name="T49" fmla="*/ 0 h 546"/>
                <a:gd name="T50" fmla="*/ 410 w 913"/>
                <a:gd name="T51" fmla="*/ 40 h 546"/>
                <a:gd name="T52" fmla="*/ 406 w 913"/>
                <a:gd name="T53" fmla="*/ 58 h 546"/>
                <a:gd name="T54" fmla="*/ 411 w 913"/>
                <a:gd name="T55" fmla="*/ 58 h 546"/>
                <a:gd name="T56" fmla="*/ 416 w 913"/>
                <a:gd name="T57" fmla="*/ 59 h 546"/>
                <a:gd name="T58" fmla="*/ 422 w 913"/>
                <a:gd name="T59" fmla="*/ 60 h 546"/>
                <a:gd name="T60" fmla="*/ 428 w 913"/>
                <a:gd name="T61" fmla="*/ 62 h 546"/>
                <a:gd name="T62" fmla="*/ 434 w 913"/>
                <a:gd name="T63" fmla="*/ 63 h 546"/>
                <a:gd name="T64" fmla="*/ 440 w 913"/>
                <a:gd name="T65" fmla="*/ 65 h 546"/>
                <a:gd name="T66" fmla="*/ 444 w 913"/>
                <a:gd name="T67" fmla="*/ 68 h 546"/>
                <a:gd name="T68" fmla="*/ 450 w 913"/>
                <a:gd name="T69" fmla="*/ 72 h 546"/>
                <a:gd name="T70" fmla="*/ 453 w 913"/>
                <a:gd name="T71" fmla="*/ 79 h 546"/>
                <a:gd name="T72" fmla="*/ 455 w 913"/>
                <a:gd name="T73" fmla="*/ 84 h 546"/>
                <a:gd name="T74" fmla="*/ 456 w 913"/>
                <a:gd name="T75" fmla="*/ 87 h 546"/>
                <a:gd name="T76" fmla="*/ 306 w 913"/>
                <a:gd name="T77" fmla="*/ 273 h 546"/>
                <a:gd name="T78" fmla="*/ 3 w 913"/>
                <a:gd name="T79" fmla="*/ 195 h 54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13"/>
                <a:gd name="T121" fmla="*/ 0 h 546"/>
                <a:gd name="T122" fmla="*/ 913 w 913"/>
                <a:gd name="T123" fmla="*/ 546 h 54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13" h="546">
                  <a:moveTo>
                    <a:pt x="7" y="391"/>
                  </a:moveTo>
                  <a:lnTo>
                    <a:pt x="4" y="354"/>
                  </a:lnTo>
                  <a:lnTo>
                    <a:pt x="66" y="325"/>
                  </a:lnTo>
                  <a:lnTo>
                    <a:pt x="0" y="290"/>
                  </a:lnTo>
                  <a:lnTo>
                    <a:pt x="39" y="270"/>
                  </a:lnTo>
                  <a:lnTo>
                    <a:pt x="81" y="260"/>
                  </a:lnTo>
                  <a:lnTo>
                    <a:pt x="66" y="231"/>
                  </a:lnTo>
                  <a:lnTo>
                    <a:pt x="133" y="220"/>
                  </a:lnTo>
                  <a:lnTo>
                    <a:pt x="113" y="181"/>
                  </a:lnTo>
                  <a:lnTo>
                    <a:pt x="170" y="183"/>
                  </a:lnTo>
                  <a:lnTo>
                    <a:pt x="220" y="203"/>
                  </a:lnTo>
                  <a:lnTo>
                    <a:pt x="197" y="141"/>
                  </a:lnTo>
                  <a:lnTo>
                    <a:pt x="256" y="166"/>
                  </a:lnTo>
                  <a:lnTo>
                    <a:pt x="306" y="196"/>
                  </a:lnTo>
                  <a:lnTo>
                    <a:pt x="304" y="194"/>
                  </a:lnTo>
                  <a:lnTo>
                    <a:pt x="302" y="189"/>
                  </a:lnTo>
                  <a:lnTo>
                    <a:pt x="297" y="183"/>
                  </a:lnTo>
                  <a:lnTo>
                    <a:pt x="295" y="176"/>
                  </a:lnTo>
                  <a:lnTo>
                    <a:pt x="290" y="168"/>
                  </a:lnTo>
                  <a:lnTo>
                    <a:pt x="286" y="159"/>
                  </a:lnTo>
                  <a:lnTo>
                    <a:pt x="280" y="152"/>
                  </a:lnTo>
                  <a:lnTo>
                    <a:pt x="279" y="144"/>
                  </a:lnTo>
                  <a:lnTo>
                    <a:pt x="275" y="137"/>
                  </a:lnTo>
                  <a:lnTo>
                    <a:pt x="271" y="131"/>
                  </a:lnTo>
                  <a:lnTo>
                    <a:pt x="269" y="124"/>
                  </a:lnTo>
                  <a:lnTo>
                    <a:pt x="267" y="118"/>
                  </a:lnTo>
                  <a:lnTo>
                    <a:pt x="264" y="115"/>
                  </a:lnTo>
                  <a:lnTo>
                    <a:pt x="264" y="111"/>
                  </a:lnTo>
                  <a:lnTo>
                    <a:pt x="264" y="107"/>
                  </a:lnTo>
                  <a:lnTo>
                    <a:pt x="306" y="135"/>
                  </a:lnTo>
                  <a:lnTo>
                    <a:pt x="304" y="133"/>
                  </a:lnTo>
                  <a:lnTo>
                    <a:pt x="302" y="130"/>
                  </a:lnTo>
                  <a:lnTo>
                    <a:pt x="299" y="126"/>
                  </a:lnTo>
                  <a:lnTo>
                    <a:pt x="297" y="120"/>
                  </a:lnTo>
                  <a:lnTo>
                    <a:pt x="295" y="117"/>
                  </a:lnTo>
                  <a:lnTo>
                    <a:pt x="293" y="113"/>
                  </a:lnTo>
                  <a:lnTo>
                    <a:pt x="291" y="107"/>
                  </a:lnTo>
                  <a:lnTo>
                    <a:pt x="291" y="104"/>
                  </a:lnTo>
                  <a:lnTo>
                    <a:pt x="291" y="98"/>
                  </a:lnTo>
                  <a:lnTo>
                    <a:pt x="291" y="93"/>
                  </a:lnTo>
                  <a:lnTo>
                    <a:pt x="291" y="87"/>
                  </a:lnTo>
                  <a:lnTo>
                    <a:pt x="293" y="82"/>
                  </a:lnTo>
                  <a:lnTo>
                    <a:pt x="345" y="139"/>
                  </a:lnTo>
                  <a:lnTo>
                    <a:pt x="385" y="148"/>
                  </a:lnTo>
                  <a:lnTo>
                    <a:pt x="400" y="95"/>
                  </a:lnTo>
                  <a:lnTo>
                    <a:pt x="420" y="80"/>
                  </a:lnTo>
                  <a:lnTo>
                    <a:pt x="454" y="126"/>
                  </a:lnTo>
                  <a:lnTo>
                    <a:pt x="581" y="26"/>
                  </a:lnTo>
                  <a:lnTo>
                    <a:pt x="662" y="4"/>
                  </a:lnTo>
                  <a:lnTo>
                    <a:pt x="767" y="0"/>
                  </a:lnTo>
                  <a:lnTo>
                    <a:pt x="712" y="50"/>
                  </a:lnTo>
                  <a:lnTo>
                    <a:pt x="821" y="80"/>
                  </a:lnTo>
                  <a:lnTo>
                    <a:pt x="865" y="102"/>
                  </a:lnTo>
                  <a:lnTo>
                    <a:pt x="813" y="117"/>
                  </a:lnTo>
                  <a:lnTo>
                    <a:pt x="815" y="117"/>
                  </a:lnTo>
                  <a:lnTo>
                    <a:pt x="822" y="117"/>
                  </a:lnTo>
                  <a:lnTo>
                    <a:pt x="826" y="117"/>
                  </a:lnTo>
                  <a:lnTo>
                    <a:pt x="832" y="118"/>
                  </a:lnTo>
                  <a:lnTo>
                    <a:pt x="837" y="118"/>
                  </a:lnTo>
                  <a:lnTo>
                    <a:pt x="845" y="120"/>
                  </a:lnTo>
                  <a:lnTo>
                    <a:pt x="848" y="122"/>
                  </a:lnTo>
                  <a:lnTo>
                    <a:pt x="856" y="124"/>
                  </a:lnTo>
                  <a:lnTo>
                    <a:pt x="861" y="124"/>
                  </a:lnTo>
                  <a:lnTo>
                    <a:pt x="869" y="126"/>
                  </a:lnTo>
                  <a:lnTo>
                    <a:pt x="874" y="128"/>
                  </a:lnTo>
                  <a:lnTo>
                    <a:pt x="880" y="130"/>
                  </a:lnTo>
                  <a:lnTo>
                    <a:pt x="883" y="131"/>
                  </a:lnTo>
                  <a:lnTo>
                    <a:pt x="889" y="135"/>
                  </a:lnTo>
                  <a:lnTo>
                    <a:pt x="894" y="139"/>
                  </a:lnTo>
                  <a:lnTo>
                    <a:pt x="900" y="144"/>
                  </a:lnTo>
                  <a:lnTo>
                    <a:pt x="904" y="152"/>
                  </a:lnTo>
                  <a:lnTo>
                    <a:pt x="907" y="159"/>
                  </a:lnTo>
                  <a:lnTo>
                    <a:pt x="909" y="163"/>
                  </a:lnTo>
                  <a:lnTo>
                    <a:pt x="911" y="168"/>
                  </a:lnTo>
                  <a:lnTo>
                    <a:pt x="913" y="172"/>
                  </a:lnTo>
                  <a:lnTo>
                    <a:pt x="913" y="174"/>
                  </a:lnTo>
                  <a:lnTo>
                    <a:pt x="913" y="240"/>
                  </a:lnTo>
                  <a:lnTo>
                    <a:pt x="612" y="546"/>
                  </a:lnTo>
                  <a:lnTo>
                    <a:pt x="113" y="509"/>
                  </a:lnTo>
                  <a:lnTo>
                    <a:pt x="7" y="391"/>
                  </a:lnTo>
                  <a:close/>
                </a:path>
              </a:pathLst>
            </a:custGeom>
            <a:solidFill>
              <a:srgbClr val="D99966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552" y="3064"/>
              <a:ext cx="482" cy="212"/>
            </a:xfrm>
            <a:custGeom>
              <a:avLst/>
              <a:gdLst>
                <a:gd name="T0" fmla="*/ 27 w 962"/>
                <a:gd name="T1" fmla="*/ 191 h 422"/>
                <a:gd name="T2" fmla="*/ 20 w 962"/>
                <a:gd name="T3" fmla="*/ 165 h 422"/>
                <a:gd name="T4" fmla="*/ 24 w 962"/>
                <a:gd name="T5" fmla="*/ 142 h 422"/>
                <a:gd name="T6" fmla="*/ 25 w 962"/>
                <a:gd name="T7" fmla="*/ 105 h 422"/>
                <a:gd name="T8" fmla="*/ 29 w 962"/>
                <a:gd name="T9" fmla="*/ 111 h 422"/>
                <a:gd name="T10" fmla="*/ 36 w 962"/>
                <a:gd name="T11" fmla="*/ 118 h 422"/>
                <a:gd name="T12" fmla="*/ 42 w 962"/>
                <a:gd name="T13" fmla="*/ 121 h 422"/>
                <a:gd name="T14" fmla="*/ 47 w 962"/>
                <a:gd name="T15" fmla="*/ 122 h 422"/>
                <a:gd name="T16" fmla="*/ 51 w 962"/>
                <a:gd name="T17" fmla="*/ 122 h 422"/>
                <a:gd name="T18" fmla="*/ 58 w 962"/>
                <a:gd name="T19" fmla="*/ 121 h 422"/>
                <a:gd name="T20" fmla="*/ 65 w 962"/>
                <a:gd name="T21" fmla="*/ 117 h 422"/>
                <a:gd name="T22" fmla="*/ 74 w 962"/>
                <a:gd name="T23" fmla="*/ 113 h 422"/>
                <a:gd name="T24" fmla="*/ 81 w 962"/>
                <a:gd name="T25" fmla="*/ 109 h 422"/>
                <a:gd name="T26" fmla="*/ 89 w 962"/>
                <a:gd name="T27" fmla="*/ 105 h 422"/>
                <a:gd name="T28" fmla="*/ 93 w 962"/>
                <a:gd name="T29" fmla="*/ 103 h 422"/>
                <a:gd name="T30" fmla="*/ 97 w 962"/>
                <a:gd name="T31" fmla="*/ 102 h 422"/>
                <a:gd name="T32" fmla="*/ 90 w 962"/>
                <a:gd name="T33" fmla="*/ 122 h 422"/>
                <a:gd name="T34" fmla="*/ 82 w 962"/>
                <a:gd name="T35" fmla="*/ 137 h 422"/>
                <a:gd name="T36" fmla="*/ 87 w 962"/>
                <a:gd name="T37" fmla="*/ 135 h 422"/>
                <a:gd name="T38" fmla="*/ 91 w 962"/>
                <a:gd name="T39" fmla="*/ 133 h 422"/>
                <a:gd name="T40" fmla="*/ 96 w 962"/>
                <a:gd name="T41" fmla="*/ 131 h 422"/>
                <a:gd name="T42" fmla="*/ 101 w 962"/>
                <a:gd name="T43" fmla="*/ 129 h 422"/>
                <a:gd name="T44" fmla="*/ 107 w 962"/>
                <a:gd name="T45" fmla="*/ 124 h 422"/>
                <a:gd name="T46" fmla="*/ 110 w 962"/>
                <a:gd name="T47" fmla="*/ 144 h 422"/>
                <a:gd name="T48" fmla="*/ 164 w 962"/>
                <a:gd name="T49" fmla="*/ 129 h 422"/>
                <a:gd name="T50" fmla="*/ 225 w 962"/>
                <a:gd name="T51" fmla="*/ 86 h 422"/>
                <a:gd name="T52" fmla="*/ 287 w 962"/>
                <a:gd name="T53" fmla="*/ 75 h 422"/>
                <a:gd name="T54" fmla="*/ 286 w 962"/>
                <a:gd name="T55" fmla="*/ 74 h 422"/>
                <a:gd name="T56" fmla="*/ 282 w 962"/>
                <a:gd name="T57" fmla="*/ 72 h 422"/>
                <a:gd name="T58" fmla="*/ 276 w 962"/>
                <a:gd name="T59" fmla="*/ 69 h 422"/>
                <a:gd name="T60" fmla="*/ 270 w 962"/>
                <a:gd name="T61" fmla="*/ 66 h 422"/>
                <a:gd name="T62" fmla="*/ 262 w 962"/>
                <a:gd name="T63" fmla="*/ 61 h 422"/>
                <a:gd name="T64" fmla="*/ 256 w 962"/>
                <a:gd name="T65" fmla="*/ 57 h 422"/>
                <a:gd name="T66" fmla="*/ 249 w 962"/>
                <a:gd name="T67" fmla="*/ 53 h 422"/>
                <a:gd name="T68" fmla="*/ 246 w 962"/>
                <a:gd name="T69" fmla="*/ 49 h 422"/>
                <a:gd name="T70" fmla="*/ 241 w 962"/>
                <a:gd name="T71" fmla="*/ 40 h 422"/>
                <a:gd name="T72" fmla="*/ 237 w 962"/>
                <a:gd name="T73" fmla="*/ 32 h 422"/>
                <a:gd name="T74" fmla="*/ 235 w 962"/>
                <a:gd name="T75" fmla="*/ 27 h 422"/>
                <a:gd name="T76" fmla="*/ 234 w 962"/>
                <a:gd name="T77" fmla="*/ 24 h 422"/>
                <a:gd name="T78" fmla="*/ 378 w 962"/>
                <a:gd name="T79" fmla="*/ 64 h 422"/>
                <a:gd name="T80" fmla="*/ 367 w 962"/>
                <a:gd name="T81" fmla="*/ 36 h 422"/>
                <a:gd name="T82" fmla="*/ 371 w 962"/>
                <a:gd name="T83" fmla="*/ 36 h 422"/>
                <a:gd name="T84" fmla="*/ 377 w 962"/>
                <a:gd name="T85" fmla="*/ 35 h 422"/>
                <a:gd name="T86" fmla="*/ 383 w 962"/>
                <a:gd name="T87" fmla="*/ 35 h 422"/>
                <a:gd name="T88" fmla="*/ 390 w 962"/>
                <a:gd name="T89" fmla="*/ 34 h 422"/>
                <a:gd name="T90" fmla="*/ 396 w 962"/>
                <a:gd name="T91" fmla="*/ 33 h 422"/>
                <a:gd name="T92" fmla="*/ 402 w 962"/>
                <a:gd name="T93" fmla="*/ 32 h 422"/>
                <a:gd name="T94" fmla="*/ 409 w 962"/>
                <a:gd name="T95" fmla="*/ 32 h 422"/>
                <a:gd name="T96" fmla="*/ 417 w 962"/>
                <a:gd name="T97" fmla="*/ 30 h 422"/>
                <a:gd name="T98" fmla="*/ 424 w 962"/>
                <a:gd name="T99" fmla="*/ 30 h 422"/>
                <a:gd name="T100" fmla="*/ 429 w 962"/>
                <a:gd name="T101" fmla="*/ 30 h 422"/>
                <a:gd name="T102" fmla="*/ 431 w 962"/>
                <a:gd name="T103" fmla="*/ 31 h 422"/>
                <a:gd name="T104" fmla="*/ 426 w 962"/>
                <a:gd name="T105" fmla="*/ 9 h 422"/>
                <a:gd name="T106" fmla="*/ 482 w 962"/>
                <a:gd name="T107" fmla="*/ 60 h 422"/>
                <a:gd name="T108" fmla="*/ 447 w 962"/>
                <a:gd name="T109" fmla="*/ 156 h 422"/>
                <a:gd name="T110" fmla="*/ 45 w 962"/>
                <a:gd name="T111" fmla="*/ 212 h 42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62"/>
                <a:gd name="T169" fmla="*/ 0 h 422"/>
                <a:gd name="T170" fmla="*/ 962 w 962"/>
                <a:gd name="T171" fmla="*/ 422 h 42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62" h="422">
                  <a:moveTo>
                    <a:pt x="90" y="422"/>
                  </a:moveTo>
                  <a:lnTo>
                    <a:pt x="53" y="380"/>
                  </a:lnTo>
                  <a:lnTo>
                    <a:pt x="5" y="365"/>
                  </a:lnTo>
                  <a:lnTo>
                    <a:pt x="40" y="328"/>
                  </a:lnTo>
                  <a:lnTo>
                    <a:pt x="0" y="315"/>
                  </a:lnTo>
                  <a:lnTo>
                    <a:pt x="47" y="282"/>
                  </a:lnTo>
                  <a:lnTo>
                    <a:pt x="49" y="208"/>
                  </a:lnTo>
                  <a:lnTo>
                    <a:pt x="49" y="210"/>
                  </a:lnTo>
                  <a:lnTo>
                    <a:pt x="53" y="216"/>
                  </a:lnTo>
                  <a:lnTo>
                    <a:pt x="57" y="221"/>
                  </a:lnTo>
                  <a:lnTo>
                    <a:pt x="64" y="228"/>
                  </a:lnTo>
                  <a:lnTo>
                    <a:pt x="71" y="234"/>
                  </a:lnTo>
                  <a:lnTo>
                    <a:pt x="79" y="240"/>
                  </a:lnTo>
                  <a:lnTo>
                    <a:pt x="84" y="241"/>
                  </a:lnTo>
                  <a:lnTo>
                    <a:pt x="88" y="243"/>
                  </a:lnTo>
                  <a:lnTo>
                    <a:pt x="94" y="243"/>
                  </a:lnTo>
                  <a:lnTo>
                    <a:pt x="97" y="245"/>
                  </a:lnTo>
                  <a:lnTo>
                    <a:pt x="101" y="243"/>
                  </a:lnTo>
                  <a:lnTo>
                    <a:pt x="108" y="241"/>
                  </a:lnTo>
                  <a:lnTo>
                    <a:pt x="116" y="240"/>
                  </a:lnTo>
                  <a:lnTo>
                    <a:pt x="123" y="238"/>
                  </a:lnTo>
                  <a:lnTo>
                    <a:pt x="130" y="232"/>
                  </a:lnTo>
                  <a:lnTo>
                    <a:pt x="138" y="230"/>
                  </a:lnTo>
                  <a:lnTo>
                    <a:pt x="147" y="225"/>
                  </a:lnTo>
                  <a:lnTo>
                    <a:pt x="154" y="223"/>
                  </a:lnTo>
                  <a:lnTo>
                    <a:pt x="162" y="217"/>
                  </a:lnTo>
                  <a:lnTo>
                    <a:pt x="169" y="216"/>
                  </a:lnTo>
                  <a:lnTo>
                    <a:pt x="177" y="210"/>
                  </a:lnTo>
                  <a:lnTo>
                    <a:pt x="182" y="208"/>
                  </a:lnTo>
                  <a:lnTo>
                    <a:pt x="186" y="206"/>
                  </a:lnTo>
                  <a:lnTo>
                    <a:pt x="189" y="205"/>
                  </a:lnTo>
                  <a:lnTo>
                    <a:pt x="193" y="203"/>
                  </a:lnTo>
                  <a:lnTo>
                    <a:pt x="195" y="203"/>
                  </a:lnTo>
                  <a:lnTo>
                    <a:pt x="180" y="243"/>
                  </a:lnTo>
                  <a:lnTo>
                    <a:pt x="164" y="275"/>
                  </a:lnTo>
                  <a:lnTo>
                    <a:pt x="164" y="273"/>
                  </a:lnTo>
                  <a:lnTo>
                    <a:pt x="169" y="271"/>
                  </a:lnTo>
                  <a:lnTo>
                    <a:pt x="173" y="269"/>
                  </a:lnTo>
                  <a:lnTo>
                    <a:pt x="177" y="267"/>
                  </a:lnTo>
                  <a:lnTo>
                    <a:pt x="182" y="265"/>
                  </a:lnTo>
                  <a:lnTo>
                    <a:pt x="188" y="263"/>
                  </a:lnTo>
                  <a:lnTo>
                    <a:pt x="191" y="260"/>
                  </a:lnTo>
                  <a:lnTo>
                    <a:pt x="197" y="258"/>
                  </a:lnTo>
                  <a:lnTo>
                    <a:pt x="201" y="256"/>
                  </a:lnTo>
                  <a:lnTo>
                    <a:pt x="206" y="252"/>
                  </a:lnTo>
                  <a:lnTo>
                    <a:pt x="213" y="247"/>
                  </a:lnTo>
                  <a:lnTo>
                    <a:pt x="221" y="241"/>
                  </a:lnTo>
                  <a:lnTo>
                    <a:pt x="219" y="286"/>
                  </a:lnTo>
                  <a:lnTo>
                    <a:pt x="269" y="267"/>
                  </a:lnTo>
                  <a:lnTo>
                    <a:pt x="328" y="256"/>
                  </a:lnTo>
                  <a:lnTo>
                    <a:pt x="534" y="208"/>
                  </a:lnTo>
                  <a:lnTo>
                    <a:pt x="449" y="171"/>
                  </a:lnTo>
                  <a:lnTo>
                    <a:pt x="536" y="164"/>
                  </a:lnTo>
                  <a:lnTo>
                    <a:pt x="573" y="149"/>
                  </a:lnTo>
                  <a:lnTo>
                    <a:pt x="571" y="147"/>
                  </a:lnTo>
                  <a:lnTo>
                    <a:pt x="566" y="146"/>
                  </a:lnTo>
                  <a:lnTo>
                    <a:pt x="562" y="144"/>
                  </a:lnTo>
                  <a:lnTo>
                    <a:pt x="556" y="140"/>
                  </a:lnTo>
                  <a:lnTo>
                    <a:pt x="551" y="138"/>
                  </a:lnTo>
                  <a:lnTo>
                    <a:pt x="544" y="134"/>
                  </a:lnTo>
                  <a:lnTo>
                    <a:pt x="538" y="131"/>
                  </a:lnTo>
                  <a:lnTo>
                    <a:pt x="529" y="125"/>
                  </a:lnTo>
                  <a:lnTo>
                    <a:pt x="523" y="122"/>
                  </a:lnTo>
                  <a:lnTo>
                    <a:pt x="516" y="118"/>
                  </a:lnTo>
                  <a:lnTo>
                    <a:pt x="510" y="114"/>
                  </a:lnTo>
                  <a:lnTo>
                    <a:pt x="503" y="109"/>
                  </a:lnTo>
                  <a:lnTo>
                    <a:pt x="497" y="105"/>
                  </a:lnTo>
                  <a:lnTo>
                    <a:pt x="494" y="99"/>
                  </a:lnTo>
                  <a:lnTo>
                    <a:pt x="490" y="98"/>
                  </a:lnTo>
                  <a:lnTo>
                    <a:pt x="484" y="88"/>
                  </a:lnTo>
                  <a:lnTo>
                    <a:pt x="481" y="79"/>
                  </a:lnTo>
                  <a:lnTo>
                    <a:pt x="477" y="72"/>
                  </a:lnTo>
                  <a:lnTo>
                    <a:pt x="473" y="64"/>
                  </a:lnTo>
                  <a:lnTo>
                    <a:pt x="472" y="57"/>
                  </a:lnTo>
                  <a:lnTo>
                    <a:pt x="470" y="53"/>
                  </a:lnTo>
                  <a:lnTo>
                    <a:pt x="468" y="50"/>
                  </a:lnTo>
                  <a:lnTo>
                    <a:pt x="468" y="48"/>
                  </a:lnTo>
                  <a:lnTo>
                    <a:pt x="551" y="94"/>
                  </a:lnTo>
                  <a:lnTo>
                    <a:pt x="754" y="127"/>
                  </a:lnTo>
                  <a:lnTo>
                    <a:pt x="826" y="105"/>
                  </a:lnTo>
                  <a:lnTo>
                    <a:pt x="732" y="72"/>
                  </a:lnTo>
                  <a:lnTo>
                    <a:pt x="733" y="72"/>
                  </a:lnTo>
                  <a:lnTo>
                    <a:pt x="741" y="72"/>
                  </a:lnTo>
                  <a:lnTo>
                    <a:pt x="746" y="70"/>
                  </a:lnTo>
                  <a:lnTo>
                    <a:pt x="752" y="70"/>
                  </a:lnTo>
                  <a:lnTo>
                    <a:pt x="756" y="70"/>
                  </a:lnTo>
                  <a:lnTo>
                    <a:pt x="765" y="70"/>
                  </a:lnTo>
                  <a:lnTo>
                    <a:pt x="770" y="68"/>
                  </a:lnTo>
                  <a:lnTo>
                    <a:pt x="778" y="68"/>
                  </a:lnTo>
                  <a:lnTo>
                    <a:pt x="783" y="66"/>
                  </a:lnTo>
                  <a:lnTo>
                    <a:pt x="791" y="66"/>
                  </a:lnTo>
                  <a:lnTo>
                    <a:pt x="798" y="64"/>
                  </a:lnTo>
                  <a:lnTo>
                    <a:pt x="803" y="64"/>
                  </a:lnTo>
                  <a:lnTo>
                    <a:pt x="809" y="64"/>
                  </a:lnTo>
                  <a:lnTo>
                    <a:pt x="816" y="63"/>
                  </a:lnTo>
                  <a:lnTo>
                    <a:pt x="824" y="59"/>
                  </a:lnTo>
                  <a:lnTo>
                    <a:pt x="833" y="59"/>
                  </a:lnTo>
                  <a:lnTo>
                    <a:pt x="839" y="59"/>
                  </a:lnTo>
                  <a:lnTo>
                    <a:pt x="846" y="59"/>
                  </a:lnTo>
                  <a:lnTo>
                    <a:pt x="851" y="59"/>
                  </a:lnTo>
                  <a:lnTo>
                    <a:pt x="857" y="59"/>
                  </a:lnTo>
                  <a:lnTo>
                    <a:pt x="859" y="61"/>
                  </a:lnTo>
                  <a:lnTo>
                    <a:pt x="861" y="61"/>
                  </a:lnTo>
                  <a:lnTo>
                    <a:pt x="776" y="0"/>
                  </a:lnTo>
                  <a:lnTo>
                    <a:pt x="851" y="18"/>
                  </a:lnTo>
                  <a:lnTo>
                    <a:pt x="907" y="50"/>
                  </a:lnTo>
                  <a:lnTo>
                    <a:pt x="962" y="120"/>
                  </a:lnTo>
                  <a:lnTo>
                    <a:pt x="922" y="127"/>
                  </a:lnTo>
                  <a:lnTo>
                    <a:pt x="892" y="310"/>
                  </a:lnTo>
                  <a:lnTo>
                    <a:pt x="90" y="422"/>
                  </a:lnTo>
                  <a:close/>
                </a:path>
              </a:pathLst>
            </a:custGeom>
            <a:solidFill>
              <a:srgbClr val="BF6633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4596" y="3940"/>
              <a:ext cx="899" cy="237"/>
            </a:xfrm>
            <a:custGeom>
              <a:avLst/>
              <a:gdLst>
                <a:gd name="T0" fmla="*/ 0 w 1800"/>
                <a:gd name="T1" fmla="*/ 168 h 474"/>
                <a:gd name="T2" fmla="*/ 5 w 1800"/>
                <a:gd name="T3" fmla="*/ 179 h 474"/>
                <a:gd name="T4" fmla="*/ 30 w 1800"/>
                <a:gd name="T5" fmla="*/ 183 h 474"/>
                <a:gd name="T6" fmla="*/ 31 w 1800"/>
                <a:gd name="T7" fmla="*/ 208 h 474"/>
                <a:gd name="T8" fmla="*/ 57 w 1800"/>
                <a:gd name="T9" fmla="*/ 208 h 474"/>
                <a:gd name="T10" fmla="*/ 60 w 1800"/>
                <a:gd name="T11" fmla="*/ 230 h 474"/>
                <a:gd name="T12" fmla="*/ 72 w 1800"/>
                <a:gd name="T13" fmla="*/ 237 h 474"/>
                <a:gd name="T14" fmla="*/ 419 w 1800"/>
                <a:gd name="T15" fmla="*/ 193 h 474"/>
                <a:gd name="T16" fmla="*/ 469 w 1800"/>
                <a:gd name="T17" fmla="*/ 192 h 474"/>
                <a:gd name="T18" fmla="*/ 493 w 1800"/>
                <a:gd name="T19" fmla="*/ 192 h 474"/>
                <a:gd name="T20" fmla="*/ 741 w 1800"/>
                <a:gd name="T21" fmla="*/ 153 h 474"/>
                <a:gd name="T22" fmla="*/ 863 w 1800"/>
                <a:gd name="T23" fmla="*/ 153 h 474"/>
                <a:gd name="T24" fmla="*/ 864 w 1800"/>
                <a:gd name="T25" fmla="*/ 140 h 474"/>
                <a:gd name="T26" fmla="*/ 871 w 1800"/>
                <a:gd name="T27" fmla="*/ 129 h 474"/>
                <a:gd name="T28" fmla="*/ 887 w 1800"/>
                <a:gd name="T29" fmla="*/ 102 h 474"/>
                <a:gd name="T30" fmla="*/ 899 w 1800"/>
                <a:gd name="T31" fmla="*/ 75 h 474"/>
                <a:gd name="T32" fmla="*/ 255 w 1800"/>
                <a:gd name="T33" fmla="*/ 0 h 474"/>
                <a:gd name="T34" fmla="*/ 0 w 1800"/>
                <a:gd name="T35" fmla="*/ 168 h 474"/>
                <a:gd name="T36" fmla="*/ 0 w 1800"/>
                <a:gd name="T37" fmla="*/ 168 h 47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00"/>
                <a:gd name="T58" fmla="*/ 0 h 474"/>
                <a:gd name="T59" fmla="*/ 1800 w 1800"/>
                <a:gd name="T60" fmla="*/ 474 h 47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00" h="474">
                  <a:moveTo>
                    <a:pt x="0" y="336"/>
                  </a:moveTo>
                  <a:lnTo>
                    <a:pt x="11" y="358"/>
                  </a:lnTo>
                  <a:lnTo>
                    <a:pt x="61" y="365"/>
                  </a:lnTo>
                  <a:lnTo>
                    <a:pt x="63" y="415"/>
                  </a:lnTo>
                  <a:lnTo>
                    <a:pt x="115" y="415"/>
                  </a:lnTo>
                  <a:lnTo>
                    <a:pt x="120" y="459"/>
                  </a:lnTo>
                  <a:lnTo>
                    <a:pt x="144" y="474"/>
                  </a:lnTo>
                  <a:lnTo>
                    <a:pt x="839" y="386"/>
                  </a:lnTo>
                  <a:lnTo>
                    <a:pt x="939" y="384"/>
                  </a:lnTo>
                  <a:lnTo>
                    <a:pt x="987" y="384"/>
                  </a:lnTo>
                  <a:lnTo>
                    <a:pt x="1483" y="306"/>
                  </a:lnTo>
                  <a:lnTo>
                    <a:pt x="1728" y="306"/>
                  </a:lnTo>
                  <a:lnTo>
                    <a:pt x="1730" y="279"/>
                  </a:lnTo>
                  <a:lnTo>
                    <a:pt x="1743" y="258"/>
                  </a:lnTo>
                  <a:lnTo>
                    <a:pt x="1776" y="203"/>
                  </a:lnTo>
                  <a:lnTo>
                    <a:pt x="1800" y="150"/>
                  </a:lnTo>
                  <a:lnTo>
                    <a:pt x="511" y="0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rgbClr val="E8D9D9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4580" y="3433"/>
              <a:ext cx="640" cy="461"/>
            </a:xfrm>
            <a:custGeom>
              <a:avLst/>
              <a:gdLst>
                <a:gd name="T0" fmla="*/ 0 w 1280"/>
                <a:gd name="T1" fmla="*/ 0 h 922"/>
                <a:gd name="T2" fmla="*/ 507 w 1280"/>
                <a:gd name="T3" fmla="*/ 10 h 922"/>
                <a:gd name="T4" fmla="*/ 640 w 1280"/>
                <a:gd name="T5" fmla="*/ 246 h 922"/>
                <a:gd name="T6" fmla="*/ 542 w 1280"/>
                <a:gd name="T7" fmla="*/ 335 h 922"/>
                <a:gd name="T8" fmla="*/ 544 w 1280"/>
                <a:gd name="T9" fmla="*/ 413 h 922"/>
                <a:gd name="T10" fmla="*/ 25 w 1280"/>
                <a:gd name="T11" fmla="*/ 461 h 922"/>
                <a:gd name="T12" fmla="*/ 0 w 1280"/>
                <a:gd name="T13" fmla="*/ 0 h 922"/>
                <a:gd name="T14" fmla="*/ 0 w 1280"/>
                <a:gd name="T15" fmla="*/ 0 h 9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80"/>
                <a:gd name="T25" fmla="*/ 0 h 922"/>
                <a:gd name="T26" fmla="*/ 1280 w 1280"/>
                <a:gd name="T27" fmla="*/ 922 h 9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80" h="922">
                  <a:moveTo>
                    <a:pt x="0" y="0"/>
                  </a:moveTo>
                  <a:lnTo>
                    <a:pt x="1014" y="19"/>
                  </a:lnTo>
                  <a:lnTo>
                    <a:pt x="1280" y="493"/>
                  </a:lnTo>
                  <a:lnTo>
                    <a:pt x="1084" y="670"/>
                  </a:lnTo>
                  <a:lnTo>
                    <a:pt x="1088" y="826"/>
                  </a:lnTo>
                  <a:lnTo>
                    <a:pt x="50" y="9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B0FA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657" y="3424"/>
              <a:ext cx="321" cy="126"/>
            </a:xfrm>
            <a:custGeom>
              <a:avLst/>
              <a:gdLst>
                <a:gd name="T0" fmla="*/ 1 w 641"/>
                <a:gd name="T1" fmla="*/ 67 h 252"/>
                <a:gd name="T2" fmla="*/ 7 w 641"/>
                <a:gd name="T3" fmla="*/ 72 h 252"/>
                <a:gd name="T4" fmla="*/ 10 w 641"/>
                <a:gd name="T5" fmla="*/ 76 h 252"/>
                <a:gd name="T6" fmla="*/ 15 w 641"/>
                <a:gd name="T7" fmla="*/ 80 h 252"/>
                <a:gd name="T8" fmla="*/ 21 w 641"/>
                <a:gd name="T9" fmla="*/ 85 h 252"/>
                <a:gd name="T10" fmla="*/ 29 w 641"/>
                <a:gd name="T11" fmla="*/ 91 h 252"/>
                <a:gd name="T12" fmla="*/ 32 w 641"/>
                <a:gd name="T13" fmla="*/ 93 h 252"/>
                <a:gd name="T14" fmla="*/ 37 w 641"/>
                <a:gd name="T15" fmla="*/ 95 h 252"/>
                <a:gd name="T16" fmla="*/ 42 w 641"/>
                <a:gd name="T17" fmla="*/ 98 h 252"/>
                <a:gd name="T18" fmla="*/ 46 w 641"/>
                <a:gd name="T19" fmla="*/ 101 h 252"/>
                <a:gd name="T20" fmla="*/ 52 w 641"/>
                <a:gd name="T21" fmla="*/ 103 h 252"/>
                <a:gd name="T22" fmla="*/ 58 w 641"/>
                <a:gd name="T23" fmla="*/ 105 h 252"/>
                <a:gd name="T24" fmla="*/ 64 w 641"/>
                <a:gd name="T25" fmla="*/ 108 h 252"/>
                <a:gd name="T26" fmla="*/ 71 w 641"/>
                <a:gd name="T27" fmla="*/ 111 h 252"/>
                <a:gd name="T28" fmla="*/ 78 w 641"/>
                <a:gd name="T29" fmla="*/ 113 h 252"/>
                <a:gd name="T30" fmla="*/ 85 w 641"/>
                <a:gd name="T31" fmla="*/ 114 h 252"/>
                <a:gd name="T32" fmla="*/ 92 w 641"/>
                <a:gd name="T33" fmla="*/ 116 h 252"/>
                <a:gd name="T34" fmla="*/ 102 w 641"/>
                <a:gd name="T35" fmla="*/ 119 h 252"/>
                <a:gd name="T36" fmla="*/ 110 w 641"/>
                <a:gd name="T37" fmla="*/ 120 h 252"/>
                <a:gd name="T38" fmla="*/ 119 w 641"/>
                <a:gd name="T39" fmla="*/ 122 h 252"/>
                <a:gd name="T40" fmla="*/ 128 w 641"/>
                <a:gd name="T41" fmla="*/ 124 h 252"/>
                <a:gd name="T42" fmla="*/ 138 w 641"/>
                <a:gd name="T43" fmla="*/ 126 h 252"/>
                <a:gd name="T44" fmla="*/ 149 w 641"/>
                <a:gd name="T45" fmla="*/ 126 h 252"/>
                <a:gd name="T46" fmla="*/ 159 w 641"/>
                <a:gd name="T47" fmla="*/ 126 h 252"/>
                <a:gd name="T48" fmla="*/ 168 w 641"/>
                <a:gd name="T49" fmla="*/ 126 h 252"/>
                <a:gd name="T50" fmla="*/ 177 w 641"/>
                <a:gd name="T51" fmla="*/ 125 h 252"/>
                <a:gd name="T52" fmla="*/ 186 w 641"/>
                <a:gd name="T53" fmla="*/ 124 h 252"/>
                <a:gd name="T54" fmla="*/ 195 w 641"/>
                <a:gd name="T55" fmla="*/ 122 h 252"/>
                <a:gd name="T56" fmla="*/ 204 w 641"/>
                <a:gd name="T57" fmla="*/ 120 h 252"/>
                <a:gd name="T58" fmla="*/ 212 w 641"/>
                <a:gd name="T59" fmla="*/ 118 h 252"/>
                <a:gd name="T60" fmla="*/ 220 w 641"/>
                <a:gd name="T61" fmla="*/ 115 h 252"/>
                <a:gd name="T62" fmla="*/ 229 w 641"/>
                <a:gd name="T63" fmla="*/ 112 h 252"/>
                <a:gd name="T64" fmla="*/ 236 w 641"/>
                <a:gd name="T65" fmla="*/ 109 h 252"/>
                <a:gd name="T66" fmla="*/ 244 w 641"/>
                <a:gd name="T67" fmla="*/ 105 h 252"/>
                <a:gd name="T68" fmla="*/ 251 w 641"/>
                <a:gd name="T69" fmla="*/ 102 h 252"/>
                <a:gd name="T70" fmla="*/ 257 w 641"/>
                <a:gd name="T71" fmla="*/ 98 h 252"/>
                <a:gd name="T72" fmla="*/ 264 w 641"/>
                <a:gd name="T73" fmla="*/ 94 h 252"/>
                <a:gd name="T74" fmla="*/ 270 w 641"/>
                <a:gd name="T75" fmla="*/ 91 h 252"/>
                <a:gd name="T76" fmla="*/ 276 w 641"/>
                <a:gd name="T77" fmla="*/ 87 h 252"/>
                <a:gd name="T78" fmla="*/ 281 w 641"/>
                <a:gd name="T79" fmla="*/ 82 h 252"/>
                <a:gd name="T80" fmla="*/ 287 w 641"/>
                <a:gd name="T81" fmla="*/ 79 h 252"/>
                <a:gd name="T82" fmla="*/ 291 w 641"/>
                <a:gd name="T83" fmla="*/ 75 h 252"/>
                <a:gd name="T84" fmla="*/ 300 w 641"/>
                <a:gd name="T85" fmla="*/ 67 h 252"/>
                <a:gd name="T86" fmla="*/ 308 w 641"/>
                <a:gd name="T87" fmla="*/ 61 h 252"/>
                <a:gd name="T88" fmla="*/ 313 w 641"/>
                <a:gd name="T89" fmla="*/ 55 h 252"/>
                <a:gd name="T90" fmla="*/ 317 w 641"/>
                <a:gd name="T91" fmla="*/ 51 h 252"/>
                <a:gd name="T92" fmla="*/ 321 w 641"/>
                <a:gd name="T93" fmla="*/ 48 h 252"/>
                <a:gd name="T94" fmla="*/ 0 w 641"/>
                <a:gd name="T95" fmla="*/ 65 h 25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41"/>
                <a:gd name="T145" fmla="*/ 0 h 252"/>
                <a:gd name="T146" fmla="*/ 641 w 641"/>
                <a:gd name="T147" fmla="*/ 252 h 25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41" h="252">
                  <a:moveTo>
                    <a:pt x="0" y="129"/>
                  </a:moveTo>
                  <a:lnTo>
                    <a:pt x="2" y="133"/>
                  </a:lnTo>
                  <a:lnTo>
                    <a:pt x="5" y="138"/>
                  </a:lnTo>
                  <a:lnTo>
                    <a:pt x="13" y="144"/>
                  </a:lnTo>
                  <a:lnTo>
                    <a:pt x="15" y="147"/>
                  </a:lnTo>
                  <a:lnTo>
                    <a:pt x="20" y="151"/>
                  </a:lnTo>
                  <a:lnTo>
                    <a:pt x="24" y="155"/>
                  </a:lnTo>
                  <a:lnTo>
                    <a:pt x="29" y="160"/>
                  </a:lnTo>
                  <a:lnTo>
                    <a:pt x="35" y="164"/>
                  </a:lnTo>
                  <a:lnTo>
                    <a:pt x="42" y="169"/>
                  </a:lnTo>
                  <a:lnTo>
                    <a:pt x="48" y="175"/>
                  </a:lnTo>
                  <a:lnTo>
                    <a:pt x="57" y="181"/>
                  </a:lnTo>
                  <a:lnTo>
                    <a:pt x="61" y="182"/>
                  </a:lnTo>
                  <a:lnTo>
                    <a:pt x="64" y="186"/>
                  </a:lnTo>
                  <a:lnTo>
                    <a:pt x="68" y="188"/>
                  </a:lnTo>
                  <a:lnTo>
                    <a:pt x="74" y="190"/>
                  </a:lnTo>
                  <a:lnTo>
                    <a:pt x="77" y="193"/>
                  </a:lnTo>
                  <a:lnTo>
                    <a:pt x="83" y="195"/>
                  </a:lnTo>
                  <a:lnTo>
                    <a:pt x="88" y="197"/>
                  </a:lnTo>
                  <a:lnTo>
                    <a:pt x="92" y="201"/>
                  </a:lnTo>
                  <a:lnTo>
                    <a:pt x="97" y="203"/>
                  </a:lnTo>
                  <a:lnTo>
                    <a:pt x="103" y="205"/>
                  </a:lnTo>
                  <a:lnTo>
                    <a:pt x="109" y="208"/>
                  </a:lnTo>
                  <a:lnTo>
                    <a:pt x="116" y="210"/>
                  </a:lnTo>
                  <a:lnTo>
                    <a:pt x="121" y="212"/>
                  </a:lnTo>
                  <a:lnTo>
                    <a:pt x="127" y="216"/>
                  </a:lnTo>
                  <a:lnTo>
                    <a:pt x="134" y="217"/>
                  </a:lnTo>
                  <a:lnTo>
                    <a:pt x="142" y="221"/>
                  </a:lnTo>
                  <a:lnTo>
                    <a:pt x="147" y="221"/>
                  </a:lnTo>
                  <a:lnTo>
                    <a:pt x="155" y="225"/>
                  </a:lnTo>
                  <a:lnTo>
                    <a:pt x="162" y="227"/>
                  </a:lnTo>
                  <a:lnTo>
                    <a:pt x="169" y="228"/>
                  </a:lnTo>
                  <a:lnTo>
                    <a:pt x="177" y="230"/>
                  </a:lnTo>
                  <a:lnTo>
                    <a:pt x="184" y="232"/>
                  </a:lnTo>
                  <a:lnTo>
                    <a:pt x="193" y="234"/>
                  </a:lnTo>
                  <a:lnTo>
                    <a:pt x="203" y="238"/>
                  </a:lnTo>
                  <a:lnTo>
                    <a:pt x="210" y="238"/>
                  </a:lnTo>
                  <a:lnTo>
                    <a:pt x="219" y="240"/>
                  </a:lnTo>
                  <a:lnTo>
                    <a:pt x="227" y="241"/>
                  </a:lnTo>
                  <a:lnTo>
                    <a:pt x="238" y="243"/>
                  </a:lnTo>
                  <a:lnTo>
                    <a:pt x="247" y="245"/>
                  </a:lnTo>
                  <a:lnTo>
                    <a:pt x="256" y="247"/>
                  </a:lnTo>
                  <a:lnTo>
                    <a:pt x="267" y="249"/>
                  </a:lnTo>
                  <a:lnTo>
                    <a:pt x="276" y="251"/>
                  </a:lnTo>
                  <a:lnTo>
                    <a:pt x="286" y="251"/>
                  </a:lnTo>
                  <a:lnTo>
                    <a:pt x="297" y="251"/>
                  </a:lnTo>
                  <a:lnTo>
                    <a:pt x="306" y="251"/>
                  </a:lnTo>
                  <a:lnTo>
                    <a:pt x="317" y="252"/>
                  </a:lnTo>
                  <a:lnTo>
                    <a:pt x="326" y="251"/>
                  </a:lnTo>
                  <a:lnTo>
                    <a:pt x="335" y="251"/>
                  </a:lnTo>
                  <a:lnTo>
                    <a:pt x="345" y="251"/>
                  </a:lnTo>
                  <a:lnTo>
                    <a:pt x="354" y="249"/>
                  </a:lnTo>
                  <a:lnTo>
                    <a:pt x="363" y="247"/>
                  </a:lnTo>
                  <a:lnTo>
                    <a:pt x="372" y="247"/>
                  </a:lnTo>
                  <a:lnTo>
                    <a:pt x="381" y="245"/>
                  </a:lnTo>
                  <a:lnTo>
                    <a:pt x="389" y="243"/>
                  </a:lnTo>
                  <a:lnTo>
                    <a:pt x="398" y="241"/>
                  </a:lnTo>
                  <a:lnTo>
                    <a:pt x="407" y="240"/>
                  </a:lnTo>
                  <a:lnTo>
                    <a:pt x="416" y="238"/>
                  </a:lnTo>
                  <a:lnTo>
                    <a:pt x="424" y="236"/>
                  </a:lnTo>
                  <a:lnTo>
                    <a:pt x="431" y="232"/>
                  </a:lnTo>
                  <a:lnTo>
                    <a:pt x="440" y="230"/>
                  </a:lnTo>
                  <a:lnTo>
                    <a:pt x="450" y="227"/>
                  </a:lnTo>
                  <a:lnTo>
                    <a:pt x="457" y="223"/>
                  </a:lnTo>
                  <a:lnTo>
                    <a:pt x="464" y="221"/>
                  </a:lnTo>
                  <a:lnTo>
                    <a:pt x="472" y="217"/>
                  </a:lnTo>
                  <a:lnTo>
                    <a:pt x="479" y="214"/>
                  </a:lnTo>
                  <a:lnTo>
                    <a:pt x="487" y="210"/>
                  </a:lnTo>
                  <a:lnTo>
                    <a:pt x="494" y="206"/>
                  </a:lnTo>
                  <a:lnTo>
                    <a:pt x="501" y="203"/>
                  </a:lnTo>
                  <a:lnTo>
                    <a:pt x="507" y="199"/>
                  </a:lnTo>
                  <a:lnTo>
                    <a:pt x="514" y="195"/>
                  </a:lnTo>
                  <a:lnTo>
                    <a:pt x="520" y="192"/>
                  </a:lnTo>
                  <a:lnTo>
                    <a:pt x="527" y="188"/>
                  </a:lnTo>
                  <a:lnTo>
                    <a:pt x="534" y="184"/>
                  </a:lnTo>
                  <a:lnTo>
                    <a:pt x="540" y="181"/>
                  </a:lnTo>
                  <a:lnTo>
                    <a:pt x="546" y="177"/>
                  </a:lnTo>
                  <a:lnTo>
                    <a:pt x="551" y="173"/>
                  </a:lnTo>
                  <a:lnTo>
                    <a:pt x="557" y="168"/>
                  </a:lnTo>
                  <a:lnTo>
                    <a:pt x="562" y="164"/>
                  </a:lnTo>
                  <a:lnTo>
                    <a:pt x="568" y="160"/>
                  </a:lnTo>
                  <a:lnTo>
                    <a:pt x="573" y="157"/>
                  </a:lnTo>
                  <a:lnTo>
                    <a:pt x="577" y="153"/>
                  </a:lnTo>
                  <a:lnTo>
                    <a:pt x="582" y="149"/>
                  </a:lnTo>
                  <a:lnTo>
                    <a:pt x="590" y="142"/>
                  </a:lnTo>
                  <a:lnTo>
                    <a:pt x="599" y="134"/>
                  </a:lnTo>
                  <a:lnTo>
                    <a:pt x="608" y="127"/>
                  </a:lnTo>
                  <a:lnTo>
                    <a:pt x="616" y="122"/>
                  </a:lnTo>
                  <a:lnTo>
                    <a:pt x="619" y="116"/>
                  </a:lnTo>
                  <a:lnTo>
                    <a:pt x="625" y="110"/>
                  </a:lnTo>
                  <a:lnTo>
                    <a:pt x="630" y="105"/>
                  </a:lnTo>
                  <a:lnTo>
                    <a:pt x="634" y="101"/>
                  </a:lnTo>
                  <a:lnTo>
                    <a:pt x="640" y="98"/>
                  </a:lnTo>
                  <a:lnTo>
                    <a:pt x="641" y="96"/>
                  </a:lnTo>
                  <a:lnTo>
                    <a:pt x="55" y="0"/>
                  </a:lnTo>
                  <a:lnTo>
                    <a:pt x="0" y="129"/>
                  </a:lnTo>
                  <a:close/>
                </a:path>
              </a:pathLst>
            </a:custGeom>
            <a:solidFill>
              <a:srgbClr val="708FF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5081" y="3317"/>
              <a:ext cx="278" cy="510"/>
            </a:xfrm>
            <a:custGeom>
              <a:avLst/>
              <a:gdLst>
                <a:gd name="T0" fmla="*/ 1 w 557"/>
                <a:gd name="T1" fmla="*/ 151 h 1020"/>
                <a:gd name="T2" fmla="*/ 0 w 557"/>
                <a:gd name="T3" fmla="*/ 223 h 1020"/>
                <a:gd name="T4" fmla="*/ 11 w 557"/>
                <a:gd name="T5" fmla="*/ 233 h 1020"/>
                <a:gd name="T6" fmla="*/ 40 w 557"/>
                <a:gd name="T7" fmla="*/ 233 h 1020"/>
                <a:gd name="T8" fmla="*/ 85 w 557"/>
                <a:gd name="T9" fmla="*/ 273 h 1020"/>
                <a:gd name="T10" fmla="*/ 102 w 557"/>
                <a:gd name="T11" fmla="*/ 399 h 1020"/>
                <a:gd name="T12" fmla="*/ 58 w 557"/>
                <a:gd name="T13" fmla="*/ 444 h 1020"/>
                <a:gd name="T14" fmla="*/ 124 w 557"/>
                <a:gd name="T15" fmla="*/ 481 h 1020"/>
                <a:gd name="T16" fmla="*/ 160 w 557"/>
                <a:gd name="T17" fmla="*/ 502 h 1020"/>
                <a:gd name="T18" fmla="*/ 209 w 557"/>
                <a:gd name="T19" fmla="*/ 510 h 1020"/>
                <a:gd name="T20" fmla="*/ 246 w 557"/>
                <a:gd name="T21" fmla="*/ 499 h 1020"/>
                <a:gd name="T22" fmla="*/ 278 w 557"/>
                <a:gd name="T23" fmla="*/ 469 h 1020"/>
                <a:gd name="T24" fmla="*/ 275 w 557"/>
                <a:gd name="T25" fmla="*/ 400 h 1020"/>
                <a:gd name="T26" fmla="*/ 181 w 557"/>
                <a:gd name="T27" fmla="*/ 245 h 1020"/>
                <a:gd name="T28" fmla="*/ 200 w 557"/>
                <a:gd name="T29" fmla="*/ 221 h 1020"/>
                <a:gd name="T30" fmla="*/ 210 w 557"/>
                <a:gd name="T31" fmla="*/ 183 h 1020"/>
                <a:gd name="T32" fmla="*/ 234 w 557"/>
                <a:gd name="T33" fmla="*/ 17 h 1020"/>
                <a:gd name="T34" fmla="*/ 226 w 557"/>
                <a:gd name="T35" fmla="*/ 0 h 1020"/>
                <a:gd name="T36" fmla="*/ 196 w 557"/>
                <a:gd name="T37" fmla="*/ 13 h 1020"/>
                <a:gd name="T38" fmla="*/ 177 w 557"/>
                <a:gd name="T39" fmla="*/ 93 h 1020"/>
                <a:gd name="T40" fmla="*/ 152 w 557"/>
                <a:gd name="T41" fmla="*/ 79 h 1020"/>
                <a:gd name="T42" fmla="*/ 124 w 557"/>
                <a:gd name="T43" fmla="*/ 86 h 1020"/>
                <a:gd name="T44" fmla="*/ 108 w 557"/>
                <a:gd name="T45" fmla="*/ 75 h 1020"/>
                <a:gd name="T46" fmla="*/ 79 w 557"/>
                <a:gd name="T47" fmla="*/ 79 h 1020"/>
                <a:gd name="T48" fmla="*/ 77 w 557"/>
                <a:gd name="T49" fmla="*/ 27 h 1020"/>
                <a:gd name="T50" fmla="*/ 57 w 557"/>
                <a:gd name="T51" fmla="*/ 19 h 1020"/>
                <a:gd name="T52" fmla="*/ 26 w 557"/>
                <a:gd name="T53" fmla="*/ 40 h 1020"/>
                <a:gd name="T54" fmla="*/ 0 w 557"/>
                <a:gd name="T55" fmla="*/ 106 h 1020"/>
                <a:gd name="T56" fmla="*/ 1 w 557"/>
                <a:gd name="T57" fmla="*/ 151 h 1020"/>
                <a:gd name="T58" fmla="*/ 1 w 557"/>
                <a:gd name="T59" fmla="*/ 151 h 102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57"/>
                <a:gd name="T91" fmla="*/ 0 h 1020"/>
                <a:gd name="T92" fmla="*/ 557 w 557"/>
                <a:gd name="T93" fmla="*/ 1020 h 102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57" h="1020">
                  <a:moveTo>
                    <a:pt x="2" y="302"/>
                  </a:moveTo>
                  <a:lnTo>
                    <a:pt x="0" y="446"/>
                  </a:lnTo>
                  <a:lnTo>
                    <a:pt x="22" y="465"/>
                  </a:lnTo>
                  <a:lnTo>
                    <a:pt x="81" y="466"/>
                  </a:lnTo>
                  <a:lnTo>
                    <a:pt x="170" y="546"/>
                  </a:lnTo>
                  <a:lnTo>
                    <a:pt x="205" y="798"/>
                  </a:lnTo>
                  <a:lnTo>
                    <a:pt x="116" y="887"/>
                  </a:lnTo>
                  <a:lnTo>
                    <a:pt x="249" y="961"/>
                  </a:lnTo>
                  <a:lnTo>
                    <a:pt x="321" y="1003"/>
                  </a:lnTo>
                  <a:lnTo>
                    <a:pt x="419" y="1020"/>
                  </a:lnTo>
                  <a:lnTo>
                    <a:pt x="492" y="997"/>
                  </a:lnTo>
                  <a:lnTo>
                    <a:pt x="557" y="937"/>
                  </a:lnTo>
                  <a:lnTo>
                    <a:pt x="551" y="800"/>
                  </a:lnTo>
                  <a:lnTo>
                    <a:pt x="363" y="490"/>
                  </a:lnTo>
                  <a:lnTo>
                    <a:pt x="400" y="442"/>
                  </a:lnTo>
                  <a:lnTo>
                    <a:pt x="421" y="365"/>
                  </a:lnTo>
                  <a:lnTo>
                    <a:pt x="468" y="33"/>
                  </a:lnTo>
                  <a:lnTo>
                    <a:pt x="452" y="0"/>
                  </a:lnTo>
                  <a:lnTo>
                    <a:pt x="393" y="26"/>
                  </a:lnTo>
                  <a:lnTo>
                    <a:pt x="354" y="186"/>
                  </a:lnTo>
                  <a:lnTo>
                    <a:pt x="304" y="157"/>
                  </a:lnTo>
                  <a:lnTo>
                    <a:pt x="249" y="171"/>
                  </a:lnTo>
                  <a:lnTo>
                    <a:pt x="216" y="149"/>
                  </a:lnTo>
                  <a:lnTo>
                    <a:pt x="159" y="157"/>
                  </a:lnTo>
                  <a:lnTo>
                    <a:pt x="155" y="53"/>
                  </a:lnTo>
                  <a:lnTo>
                    <a:pt x="114" y="37"/>
                  </a:lnTo>
                  <a:lnTo>
                    <a:pt x="52" y="79"/>
                  </a:lnTo>
                  <a:lnTo>
                    <a:pt x="0" y="212"/>
                  </a:lnTo>
                  <a:lnTo>
                    <a:pt x="2" y="302"/>
                  </a:lnTo>
                  <a:close/>
                </a:path>
              </a:pathLst>
            </a:custGeom>
            <a:solidFill>
              <a:srgbClr val="FFB5A8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415" y="3123"/>
              <a:ext cx="645" cy="752"/>
            </a:xfrm>
            <a:custGeom>
              <a:avLst/>
              <a:gdLst>
                <a:gd name="T0" fmla="*/ 25 w 1291"/>
                <a:gd name="T1" fmla="*/ 701 h 1504"/>
                <a:gd name="T2" fmla="*/ 108 w 1291"/>
                <a:gd name="T3" fmla="*/ 752 h 1504"/>
                <a:gd name="T4" fmla="*/ 203 w 1291"/>
                <a:gd name="T5" fmla="*/ 693 h 1504"/>
                <a:gd name="T6" fmla="*/ 214 w 1291"/>
                <a:gd name="T7" fmla="*/ 570 h 1504"/>
                <a:gd name="T8" fmla="*/ 225 w 1291"/>
                <a:gd name="T9" fmla="*/ 392 h 1504"/>
                <a:gd name="T10" fmla="*/ 258 w 1291"/>
                <a:gd name="T11" fmla="*/ 359 h 1504"/>
                <a:gd name="T12" fmla="*/ 323 w 1291"/>
                <a:gd name="T13" fmla="*/ 360 h 1504"/>
                <a:gd name="T14" fmla="*/ 607 w 1291"/>
                <a:gd name="T15" fmla="*/ 291 h 1504"/>
                <a:gd name="T16" fmla="*/ 640 w 1291"/>
                <a:gd name="T17" fmla="*/ 159 h 1504"/>
                <a:gd name="T18" fmla="*/ 636 w 1291"/>
                <a:gd name="T19" fmla="*/ 73 h 1504"/>
                <a:gd name="T20" fmla="*/ 593 w 1291"/>
                <a:gd name="T21" fmla="*/ 41 h 1504"/>
                <a:gd name="T22" fmla="*/ 481 w 1291"/>
                <a:gd name="T23" fmla="*/ 33 h 1504"/>
                <a:gd name="T24" fmla="*/ 422 w 1291"/>
                <a:gd name="T25" fmla="*/ 34 h 1504"/>
                <a:gd name="T26" fmla="*/ 416 w 1291"/>
                <a:gd name="T27" fmla="*/ 36 h 1504"/>
                <a:gd name="T28" fmla="*/ 411 w 1291"/>
                <a:gd name="T29" fmla="*/ 38 h 1504"/>
                <a:gd name="T30" fmla="*/ 403 w 1291"/>
                <a:gd name="T31" fmla="*/ 40 h 1504"/>
                <a:gd name="T32" fmla="*/ 396 w 1291"/>
                <a:gd name="T33" fmla="*/ 42 h 1504"/>
                <a:gd name="T34" fmla="*/ 389 w 1291"/>
                <a:gd name="T35" fmla="*/ 44 h 1504"/>
                <a:gd name="T36" fmla="*/ 384 w 1291"/>
                <a:gd name="T37" fmla="*/ 45 h 1504"/>
                <a:gd name="T38" fmla="*/ 379 w 1291"/>
                <a:gd name="T39" fmla="*/ 45 h 1504"/>
                <a:gd name="T40" fmla="*/ 374 w 1291"/>
                <a:gd name="T41" fmla="*/ 47 h 1504"/>
                <a:gd name="T42" fmla="*/ 369 w 1291"/>
                <a:gd name="T43" fmla="*/ 48 h 1504"/>
                <a:gd name="T44" fmla="*/ 364 w 1291"/>
                <a:gd name="T45" fmla="*/ 49 h 1504"/>
                <a:gd name="T46" fmla="*/ 358 w 1291"/>
                <a:gd name="T47" fmla="*/ 49 h 1504"/>
                <a:gd name="T48" fmla="*/ 353 w 1291"/>
                <a:gd name="T49" fmla="*/ 50 h 1504"/>
                <a:gd name="T50" fmla="*/ 347 w 1291"/>
                <a:gd name="T51" fmla="*/ 50 h 1504"/>
                <a:gd name="T52" fmla="*/ 342 w 1291"/>
                <a:gd name="T53" fmla="*/ 50 h 1504"/>
                <a:gd name="T54" fmla="*/ 336 w 1291"/>
                <a:gd name="T55" fmla="*/ 50 h 1504"/>
                <a:gd name="T56" fmla="*/ 332 w 1291"/>
                <a:gd name="T57" fmla="*/ 50 h 1504"/>
                <a:gd name="T58" fmla="*/ 326 w 1291"/>
                <a:gd name="T59" fmla="*/ 50 h 1504"/>
                <a:gd name="T60" fmla="*/ 320 w 1291"/>
                <a:gd name="T61" fmla="*/ 49 h 1504"/>
                <a:gd name="T62" fmla="*/ 315 w 1291"/>
                <a:gd name="T63" fmla="*/ 48 h 1504"/>
                <a:gd name="T64" fmla="*/ 310 w 1291"/>
                <a:gd name="T65" fmla="*/ 47 h 1504"/>
                <a:gd name="T66" fmla="*/ 306 w 1291"/>
                <a:gd name="T67" fmla="*/ 45 h 1504"/>
                <a:gd name="T68" fmla="*/ 301 w 1291"/>
                <a:gd name="T69" fmla="*/ 44 h 1504"/>
                <a:gd name="T70" fmla="*/ 296 w 1291"/>
                <a:gd name="T71" fmla="*/ 41 h 1504"/>
                <a:gd name="T72" fmla="*/ 274 w 1291"/>
                <a:gd name="T73" fmla="*/ 48 h 1504"/>
                <a:gd name="T74" fmla="*/ 279 w 1291"/>
                <a:gd name="T75" fmla="*/ 61 h 1504"/>
                <a:gd name="T76" fmla="*/ 293 w 1291"/>
                <a:gd name="T77" fmla="*/ 60 h 1504"/>
                <a:gd name="T78" fmla="*/ 293 w 1291"/>
                <a:gd name="T79" fmla="*/ 66 h 1504"/>
                <a:gd name="T80" fmla="*/ 292 w 1291"/>
                <a:gd name="T81" fmla="*/ 72 h 1504"/>
                <a:gd name="T82" fmla="*/ 290 w 1291"/>
                <a:gd name="T83" fmla="*/ 77 h 1504"/>
                <a:gd name="T84" fmla="*/ 286 w 1291"/>
                <a:gd name="T85" fmla="*/ 80 h 1504"/>
                <a:gd name="T86" fmla="*/ 282 w 1291"/>
                <a:gd name="T87" fmla="*/ 85 h 1504"/>
                <a:gd name="T88" fmla="*/ 253 w 1291"/>
                <a:gd name="T89" fmla="*/ 100 h 1504"/>
                <a:gd name="T90" fmla="*/ 201 w 1291"/>
                <a:gd name="T91" fmla="*/ 132 h 1504"/>
                <a:gd name="T92" fmla="*/ 153 w 1291"/>
                <a:gd name="T93" fmla="*/ 166 h 1504"/>
                <a:gd name="T94" fmla="*/ 127 w 1291"/>
                <a:gd name="T95" fmla="*/ 109 h 1504"/>
                <a:gd name="T96" fmla="*/ 162 w 1291"/>
                <a:gd name="T97" fmla="*/ 83 h 1504"/>
                <a:gd name="T98" fmla="*/ 145 w 1291"/>
                <a:gd name="T99" fmla="*/ 41 h 1504"/>
                <a:gd name="T100" fmla="*/ 98 w 1291"/>
                <a:gd name="T101" fmla="*/ 178 h 1504"/>
                <a:gd name="T102" fmla="*/ 122 w 1291"/>
                <a:gd name="T103" fmla="*/ 363 h 1504"/>
                <a:gd name="T104" fmla="*/ 10 w 1291"/>
                <a:gd name="T105" fmla="*/ 591 h 1504"/>
                <a:gd name="T106" fmla="*/ 0 w 1291"/>
                <a:gd name="T107" fmla="*/ 638 h 150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291"/>
                <a:gd name="T163" fmla="*/ 0 h 1504"/>
                <a:gd name="T164" fmla="*/ 1291 w 1291"/>
                <a:gd name="T165" fmla="*/ 1504 h 150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291" h="1504">
                  <a:moveTo>
                    <a:pt x="0" y="1276"/>
                  </a:moveTo>
                  <a:lnTo>
                    <a:pt x="51" y="1401"/>
                  </a:lnTo>
                  <a:lnTo>
                    <a:pt x="116" y="1480"/>
                  </a:lnTo>
                  <a:lnTo>
                    <a:pt x="217" y="1504"/>
                  </a:lnTo>
                  <a:lnTo>
                    <a:pt x="311" y="1484"/>
                  </a:lnTo>
                  <a:lnTo>
                    <a:pt x="407" y="1385"/>
                  </a:lnTo>
                  <a:lnTo>
                    <a:pt x="429" y="1300"/>
                  </a:lnTo>
                  <a:lnTo>
                    <a:pt x="428" y="1139"/>
                  </a:lnTo>
                  <a:lnTo>
                    <a:pt x="398" y="819"/>
                  </a:lnTo>
                  <a:lnTo>
                    <a:pt x="450" y="784"/>
                  </a:lnTo>
                  <a:lnTo>
                    <a:pt x="457" y="737"/>
                  </a:lnTo>
                  <a:lnTo>
                    <a:pt x="516" y="717"/>
                  </a:lnTo>
                  <a:lnTo>
                    <a:pt x="529" y="662"/>
                  </a:lnTo>
                  <a:lnTo>
                    <a:pt x="647" y="719"/>
                  </a:lnTo>
                  <a:lnTo>
                    <a:pt x="717" y="737"/>
                  </a:lnTo>
                  <a:lnTo>
                    <a:pt x="1215" y="581"/>
                  </a:lnTo>
                  <a:lnTo>
                    <a:pt x="1281" y="489"/>
                  </a:lnTo>
                  <a:lnTo>
                    <a:pt x="1281" y="317"/>
                  </a:lnTo>
                  <a:lnTo>
                    <a:pt x="1291" y="168"/>
                  </a:lnTo>
                  <a:lnTo>
                    <a:pt x="1272" y="146"/>
                  </a:lnTo>
                  <a:lnTo>
                    <a:pt x="1215" y="136"/>
                  </a:lnTo>
                  <a:lnTo>
                    <a:pt x="1187" y="81"/>
                  </a:lnTo>
                  <a:lnTo>
                    <a:pt x="1099" y="0"/>
                  </a:lnTo>
                  <a:lnTo>
                    <a:pt x="962" y="66"/>
                  </a:lnTo>
                  <a:lnTo>
                    <a:pt x="848" y="68"/>
                  </a:lnTo>
                  <a:lnTo>
                    <a:pt x="844" y="68"/>
                  </a:lnTo>
                  <a:lnTo>
                    <a:pt x="839" y="70"/>
                  </a:lnTo>
                  <a:lnTo>
                    <a:pt x="833" y="72"/>
                  </a:lnTo>
                  <a:lnTo>
                    <a:pt x="830" y="72"/>
                  </a:lnTo>
                  <a:lnTo>
                    <a:pt x="822" y="76"/>
                  </a:lnTo>
                  <a:lnTo>
                    <a:pt x="817" y="77"/>
                  </a:lnTo>
                  <a:lnTo>
                    <a:pt x="807" y="79"/>
                  </a:lnTo>
                  <a:lnTo>
                    <a:pt x="800" y="81"/>
                  </a:lnTo>
                  <a:lnTo>
                    <a:pt x="793" y="83"/>
                  </a:lnTo>
                  <a:lnTo>
                    <a:pt x="783" y="87"/>
                  </a:lnTo>
                  <a:lnTo>
                    <a:pt x="778" y="87"/>
                  </a:lnTo>
                  <a:lnTo>
                    <a:pt x="774" y="89"/>
                  </a:lnTo>
                  <a:lnTo>
                    <a:pt x="769" y="89"/>
                  </a:lnTo>
                  <a:lnTo>
                    <a:pt x="763" y="90"/>
                  </a:lnTo>
                  <a:lnTo>
                    <a:pt x="759" y="90"/>
                  </a:lnTo>
                  <a:lnTo>
                    <a:pt x="754" y="92"/>
                  </a:lnTo>
                  <a:lnTo>
                    <a:pt x="748" y="94"/>
                  </a:lnTo>
                  <a:lnTo>
                    <a:pt x="745" y="96"/>
                  </a:lnTo>
                  <a:lnTo>
                    <a:pt x="739" y="96"/>
                  </a:lnTo>
                  <a:lnTo>
                    <a:pt x="734" y="96"/>
                  </a:lnTo>
                  <a:lnTo>
                    <a:pt x="728" y="98"/>
                  </a:lnTo>
                  <a:lnTo>
                    <a:pt x="723" y="98"/>
                  </a:lnTo>
                  <a:lnTo>
                    <a:pt x="717" y="98"/>
                  </a:lnTo>
                  <a:lnTo>
                    <a:pt x="712" y="100"/>
                  </a:lnTo>
                  <a:lnTo>
                    <a:pt x="706" y="100"/>
                  </a:lnTo>
                  <a:lnTo>
                    <a:pt x="700" y="100"/>
                  </a:lnTo>
                  <a:lnTo>
                    <a:pt x="695" y="100"/>
                  </a:lnTo>
                  <a:lnTo>
                    <a:pt x="689" y="100"/>
                  </a:lnTo>
                  <a:lnTo>
                    <a:pt x="684" y="100"/>
                  </a:lnTo>
                  <a:lnTo>
                    <a:pt x="678" y="100"/>
                  </a:lnTo>
                  <a:lnTo>
                    <a:pt x="673" y="100"/>
                  </a:lnTo>
                  <a:lnTo>
                    <a:pt x="667" y="100"/>
                  </a:lnTo>
                  <a:lnTo>
                    <a:pt x="664" y="100"/>
                  </a:lnTo>
                  <a:lnTo>
                    <a:pt x="658" y="100"/>
                  </a:lnTo>
                  <a:lnTo>
                    <a:pt x="653" y="100"/>
                  </a:lnTo>
                  <a:lnTo>
                    <a:pt x="647" y="100"/>
                  </a:lnTo>
                  <a:lnTo>
                    <a:pt x="641" y="98"/>
                  </a:lnTo>
                  <a:lnTo>
                    <a:pt x="636" y="98"/>
                  </a:lnTo>
                  <a:lnTo>
                    <a:pt x="630" y="96"/>
                  </a:lnTo>
                  <a:lnTo>
                    <a:pt x="627" y="96"/>
                  </a:lnTo>
                  <a:lnTo>
                    <a:pt x="621" y="94"/>
                  </a:lnTo>
                  <a:lnTo>
                    <a:pt x="618" y="92"/>
                  </a:lnTo>
                  <a:lnTo>
                    <a:pt x="612" y="90"/>
                  </a:lnTo>
                  <a:lnTo>
                    <a:pt x="608" y="89"/>
                  </a:lnTo>
                  <a:lnTo>
                    <a:pt x="603" y="87"/>
                  </a:lnTo>
                  <a:lnTo>
                    <a:pt x="601" y="85"/>
                  </a:lnTo>
                  <a:lnTo>
                    <a:pt x="592" y="81"/>
                  </a:lnTo>
                  <a:lnTo>
                    <a:pt x="586" y="76"/>
                  </a:lnTo>
                  <a:lnTo>
                    <a:pt x="549" y="96"/>
                  </a:lnTo>
                  <a:lnTo>
                    <a:pt x="575" y="101"/>
                  </a:lnTo>
                  <a:lnTo>
                    <a:pt x="559" y="122"/>
                  </a:lnTo>
                  <a:lnTo>
                    <a:pt x="586" y="118"/>
                  </a:lnTo>
                  <a:lnTo>
                    <a:pt x="586" y="120"/>
                  </a:lnTo>
                  <a:lnTo>
                    <a:pt x="586" y="124"/>
                  </a:lnTo>
                  <a:lnTo>
                    <a:pt x="586" y="131"/>
                  </a:lnTo>
                  <a:lnTo>
                    <a:pt x="586" y="140"/>
                  </a:lnTo>
                  <a:lnTo>
                    <a:pt x="584" y="144"/>
                  </a:lnTo>
                  <a:lnTo>
                    <a:pt x="584" y="149"/>
                  </a:lnTo>
                  <a:lnTo>
                    <a:pt x="581" y="153"/>
                  </a:lnTo>
                  <a:lnTo>
                    <a:pt x="579" y="159"/>
                  </a:lnTo>
                  <a:lnTo>
                    <a:pt x="573" y="160"/>
                  </a:lnTo>
                  <a:lnTo>
                    <a:pt x="570" y="166"/>
                  </a:lnTo>
                  <a:lnTo>
                    <a:pt x="564" y="170"/>
                  </a:lnTo>
                  <a:lnTo>
                    <a:pt x="559" y="171"/>
                  </a:lnTo>
                  <a:lnTo>
                    <a:pt x="507" y="201"/>
                  </a:lnTo>
                  <a:lnTo>
                    <a:pt x="485" y="245"/>
                  </a:lnTo>
                  <a:lnTo>
                    <a:pt x="402" y="264"/>
                  </a:lnTo>
                  <a:lnTo>
                    <a:pt x="407" y="295"/>
                  </a:lnTo>
                  <a:lnTo>
                    <a:pt x="306" y="332"/>
                  </a:lnTo>
                  <a:lnTo>
                    <a:pt x="282" y="264"/>
                  </a:lnTo>
                  <a:lnTo>
                    <a:pt x="254" y="219"/>
                  </a:lnTo>
                  <a:lnTo>
                    <a:pt x="273" y="194"/>
                  </a:lnTo>
                  <a:lnTo>
                    <a:pt x="324" y="166"/>
                  </a:lnTo>
                  <a:lnTo>
                    <a:pt x="317" y="92"/>
                  </a:lnTo>
                  <a:lnTo>
                    <a:pt x="291" y="81"/>
                  </a:lnTo>
                  <a:lnTo>
                    <a:pt x="133" y="219"/>
                  </a:lnTo>
                  <a:lnTo>
                    <a:pt x="197" y="356"/>
                  </a:lnTo>
                  <a:lnTo>
                    <a:pt x="188" y="594"/>
                  </a:lnTo>
                  <a:lnTo>
                    <a:pt x="245" y="726"/>
                  </a:lnTo>
                  <a:lnTo>
                    <a:pt x="208" y="876"/>
                  </a:lnTo>
                  <a:lnTo>
                    <a:pt x="20" y="1182"/>
                  </a:lnTo>
                  <a:lnTo>
                    <a:pt x="0" y="1276"/>
                  </a:lnTo>
                  <a:close/>
                </a:path>
              </a:pathLst>
            </a:custGeom>
            <a:solidFill>
              <a:srgbClr val="FFB5A8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4693" y="3141"/>
              <a:ext cx="345" cy="363"/>
            </a:xfrm>
            <a:custGeom>
              <a:avLst/>
              <a:gdLst>
                <a:gd name="T0" fmla="*/ 133 w 689"/>
                <a:gd name="T1" fmla="*/ 41 h 726"/>
                <a:gd name="T2" fmla="*/ 119 w 689"/>
                <a:gd name="T3" fmla="*/ 40 h 726"/>
                <a:gd name="T4" fmla="*/ 103 w 689"/>
                <a:gd name="T5" fmla="*/ 39 h 726"/>
                <a:gd name="T6" fmla="*/ 86 w 689"/>
                <a:gd name="T7" fmla="*/ 38 h 726"/>
                <a:gd name="T8" fmla="*/ 67 w 689"/>
                <a:gd name="T9" fmla="*/ 40 h 726"/>
                <a:gd name="T10" fmla="*/ 52 w 689"/>
                <a:gd name="T11" fmla="*/ 44 h 726"/>
                <a:gd name="T12" fmla="*/ 36 w 689"/>
                <a:gd name="T13" fmla="*/ 51 h 726"/>
                <a:gd name="T14" fmla="*/ 23 w 689"/>
                <a:gd name="T15" fmla="*/ 67 h 726"/>
                <a:gd name="T16" fmla="*/ 15 w 689"/>
                <a:gd name="T17" fmla="*/ 81 h 726"/>
                <a:gd name="T18" fmla="*/ 9 w 689"/>
                <a:gd name="T19" fmla="*/ 93 h 726"/>
                <a:gd name="T20" fmla="*/ 6 w 689"/>
                <a:gd name="T21" fmla="*/ 106 h 726"/>
                <a:gd name="T22" fmla="*/ 2 w 689"/>
                <a:gd name="T23" fmla="*/ 120 h 726"/>
                <a:gd name="T24" fmla="*/ 1 w 689"/>
                <a:gd name="T25" fmla="*/ 135 h 726"/>
                <a:gd name="T26" fmla="*/ 0 w 689"/>
                <a:gd name="T27" fmla="*/ 150 h 726"/>
                <a:gd name="T28" fmla="*/ 0 w 689"/>
                <a:gd name="T29" fmla="*/ 167 h 726"/>
                <a:gd name="T30" fmla="*/ 2 w 689"/>
                <a:gd name="T31" fmla="*/ 183 h 726"/>
                <a:gd name="T32" fmla="*/ 5 w 689"/>
                <a:gd name="T33" fmla="*/ 201 h 726"/>
                <a:gd name="T34" fmla="*/ 7 w 689"/>
                <a:gd name="T35" fmla="*/ 217 h 726"/>
                <a:gd name="T36" fmla="*/ 11 w 689"/>
                <a:gd name="T37" fmla="*/ 234 h 726"/>
                <a:gd name="T38" fmla="*/ 16 w 689"/>
                <a:gd name="T39" fmla="*/ 250 h 726"/>
                <a:gd name="T40" fmla="*/ 20 w 689"/>
                <a:gd name="T41" fmla="*/ 266 h 726"/>
                <a:gd name="T42" fmla="*/ 27 w 689"/>
                <a:gd name="T43" fmla="*/ 280 h 726"/>
                <a:gd name="T44" fmla="*/ 33 w 689"/>
                <a:gd name="T45" fmla="*/ 294 h 726"/>
                <a:gd name="T46" fmla="*/ 40 w 689"/>
                <a:gd name="T47" fmla="*/ 306 h 726"/>
                <a:gd name="T48" fmla="*/ 52 w 689"/>
                <a:gd name="T49" fmla="*/ 323 h 726"/>
                <a:gd name="T50" fmla="*/ 69 w 689"/>
                <a:gd name="T51" fmla="*/ 340 h 726"/>
                <a:gd name="T52" fmla="*/ 196 w 689"/>
                <a:gd name="T53" fmla="*/ 362 h 726"/>
                <a:gd name="T54" fmla="*/ 297 w 689"/>
                <a:gd name="T55" fmla="*/ 314 h 726"/>
                <a:gd name="T56" fmla="*/ 305 w 689"/>
                <a:gd name="T57" fmla="*/ 300 h 726"/>
                <a:gd name="T58" fmla="*/ 317 w 689"/>
                <a:gd name="T59" fmla="*/ 279 h 726"/>
                <a:gd name="T60" fmla="*/ 325 w 689"/>
                <a:gd name="T61" fmla="*/ 264 h 726"/>
                <a:gd name="T62" fmla="*/ 330 w 689"/>
                <a:gd name="T63" fmla="*/ 250 h 726"/>
                <a:gd name="T64" fmla="*/ 336 w 689"/>
                <a:gd name="T65" fmla="*/ 238 h 726"/>
                <a:gd name="T66" fmla="*/ 339 w 689"/>
                <a:gd name="T67" fmla="*/ 224 h 726"/>
                <a:gd name="T68" fmla="*/ 343 w 689"/>
                <a:gd name="T69" fmla="*/ 210 h 726"/>
                <a:gd name="T70" fmla="*/ 344 w 689"/>
                <a:gd name="T71" fmla="*/ 197 h 726"/>
                <a:gd name="T72" fmla="*/ 344 w 689"/>
                <a:gd name="T73" fmla="*/ 184 h 726"/>
                <a:gd name="T74" fmla="*/ 342 w 689"/>
                <a:gd name="T75" fmla="*/ 170 h 726"/>
                <a:gd name="T76" fmla="*/ 338 w 689"/>
                <a:gd name="T77" fmla="*/ 153 h 726"/>
                <a:gd name="T78" fmla="*/ 333 w 689"/>
                <a:gd name="T79" fmla="*/ 135 h 726"/>
                <a:gd name="T80" fmla="*/ 326 w 689"/>
                <a:gd name="T81" fmla="*/ 116 h 726"/>
                <a:gd name="T82" fmla="*/ 319 w 689"/>
                <a:gd name="T83" fmla="*/ 96 h 726"/>
                <a:gd name="T84" fmla="*/ 312 w 689"/>
                <a:gd name="T85" fmla="*/ 79 h 726"/>
                <a:gd name="T86" fmla="*/ 302 w 689"/>
                <a:gd name="T87" fmla="*/ 60 h 726"/>
                <a:gd name="T88" fmla="*/ 291 w 689"/>
                <a:gd name="T89" fmla="*/ 44 h 726"/>
                <a:gd name="T90" fmla="*/ 281 w 689"/>
                <a:gd name="T91" fmla="*/ 28 h 726"/>
                <a:gd name="T92" fmla="*/ 270 w 689"/>
                <a:gd name="T93" fmla="*/ 15 h 726"/>
                <a:gd name="T94" fmla="*/ 258 w 689"/>
                <a:gd name="T95" fmla="*/ 6 h 726"/>
                <a:gd name="T96" fmla="*/ 246 w 689"/>
                <a:gd name="T97" fmla="*/ 1 h 726"/>
                <a:gd name="T98" fmla="*/ 199 w 689"/>
                <a:gd name="T99" fmla="*/ 15 h 726"/>
                <a:gd name="T100" fmla="*/ 185 w 689"/>
                <a:gd name="T101" fmla="*/ 21 h 726"/>
                <a:gd name="T102" fmla="*/ 171 w 689"/>
                <a:gd name="T103" fmla="*/ 33 h 726"/>
                <a:gd name="T104" fmla="*/ 158 w 689"/>
                <a:gd name="T105" fmla="*/ 40 h 726"/>
                <a:gd name="T106" fmla="*/ 146 w 689"/>
                <a:gd name="T107" fmla="*/ 43 h 72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9"/>
                <a:gd name="T163" fmla="*/ 0 h 726"/>
                <a:gd name="T164" fmla="*/ 689 w 689"/>
                <a:gd name="T165" fmla="*/ 726 h 72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9" h="726">
                  <a:moveTo>
                    <a:pt x="282" y="85"/>
                  </a:moveTo>
                  <a:lnTo>
                    <a:pt x="282" y="85"/>
                  </a:lnTo>
                  <a:lnTo>
                    <a:pt x="278" y="83"/>
                  </a:lnTo>
                  <a:lnTo>
                    <a:pt x="273" y="83"/>
                  </a:lnTo>
                  <a:lnTo>
                    <a:pt x="265" y="81"/>
                  </a:lnTo>
                  <a:lnTo>
                    <a:pt x="260" y="81"/>
                  </a:lnTo>
                  <a:lnTo>
                    <a:pt x="254" y="79"/>
                  </a:lnTo>
                  <a:lnTo>
                    <a:pt x="249" y="79"/>
                  </a:lnTo>
                  <a:lnTo>
                    <a:pt x="245" y="79"/>
                  </a:lnTo>
                  <a:lnTo>
                    <a:pt x="238" y="79"/>
                  </a:lnTo>
                  <a:lnTo>
                    <a:pt x="232" y="77"/>
                  </a:lnTo>
                  <a:lnTo>
                    <a:pt x="226" y="77"/>
                  </a:lnTo>
                  <a:lnTo>
                    <a:pt x="221" y="77"/>
                  </a:lnTo>
                  <a:lnTo>
                    <a:pt x="214" y="77"/>
                  </a:lnTo>
                  <a:lnTo>
                    <a:pt x="206" y="77"/>
                  </a:lnTo>
                  <a:lnTo>
                    <a:pt x="199" y="75"/>
                  </a:lnTo>
                  <a:lnTo>
                    <a:pt x="193" y="75"/>
                  </a:lnTo>
                  <a:lnTo>
                    <a:pt x="186" y="75"/>
                  </a:lnTo>
                  <a:lnTo>
                    <a:pt x="179" y="75"/>
                  </a:lnTo>
                  <a:lnTo>
                    <a:pt x="171" y="75"/>
                  </a:lnTo>
                  <a:lnTo>
                    <a:pt x="164" y="77"/>
                  </a:lnTo>
                  <a:lnTo>
                    <a:pt x="156" y="77"/>
                  </a:lnTo>
                  <a:lnTo>
                    <a:pt x="149" y="77"/>
                  </a:lnTo>
                  <a:lnTo>
                    <a:pt x="142" y="77"/>
                  </a:lnTo>
                  <a:lnTo>
                    <a:pt x="134" y="79"/>
                  </a:lnTo>
                  <a:lnTo>
                    <a:pt x="127" y="79"/>
                  </a:lnTo>
                  <a:lnTo>
                    <a:pt x="121" y="81"/>
                  </a:lnTo>
                  <a:lnTo>
                    <a:pt x="116" y="83"/>
                  </a:lnTo>
                  <a:lnTo>
                    <a:pt x="108" y="85"/>
                  </a:lnTo>
                  <a:lnTo>
                    <a:pt x="103" y="87"/>
                  </a:lnTo>
                  <a:lnTo>
                    <a:pt x="97" y="88"/>
                  </a:lnTo>
                  <a:lnTo>
                    <a:pt x="90" y="90"/>
                  </a:lnTo>
                  <a:lnTo>
                    <a:pt x="84" y="94"/>
                  </a:lnTo>
                  <a:lnTo>
                    <a:pt x="77" y="98"/>
                  </a:lnTo>
                  <a:lnTo>
                    <a:pt x="72" y="103"/>
                  </a:lnTo>
                  <a:lnTo>
                    <a:pt x="66" y="107"/>
                  </a:lnTo>
                  <a:lnTo>
                    <a:pt x="62" y="114"/>
                  </a:lnTo>
                  <a:lnTo>
                    <a:pt x="55" y="118"/>
                  </a:lnTo>
                  <a:lnTo>
                    <a:pt x="51" y="125"/>
                  </a:lnTo>
                  <a:lnTo>
                    <a:pt x="46" y="133"/>
                  </a:lnTo>
                  <a:lnTo>
                    <a:pt x="42" y="140"/>
                  </a:lnTo>
                  <a:lnTo>
                    <a:pt x="37" y="147"/>
                  </a:lnTo>
                  <a:lnTo>
                    <a:pt x="33" y="155"/>
                  </a:lnTo>
                  <a:lnTo>
                    <a:pt x="29" y="158"/>
                  </a:lnTo>
                  <a:lnTo>
                    <a:pt x="29" y="162"/>
                  </a:lnTo>
                  <a:lnTo>
                    <a:pt x="27" y="168"/>
                  </a:lnTo>
                  <a:lnTo>
                    <a:pt x="25" y="173"/>
                  </a:lnTo>
                  <a:lnTo>
                    <a:pt x="22" y="177"/>
                  </a:lnTo>
                  <a:lnTo>
                    <a:pt x="20" y="181"/>
                  </a:lnTo>
                  <a:lnTo>
                    <a:pt x="18" y="186"/>
                  </a:lnTo>
                  <a:lnTo>
                    <a:pt x="16" y="192"/>
                  </a:lnTo>
                  <a:lnTo>
                    <a:pt x="14" y="195"/>
                  </a:lnTo>
                  <a:lnTo>
                    <a:pt x="13" y="201"/>
                  </a:lnTo>
                  <a:lnTo>
                    <a:pt x="11" y="206"/>
                  </a:lnTo>
                  <a:lnTo>
                    <a:pt x="11" y="212"/>
                  </a:lnTo>
                  <a:lnTo>
                    <a:pt x="9" y="217"/>
                  </a:lnTo>
                  <a:lnTo>
                    <a:pt x="9" y="221"/>
                  </a:lnTo>
                  <a:lnTo>
                    <a:pt x="7" y="228"/>
                  </a:lnTo>
                  <a:lnTo>
                    <a:pt x="5" y="234"/>
                  </a:lnTo>
                  <a:lnTo>
                    <a:pt x="3" y="240"/>
                  </a:lnTo>
                  <a:lnTo>
                    <a:pt x="3" y="245"/>
                  </a:lnTo>
                  <a:lnTo>
                    <a:pt x="3" y="251"/>
                  </a:lnTo>
                  <a:lnTo>
                    <a:pt x="3" y="256"/>
                  </a:lnTo>
                  <a:lnTo>
                    <a:pt x="2" y="262"/>
                  </a:lnTo>
                  <a:lnTo>
                    <a:pt x="2" y="269"/>
                  </a:lnTo>
                  <a:lnTo>
                    <a:pt x="0" y="275"/>
                  </a:lnTo>
                  <a:lnTo>
                    <a:pt x="0" y="282"/>
                  </a:lnTo>
                  <a:lnTo>
                    <a:pt x="0" y="287"/>
                  </a:lnTo>
                  <a:lnTo>
                    <a:pt x="0" y="293"/>
                  </a:lnTo>
                  <a:lnTo>
                    <a:pt x="0" y="300"/>
                  </a:lnTo>
                  <a:lnTo>
                    <a:pt x="0" y="306"/>
                  </a:lnTo>
                  <a:lnTo>
                    <a:pt x="0" y="311"/>
                  </a:lnTo>
                  <a:lnTo>
                    <a:pt x="0" y="319"/>
                  </a:lnTo>
                  <a:lnTo>
                    <a:pt x="0" y="326"/>
                  </a:lnTo>
                  <a:lnTo>
                    <a:pt x="0" y="334"/>
                  </a:lnTo>
                  <a:lnTo>
                    <a:pt x="0" y="339"/>
                  </a:lnTo>
                  <a:lnTo>
                    <a:pt x="2" y="346"/>
                  </a:lnTo>
                  <a:lnTo>
                    <a:pt x="2" y="354"/>
                  </a:lnTo>
                  <a:lnTo>
                    <a:pt x="3" y="361"/>
                  </a:lnTo>
                  <a:lnTo>
                    <a:pt x="3" y="367"/>
                  </a:lnTo>
                  <a:lnTo>
                    <a:pt x="3" y="374"/>
                  </a:lnTo>
                  <a:lnTo>
                    <a:pt x="5" y="380"/>
                  </a:lnTo>
                  <a:lnTo>
                    <a:pt x="5" y="389"/>
                  </a:lnTo>
                  <a:lnTo>
                    <a:pt x="7" y="394"/>
                  </a:lnTo>
                  <a:lnTo>
                    <a:pt x="9" y="402"/>
                  </a:lnTo>
                  <a:lnTo>
                    <a:pt x="9" y="407"/>
                  </a:lnTo>
                  <a:lnTo>
                    <a:pt x="11" y="417"/>
                  </a:lnTo>
                  <a:lnTo>
                    <a:pt x="11" y="422"/>
                  </a:lnTo>
                  <a:lnTo>
                    <a:pt x="13" y="428"/>
                  </a:lnTo>
                  <a:lnTo>
                    <a:pt x="14" y="435"/>
                  </a:lnTo>
                  <a:lnTo>
                    <a:pt x="16" y="442"/>
                  </a:lnTo>
                  <a:lnTo>
                    <a:pt x="16" y="448"/>
                  </a:lnTo>
                  <a:lnTo>
                    <a:pt x="20" y="455"/>
                  </a:lnTo>
                  <a:lnTo>
                    <a:pt x="20" y="461"/>
                  </a:lnTo>
                  <a:lnTo>
                    <a:pt x="22" y="468"/>
                  </a:lnTo>
                  <a:lnTo>
                    <a:pt x="24" y="476"/>
                  </a:lnTo>
                  <a:lnTo>
                    <a:pt x="25" y="481"/>
                  </a:lnTo>
                  <a:lnTo>
                    <a:pt x="27" y="487"/>
                  </a:lnTo>
                  <a:lnTo>
                    <a:pt x="29" y="494"/>
                  </a:lnTo>
                  <a:lnTo>
                    <a:pt x="31" y="500"/>
                  </a:lnTo>
                  <a:lnTo>
                    <a:pt x="33" y="507"/>
                  </a:lnTo>
                  <a:lnTo>
                    <a:pt x="35" y="512"/>
                  </a:lnTo>
                  <a:lnTo>
                    <a:pt x="38" y="520"/>
                  </a:lnTo>
                  <a:lnTo>
                    <a:pt x="38" y="525"/>
                  </a:lnTo>
                  <a:lnTo>
                    <a:pt x="40" y="531"/>
                  </a:lnTo>
                  <a:lnTo>
                    <a:pt x="44" y="536"/>
                  </a:lnTo>
                  <a:lnTo>
                    <a:pt x="46" y="544"/>
                  </a:lnTo>
                  <a:lnTo>
                    <a:pt x="48" y="547"/>
                  </a:lnTo>
                  <a:lnTo>
                    <a:pt x="51" y="555"/>
                  </a:lnTo>
                  <a:lnTo>
                    <a:pt x="53" y="560"/>
                  </a:lnTo>
                  <a:lnTo>
                    <a:pt x="55" y="566"/>
                  </a:lnTo>
                  <a:lnTo>
                    <a:pt x="59" y="571"/>
                  </a:lnTo>
                  <a:lnTo>
                    <a:pt x="61" y="577"/>
                  </a:lnTo>
                  <a:lnTo>
                    <a:pt x="64" y="582"/>
                  </a:lnTo>
                  <a:lnTo>
                    <a:pt x="66" y="588"/>
                  </a:lnTo>
                  <a:lnTo>
                    <a:pt x="68" y="592"/>
                  </a:lnTo>
                  <a:lnTo>
                    <a:pt x="72" y="597"/>
                  </a:lnTo>
                  <a:lnTo>
                    <a:pt x="73" y="603"/>
                  </a:lnTo>
                  <a:lnTo>
                    <a:pt x="77" y="608"/>
                  </a:lnTo>
                  <a:lnTo>
                    <a:pt x="79" y="612"/>
                  </a:lnTo>
                  <a:lnTo>
                    <a:pt x="83" y="617"/>
                  </a:lnTo>
                  <a:lnTo>
                    <a:pt x="86" y="621"/>
                  </a:lnTo>
                  <a:lnTo>
                    <a:pt x="90" y="627"/>
                  </a:lnTo>
                  <a:lnTo>
                    <a:pt x="96" y="636"/>
                  </a:lnTo>
                  <a:lnTo>
                    <a:pt x="103" y="645"/>
                  </a:lnTo>
                  <a:lnTo>
                    <a:pt x="108" y="653"/>
                  </a:lnTo>
                  <a:lnTo>
                    <a:pt x="116" y="660"/>
                  </a:lnTo>
                  <a:lnTo>
                    <a:pt x="123" y="665"/>
                  </a:lnTo>
                  <a:lnTo>
                    <a:pt x="131" y="673"/>
                  </a:lnTo>
                  <a:lnTo>
                    <a:pt x="138" y="680"/>
                  </a:lnTo>
                  <a:lnTo>
                    <a:pt x="145" y="686"/>
                  </a:lnTo>
                  <a:lnTo>
                    <a:pt x="153" y="689"/>
                  </a:lnTo>
                  <a:lnTo>
                    <a:pt x="162" y="695"/>
                  </a:lnTo>
                  <a:lnTo>
                    <a:pt x="273" y="726"/>
                  </a:lnTo>
                  <a:lnTo>
                    <a:pt x="391" y="723"/>
                  </a:lnTo>
                  <a:lnTo>
                    <a:pt x="485" y="693"/>
                  </a:lnTo>
                  <a:lnTo>
                    <a:pt x="586" y="638"/>
                  </a:lnTo>
                  <a:lnTo>
                    <a:pt x="588" y="636"/>
                  </a:lnTo>
                  <a:lnTo>
                    <a:pt x="590" y="630"/>
                  </a:lnTo>
                  <a:lnTo>
                    <a:pt x="593" y="627"/>
                  </a:lnTo>
                  <a:lnTo>
                    <a:pt x="595" y="621"/>
                  </a:lnTo>
                  <a:lnTo>
                    <a:pt x="599" y="617"/>
                  </a:lnTo>
                  <a:lnTo>
                    <a:pt x="603" y="612"/>
                  </a:lnTo>
                  <a:lnTo>
                    <a:pt x="606" y="605"/>
                  </a:lnTo>
                  <a:lnTo>
                    <a:pt x="610" y="599"/>
                  </a:lnTo>
                  <a:lnTo>
                    <a:pt x="616" y="592"/>
                  </a:lnTo>
                  <a:lnTo>
                    <a:pt x="619" y="582"/>
                  </a:lnTo>
                  <a:lnTo>
                    <a:pt x="625" y="575"/>
                  </a:lnTo>
                  <a:lnTo>
                    <a:pt x="630" y="566"/>
                  </a:lnTo>
                  <a:lnTo>
                    <a:pt x="634" y="557"/>
                  </a:lnTo>
                  <a:lnTo>
                    <a:pt x="640" y="547"/>
                  </a:lnTo>
                  <a:lnTo>
                    <a:pt x="641" y="542"/>
                  </a:lnTo>
                  <a:lnTo>
                    <a:pt x="643" y="538"/>
                  </a:lnTo>
                  <a:lnTo>
                    <a:pt x="647" y="533"/>
                  </a:lnTo>
                  <a:lnTo>
                    <a:pt x="649" y="527"/>
                  </a:lnTo>
                  <a:lnTo>
                    <a:pt x="651" y="522"/>
                  </a:lnTo>
                  <a:lnTo>
                    <a:pt x="652" y="518"/>
                  </a:lnTo>
                  <a:lnTo>
                    <a:pt x="656" y="512"/>
                  </a:lnTo>
                  <a:lnTo>
                    <a:pt x="658" y="507"/>
                  </a:lnTo>
                  <a:lnTo>
                    <a:pt x="660" y="501"/>
                  </a:lnTo>
                  <a:lnTo>
                    <a:pt x="662" y="496"/>
                  </a:lnTo>
                  <a:lnTo>
                    <a:pt x="663" y="490"/>
                  </a:lnTo>
                  <a:lnTo>
                    <a:pt x="665" y="487"/>
                  </a:lnTo>
                  <a:lnTo>
                    <a:pt x="667" y="479"/>
                  </a:lnTo>
                  <a:lnTo>
                    <a:pt x="671" y="476"/>
                  </a:lnTo>
                  <a:lnTo>
                    <a:pt x="673" y="470"/>
                  </a:lnTo>
                  <a:lnTo>
                    <a:pt x="675" y="464"/>
                  </a:lnTo>
                  <a:lnTo>
                    <a:pt x="675" y="459"/>
                  </a:lnTo>
                  <a:lnTo>
                    <a:pt x="676" y="453"/>
                  </a:lnTo>
                  <a:lnTo>
                    <a:pt x="678" y="448"/>
                  </a:lnTo>
                  <a:lnTo>
                    <a:pt x="680" y="442"/>
                  </a:lnTo>
                  <a:lnTo>
                    <a:pt x="682" y="437"/>
                  </a:lnTo>
                  <a:lnTo>
                    <a:pt x="684" y="431"/>
                  </a:lnTo>
                  <a:lnTo>
                    <a:pt x="684" y="426"/>
                  </a:lnTo>
                  <a:lnTo>
                    <a:pt x="686" y="420"/>
                  </a:lnTo>
                  <a:lnTo>
                    <a:pt x="686" y="415"/>
                  </a:lnTo>
                  <a:lnTo>
                    <a:pt x="686" y="409"/>
                  </a:lnTo>
                  <a:lnTo>
                    <a:pt x="687" y="405"/>
                  </a:lnTo>
                  <a:lnTo>
                    <a:pt x="687" y="400"/>
                  </a:lnTo>
                  <a:lnTo>
                    <a:pt x="687" y="394"/>
                  </a:lnTo>
                  <a:lnTo>
                    <a:pt x="687" y="389"/>
                  </a:lnTo>
                  <a:lnTo>
                    <a:pt x="687" y="385"/>
                  </a:lnTo>
                  <a:lnTo>
                    <a:pt x="689" y="380"/>
                  </a:lnTo>
                  <a:lnTo>
                    <a:pt x="687" y="374"/>
                  </a:lnTo>
                  <a:lnTo>
                    <a:pt x="687" y="369"/>
                  </a:lnTo>
                  <a:lnTo>
                    <a:pt x="686" y="363"/>
                  </a:lnTo>
                  <a:lnTo>
                    <a:pt x="686" y="358"/>
                  </a:lnTo>
                  <a:lnTo>
                    <a:pt x="684" y="350"/>
                  </a:lnTo>
                  <a:lnTo>
                    <a:pt x="684" y="345"/>
                  </a:lnTo>
                  <a:lnTo>
                    <a:pt x="684" y="339"/>
                  </a:lnTo>
                  <a:lnTo>
                    <a:pt x="682" y="334"/>
                  </a:lnTo>
                  <a:lnTo>
                    <a:pt x="680" y="326"/>
                  </a:lnTo>
                  <a:lnTo>
                    <a:pt x="678" y="319"/>
                  </a:lnTo>
                  <a:lnTo>
                    <a:pt x="676" y="313"/>
                  </a:lnTo>
                  <a:lnTo>
                    <a:pt x="676" y="306"/>
                  </a:lnTo>
                  <a:lnTo>
                    <a:pt x="675" y="299"/>
                  </a:lnTo>
                  <a:lnTo>
                    <a:pt x="673" y="291"/>
                  </a:lnTo>
                  <a:lnTo>
                    <a:pt x="671" y="284"/>
                  </a:lnTo>
                  <a:lnTo>
                    <a:pt x="669" y="278"/>
                  </a:lnTo>
                  <a:lnTo>
                    <a:pt x="665" y="269"/>
                  </a:lnTo>
                  <a:lnTo>
                    <a:pt x="663" y="262"/>
                  </a:lnTo>
                  <a:lnTo>
                    <a:pt x="662" y="254"/>
                  </a:lnTo>
                  <a:lnTo>
                    <a:pt x="658" y="247"/>
                  </a:lnTo>
                  <a:lnTo>
                    <a:pt x="656" y="240"/>
                  </a:lnTo>
                  <a:lnTo>
                    <a:pt x="652" y="232"/>
                  </a:lnTo>
                  <a:lnTo>
                    <a:pt x="651" y="225"/>
                  </a:lnTo>
                  <a:lnTo>
                    <a:pt x="649" y="217"/>
                  </a:lnTo>
                  <a:lnTo>
                    <a:pt x="645" y="208"/>
                  </a:lnTo>
                  <a:lnTo>
                    <a:pt x="641" y="201"/>
                  </a:lnTo>
                  <a:lnTo>
                    <a:pt x="638" y="193"/>
                  </a:lnTo>
                  <a:lnTo>
                    <a:pt x="636" y="186"/>
                  </a:lnTo>
                  <a:lnTo>
                    <a:pt x="632" y="179"/>
                  </a:lnTo>
                  <a:lnTo>
                    <a:pt x="628" y="171"/>
                  </a:lnTo>
                  <a:lnTo>
                    <a:pt x="625" y="164"/>
                  </a:lnTo>
                  <a:lnTo>
                    <a:pt x="623" y="157"/>
                  </a:lnTo>
                  <a:lnTo>
                    <a:pt x="619" y="149"/>
                  </a:lnTo>
                  <a:lnTo>
                    <a:pt x="616" y="142"/>
                  </a:lnTo>
                  <a:lnTo>
                    <a:pt x="610" y="134"/>
                  </a:lnTo>
                  <a:lnTo>
                    <a:pt x="606" y="127"/>
                  </a:lnTo>
                  <a:lnTo>
                    <a:pt x="603" y="120"/>
                  </a:lnTo>
                  <a:lnTo>
                    <a:pt x="599" y="112"/>
                  </a:lnTo>
                  <a:lnTo>
                    <a:pt x="595" y="105"/>
                  </a:lnTo>
                  <a:lnTo>
                    <a:pt x="592" y="99"/>
                  </a:lnTo>
                  <a:lnTo>
                    <a:pt x="588" y="92"/>
                  </a:lnTo>
                  <a:lnTo>
                    <a:pt x="582" y="87"/>
                  </a:lnTo>
                  <a:lnTo>
                    <a:pt x="579" y="79"/>
                  </a:lnTo>
                  <a:lnTo>
                    <a:pt x="575" y="74"/>
                  </a:lnTo>
                  <a:lnTo>
                    <a:pt x="571" y="68"/>
                  </a:lnTo>
                  <a:lnTo>
                    <a:pt x="566" y="63"/>
                  </a:lnTo>
                  <a:lnTo>
                    <a:pt x="562" y="57"/>
                  </a:lnTo>
                  <a:lnTo>
                    <a:pt x="558" y="52"/>
                  </a:lnTo>
                  <a:lnTo>
                    <a:pt x="553" y="46"/>
                  </a:lnTo>
                  <a:lnTo>
                    <a:pt x="549" y="40"/>
                  </a:lnTo>
                  <a:lnTo>
                    <a:pt x="544" y="35"/>
                  </a:lnTo>
                  <a:lnTo>
                    <a:pt x="540" y="31"/>
                  </a:lnTo>
                  <a:lnTo>
                    <a:pt x="534" y="28"/>
                  </a:lnTo>
                  <a:lnTo>
                    <a:pt x="531" y="24"/>
                  </a:lnTo>
                  <a:lnTo>
                    <a:pt x="525" y="18"/>
                  </a:lnTo>
                  <a:lnTo>
                    <a:pt x="521" y="16"/>
                  </a:lnTo>
                  <a:lnTo>
                    <a:pt x="516" y="13"/>
                  </a:lnTo>
                  <a:lnTo>
                    <a:pt x="510" y="9"/>
                  </a:lnTo>
                  <a:lnTo>
                    <a:pt x="507" y="7"/>
                  </a:lnTo>
                  <a:lnTo>
                    <a:pt x="501" y="5"/>
                  </a:lnTo>
                  <a:lnTo>
                    <a:pt x="498" y="4"/>
                  </a:lnTo>
                  <a:lnTo>
                    <a:pt x="492" y="2"/>
                  </a:lnTo>
                  <a:lnTo>
                    <a:pt x="486" y="0"/>
                  </a:lnTo>
                  <a:lnTo>
                    <a:pt x="483" y="0"/>
                  </a:lnTo>
                  <a:lnTo>
                    <a:pt x="405" y="31"/>
                  </a:lnTo>
                  <a:lnTo>
                    <a:pt x="403" y="31"/>
                  </a:lnTo>
                  <a:lnTo>
                    <a:pt x="398" y="31"/>
                  </a:lnTo>
                  <a:lnTo>
                    <a:pt x="392" y="33"/>
                  </a:lnTo>
                  <a:lnTo>
                    <a:pt x="385" y="35"/>
                  </a:lnTo>
                  <a:lnTo>
                    <a:pt x="380" y="37"/>
                  </a:lnTo>
                  <a:lnTo>
                    <a:pt x="376" y="39"/>
                  </a:lnTo>
                  <a:lnTo>
                    <a:pt x="370" y="42"/>
                  </a:lnTo>
                  <a:lnTo>
                    <a:pt x="367" y="44"/>
                  </a:lnTo>
                  <a:lnTo>
                    <a:pt x="357" y="52"/>
                  </a:lnTo>
                  <a:lnTo>
                    <a:pt x="350" y="59"/>
                  </a:lnTo>
                  <a:lnTo>
                    <a:pt x="344" y="63"/>
                  </a:lnTo>
                  <a:lnTo>
                    <a:pt x="341" y="66"/>
                  </a:lnTo>
                  <a:lnTo>
                    <a:pt x="335" y="70"/>
                  </a:lnTo>
                  <a:lnTo>
                    <a:pt x="332" y="74"/>
                  </a:lnTo>
                  <a:lnTo>
                    <a:pt x="326" y="75"/>
                  </a:lnTo>
                  <a:lnTo>
                    <a:pt x="319" y="79"/>
                  </a:lnTo>
                  <a:lnTo>
                    <a:pt x="315" y="79"/>
                  </a:lnTo>
                  <a:lnTo>
                    <a:pt x="309" y="81"/>
                  </a:lnTo>
                  <a:lnTo>
                    <a:pt x="304" y="83"/>
                  </a:lnTo>
                  <a:lnTo>
                    <a:pt x="298" y="83"/>
                  </a:lnTo>
                  <a:lnTo>
                    <a:pt x="293" y="83"/>
                  </a:lnTo>
                  <a:lnTo>
                    <a:pt x="291" y="85"/>
                  </a:lnTo>
                  <a:lnTo>
                    <a:pt x="284" y="85"/>
                  </a:lnTo>
                  <a:lnTo>
                    <a:pt x="282" y="85"/>
                  </a:lnTo>
                  <a:close/>
                </a:path>
              </a:pathLst>
            </a:custGeom>
            <a:solidFill>
              <a:srgbClr val="FFD1C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5189" y="3450"/>
              <a:ext cx="48" cy="34"/>
            </a:xfrm>
            <a:custGeom>
              <a:avLst/>
              <a:gdLst>
                <a:gd name="T0" fmla="*/ 0 w 96"/>
                <a:gd name="T1" fmla="*/ 34 h 69"/>
                <a:gd name="T2" fmla="*/ 11 w 96"/>
                <a:gd name="T3" fmla="*/ 0 h 69"/>
                <a:gd name="T4" fmla="*/ 48 w 96"/>
                <a:gd name="T5" fmla="*/ 18 h 69"/>
                <a:gd name="T6" fmla="*/ 43 w 96"/>
                <a:gd name="T7" fmla="*/ 34 h 69"/>
                <a:gd name="T8" fmla="*/ 0 w 96"/>
                <a:gd name="T9" fmla="*/ 34 h 69"/>
                <a:gd name="T10" fmla="*/ 0 w 96"/>
                <a:gd name="T11" fmla="*/ 34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6"/>
                <a:gd name="T19" fmla="*/ 0 h 69"/>
                <a:gd name="T20" fmla="*/ 96 w 96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6" h="69">
                  <a:moveTo>
                    <a:pt x="0" y="69"/>
                  </a:moveTo>
                  <a:lnTo>
                    <a:pt x="22" y="0"/>
                  </a:lnTo>
                  <a:lnTo>
                    <a:pt x="96" y="36"/>
                  </a:lnTo>
                  <a:lnTo>
                    <a:pt x="85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FFE6B3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4928" y="3410"/>
              <a:ext cx="34" cy="38"/>
            </a:xfrm>
            <a:custGeom>
              <a:avLst/>
              <a:gdLst>
                <a:gd name="T0" fmla="*/ 0 w 68"/>
                <a:gd name="T1" fmla="*/ 31 h 76"/>
                <a:gd name="T2" fmla="*/ 14 w 68"/>
                <a:gd name="T3" fmla="*/ 0 h 76"/>
                <a:gd name="T4" fmla="*/ 34 w 68"/>
                <a:gd name="T5" fmla="*/ 3 h 76"/>
                <a:gd name="T6" fmla="*/ 24 w 68"/>
                <a:gd name="T7" fmla="*/ 38 h 76"/>
                <a:gd name="T8" fmla="*/ 0 w 68"/>
                <a:gd name="T9" fmla="*/ 31 h 76"/>
                <a:gd name="T10" fmla="*/ 0 w 68"/>
                <a:gd name="T11" fmla="*/ 31 h 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76"/>
                <a:gd name="T20" fmla="*/ 68 w 68"/>
                <a:gd name="T21" fmla="*/ 76 h 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76">
                  <a:moveTo>
                    <a:pt x="0" y="63"/>
                  </a:moveTo>
                  <a:lnTo>
                    <a:pt x="28" y="0"/>
                  </a:lnTo>
                  <a:lnTo>
                    <a:pt x="68" y="6"/>
                  </a:lnTo>
                  <a:lnTo>
                    <a:pt x="48" y="76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951" y="3413"/>
              <a:ext cx="250" cy="75"/>
            </a:xfrm>
            <a:custGeom>
              <a:avLst/>
              <a:gdLst>
                <a:gd name="T0" fmla="*/ 8 w 500"/>
                <a:gd name="T1" fmla="*/ 0 h 149"/>
                <a:gd name="T2" fmla="*/ 0 w 500"/>
                <a:gd name="T3" fmla="*/ 35 h 149"/>
                <a:gd name="T4" fmla="*/ 239 w 500"/>
                <a:gd name="T5" fmla="*/ 75 h 149"/>
                <a:gd name="T6" fmla="*/ 250 w 500"/>
                <a:gd name="T7" fmla="*/ 37 h 149"/>
                <a:gd name="T8" fmla="*/ 180 w 500"/>
                <a:gd name="T9" fmla="*/ 24 h 149"/>
                <a:gd name="T10" fmla="*/ 174 w 500"/>
                <a:gd name="T11" fmla="*/ 31 h 149"/>
                <a:gd name="T12" fmla="*/ 174 w 500"/>
                <a:gd name="T13" fmla="*/ 31 h 149"/>
                <a:gd name="T14" fmla="*/ 172 w 500"/>
                <a:gd name="T15" fmla="*/ 32 h 149"/>
                <a:gd name="T16" fmla="*/ 170 w 500"/>
                <a:gd name="T17" fmla="*/ 32 h 149"/>
                <a:gd name="T18" fmla="*/ 168 w 500"/>
                <a:gd name="T19" fmla="*/ 33 h 149"/>
                <a:gd name="T20" fmla="*/ 164 w 500"/>
                <a:gd name="T21" fmla="*/ 33 h 149"/>
                <a:gd name="T22" fmla="*/ 162 w 500"/>
                <a:gd name="T23" fmla="*/ 34 h 149"/>
                <a:gd name="T24" fmla="*/ 159 w 500"/>
                <a:gd name="T25" fmla="*/ 34 h 149"/>
                <a:gd name="T26" fmla="*/ 155 w 500"/>
                <a:gd name="T27" fmla="*/ 34 h 149"/>
                <a:gd name="T28" fmla="*/ 137 w 500"/>
                <a:gd name="T29" fmla="*/ 29 h 149"/>
                <a:gd name="T30" fmla="*/ 127 w 500"/>
                <a:gd name="T31" fmla="*/ 15 h 149"/>
                <a:gd name="T32" fmla="*/ 8 w 500"/>
                <a:gd name="T33" fmla="*/ 0 h 149"/>
                <a:gd name="T34" fmla="*/ 8 w 500"/>
                <a:gd name="T35" fmla="*/ 0 h 14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00"/>
                <a:gd name="T55" fmla="*/ 0 h 149"/>
                <a:gd name="T56" fmla="*/ 500 w 500"/>
                <a:gd name="T57" fmla="*/ 149 h 14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00" h="149">
                  <a:moveTo>
                    <a:pt x="15" y="0"/>
                  </a:moveTo>
                  <a:lnTo>
                    <a:pt x="0" y="70"/>
                  </a:lnTo>
                  <a:lnTo>
                    <a:pt x="478" y="149"/>
                  </a:lnTo>
                  <a:lnTo>
                    <a:pt x="500" y="73"/>
                  </a:lnTo>
                  <a:lnTo>
                    <a:pt x="360" y="48"/>
                  </a:lnTo>
                  <a:lnTo>
                    <a:pt x="348" y="62"/>
                  </a:lnTo>
                  <a:lnTo>
                    <a:pt x="347" y="62"/>
                  </a:lnTo>
                  <a:lnTo>
                    <a:pt x="343" y="64"/>
                  </a:lnTo>
                  <a:lnTo>
                    <a:pt x="339" y="64"/>
                  </a:lnTo>
                  <a:lnTo>
                    <a:pt x="336" y="66"/>
                  </a:lnTo>
                  <a:lnTo>
                    <a:pt x="328" y="66"/>
                  </a:lnTo>
                  <a:lnTo>
                    <a:pt x="323" y="68"/>
                  </a:lnTo>
                  <a:lnTo>
                    <a:pt x="317" y="68"/>
                  </a:lnTo>
                  <a:lnTo>
                    <a:pt x="310" y="68"/>
                  </a:lnTo>
                  <a:lnTo>
                    <a:pt x="273" y="57"/>
                  </a:lnTo>
                  <a:lnTo>
                    <a:pt x="254" y="29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4880" y="3404"/>
              <a:ext cx="63" cy="37"/>
            </a:xfrm>
            <a:custGeom>
              <a:avLst/>
              <a:gdLst>
                <a:gd name="T0" fmla="*/ 0 w 125"/>
                <a:gd name="T1" fmla="*/ 28 h 76"/>
                <a:gd name="T2" fmla="*/ 27 w 125"/>
                <a:gd name="T3" fmla="*/ 0 h 76"/>
                <a:gd name="T4" fmla="*/ 63 w 125"/>
                <a:gd name="T5" fmla="*/ 6 h 76"/>
                <a:gd name="T6" fmla="*/ 50 w 125"/>
                <a:gd name="T7" fmla="*/ 37 h 76"/>
                <a:gd name="T8" fmla="*/ 0 w 125"/>
                <a:gd name="T9" fmla="*/ 28 h 76"/>
                <a:gd name="T10" fmla="*/ 0 w 125"/>
                <a:gd name="T11" fmla="*/ 28 h 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"/>
                <a:gd name="T19" fmla="*/ 0 h 76"/>
                <a:gd name="T20" fmla="*/ 125 w 125"/>
                <a:gd name="T21" fmla="*/ 76 h 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" h="76">
                  <a:moveTo>
                    <a:pt x="0" y="57"/>
                  </a:moveTo>
                  <a:lnTo>
                    <a:pt x="53" y="0"/>
                  </a:lnTo>
                  <a:lnTo>
                    <a:pt x="125" y="13"/>
                  </a:lnTo>
                  <a:lnTo>
                    <a:pt x="100" y="76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57575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4541" y="3805"/>
              <a:ext cx="95" cy="96"/>
            </a:xfrm>
            <a:custGeom>
              <a:avLst/>
              <a:gdLst>
                <a:gd name="T0" fmla="*/ 5 w 190"/>
                <a:gd name="T1" fmla="*/ 96 h 192"/>
                <a:gd name="T2" fmla="*/ 5 w 190"/>
                <a:gd name="T3" fmla="*/ 96 h 192"/>
                <a:gd name="T4" fmla="*/ 6 w 190"/>
                <a:gd name="T5" fmla="*/ 96 h 192"/>
                <a:gd name="T6" fmla="*/ 9 w 190"/>
                <a:gd name="T7" fmla="*/ 95 h 192"/>
                <a:gd name="T8" fmla="*/ 12 w 190"/>
                <a:gd name="T9" fmla="*/ 95 h 192"/>
                <a:gd name="T10" fmla="*/ 14 w 190"/>
                <a:gd name="T11" fmla="*/ 94 h 192"/>
                <a:gd name="T12" fmla="*/ 19 w 190"/>
                <a:gd name="T13" fmla="*/ 94 h 192"/>
                <a:gd name="T14" fmla="*/ 20 w 190"/>
                <a:gd name="T15" fmla="*/ 94 h 192"/>
                <a:gd name="T16" fmla="*/ 23 w 190"/>
                <a:gd name="T17" fmla="*/ 94 h 192"/>
                <a:gd name="T18" fmla="*/ 24 w 190"/>
                <a:gd name="T19" fmla="*/ 93 h 192"/>
                <a:gd name="T20" fmla="*/ 27 w 190"/>
                <a:gd name="T21" fmla="*/ 93 h 192"/>
                <a:gd name="T22" fmla="*/ 29 w 190"/>
                <a:gd name="T23" fmla="*/ 92 h 192"/>
                <a:gd name="T24" fmla="*/ 31 w 190"/>
                <a:gd name="T25" fmla="*/ 91 h 192"/>
                <a:gd name="T26" fmla="*/ 34 w 190"/>
                <a:gd name="T27" fmla="*/ 90 h 192"/>
                <a:gd name="T28" fmla="*/ 36 w 190"/>
                <a:gd name="T29" fmla="*/ 90 h 192"/>
                <a:gd name="T30" fmla="*/ 38 w 190"/>
                <a:gd name="T31" fmla="*/ 88 h 192"/>
                <a:gd name="T32" fmla="*/ 41 w 190"/>
                <a:gd name="T33" fmla="*/ 88 h 192"/>
                <a:gd name="T34" fmla="*/ 44 w 190"/>
                <a:gd name="T35" fmla="*/ 86 h 192"/>
                <a:gd name="T36" fmla="*/ 46 w 190"/>
                <a:gd name="T37" fmla="*/ 85 h 192"/>
                <a:gd name="T38" fmla="*/ 48 w 190"/>
                <a:gd name="T39" fmla="*/ 84 h 192"/>
                <a:gd name="T40" fmla="*/ 50 w 190"/>
                <a:gd name="T41" fmla="*/ 82 h 192"/>
                <a:gd name="T42" fmla="*/ 53 w 190"/>
                <a:gd name="T43" fmla="*/ 82 h 192"/>
                <a:gd name="T44" fmla="*/ 55 w 190"/>
                <a:gd name="T45" fmla="*/ 80 h 192"/>
                <a:gd name="T46" fmla="*/ 59 w 190"/>
                <a:gd name="T47" fmla="*/ 76 h 192"/>
                <a:gd name="T48" fmla="*/ 64 w 190"/>
                <a:gd name="T49" fmla="*/ 73 h 192"/>
                <a:gd name="T50" fmla="*/ 66 w 190"/>
                <a:gd name="T51" fmla="*/ 70 h 192"/>
                <a:gd name="T52" fmla="*/ 67 w 190"/>
                <a:gd name="T53" fmla="*/ 68 h 192"/>
                <a:gd name="T54" fmla="*/ 69 w 190"/>
                <a:gd name="T55" fmla="*/ 66 h 192"/>
                <a:gd name="T56" fmla="*/ 71 w 190"/>
                <a:gd name="T57" fmla="*/ 63 h 192"/>
                <a:gd name="T58" fmla="*/ 72 w 190"/>
                <a:gd name="T59" fmla="*/ 60 h 192"/>
                <a:gd name="T60" fmla="*/ 74 w 190"/>
                <a:gd name="T61" fmla="*/ 57 h 192"/>
                <a:gd name="T62" fmla="*/ 76 w 190"/>
                <a:gd name="T63" fmla="*/ 54 h 192"/>
                <a:gd name="T64" fmla="*/ 77 w 190"/>
                <a:gd name="T65" fmla="*/ 52 h 192"/>
                <a:gd name="T66" fmla="*/ 79 w 190"/>
                <a:gd name="T67" fmla="*/ 49 h 192"/>
                <a:gd name="T68" fmla="*/ 80 w 190"/>
                <a:gd name="T69" fmla="*/ 46 h 192"/>
                <a:gd name="T70" fmla="*/ 81 w 190"/>
                <a:gd name="T71" fmla="*/ 44 h 192"/>
                <a:gd name="T72" fmla="*/ 83 w 190"/>
                <a:gd name="T73" fmla="*/ 40 h 192"/>
                <a:gd name="T74" fmla="*/ 83 w 190"/>
                <a:gd name="T75" fmla="*/ 37 h 192"/>
                <a:gd name="T76" fmla="*/ 84 w 190"/>
                <a:gd name="T77" fmla="*/ 35 h 192"/>
                <a:gd name="T78" fmla="*/ 86 w 190"/>
                <a:gd name="T79" fmla="*/ 31 h 192"/>
                <a:gd name="T80" fmla="*/ 87 w 190"/>
                <a:gd name="T81" fmla="*/ 28 h 192"/>
                <a:gd name="T82" fmla="*/ 88 w 190"/>
                <a:gd name="T83" fmla="*/ 26 h 192"/>
                <a:gd name="T84" fmla="*/ 89 w 190"/>
                <a:gd name="T85" fmla="*/ 23 h 192"/>
                <a:gd name="T86" fmla="*/ 89 w 190"/>
                <a:gd name="T87" fmla="*/ 21 h 192"/>
                <a:gd name="T88" fmla="*/ 91 w 190"/>
                <a:gd name="T89" fmla="*/ 18 h 192"/>
                <a:gd name="T90" fmla="*/ 92 w 190"/>
                <a:gd name="T91" fmla="*/ 13 h 192"/>
                <a:gd name="T92" fmla="*/ 94 w 190"/>
                <a:gd name="T93" fmla="*/ 10 h 192"/>
                <a:gd name="T94" fmla="*/ 94 w 190"/>
                <a:gd name="T95" fmla="*/ 6 h 192"/>
                <a:gd name="T96" fmla="*/ 95 w 190"/>
                <a:gd name="T97" fmla="*/ 4 h 192"/>
                <a:gd name="T98" fmla="*/ 95 w 190"/>
                <a:gd name="T99" fmla="*/ 2 h 192"/>
                <a:gd name="T100" fmla="*/ 95 w 190"/>
                <a:gd name="T101" fmla="*/ 1 h 192"/>
                <a:gd name="T102" fmla="*/ 83 w 190"/>
                <a:gd name="T103" fmla="*/ 0 h 192"/>
                <a:gd name="T104" fmla="*/ 40 w 190"/>
                <a:gd name="T105" fmla="*/ 51 h 192"/>
                <a:gd name="T106" fmla="*/ 0 w 190"/>
                <a:gd name="T107" fmla="*/ 66 h 192"/>
                <a:gd name="T108" fmla="*/ 5 w 190"/>
                <a:gd name="T109" fmla="*/ 96 h 192"/>
                <a:gd name="T110" fmla="*/ 5 w 190"/>
                <a:gd name="T111" fmla="*/ 96 h 19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0"/>
                <a:gd name="T169" fmla="*/ 0 h 192"/>
                <a:gd name="T170" fmla="*/ 190 w 190"/>
                <a:gd name="T171" fmla="*/ 192 h 19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0" h="192">
                  <a:moveTo>
                    <a:pt x="10" y="192"/>
                  </a:moveTo>
                  <a:lnTo>
                    <a:pt x="10" y="192"/>
                  </a:lnTo>
                  <a:lnTo>
                    <a:pt x="13" y="192"/>
                  </a:lnTo>
                  <a:lnTo>
                    <a:pt x="17" y="190"/>
                  </a:lnTo>
                  <a:lnTo>
                    <a:pt x="23" y="190"/>
                  </a:lnTo>
                  <a:lnTo>
                    <a:pt x="28" y="188"/>
                  </a:lnTo>
                  <a:lnTo>
                    <a:pt x="37" y="188"/>
                  </a:lnTo>
                  <a:lnTo>
                    <a:pt x="39" y="187"/>
                  </a:lnTo>
                  <a:lnTo>
                    <a:pt x="45" y="187"/>
                  </a:lnTo>
                  <a:lnTo>
                    <a:pt x="48" y="185"/>
                  </a:lnTo>
                  <a:lnTo>
                    <a:pt x="54" y="185"/>
                  </a:lnTo>
                  <a:lnTo>
                    <a:pt x="58" y="183"/>
                  </a:lnTo>
                  <a:lnTo>
                    <a:pt x="63" y="181"/>
                  </a:lnTo>
                  <a:lnTo>
                    <a:pt x="67" y="179"/>
                  </a:lnTo>
                  <a:lnTo>
                    <a:pt x="72" y="179"/>
                  </a:lnTo>
                  <a:lnTo>
                    <a:pt x="76" y="175"/>
                  </a:lnTo>
                  <a:lnTo>
                    <a:pt x="82" y="175"/>
                  </a:lnTo>
                  <a:lnTo>
                    <a:pt x="87" y="172"/>
                  </a:lnTo>
                  <a:lnTo>
                    <a:pt x="91" y="170"/>
                  </a:lnTo>
                  <a:lnTo>
                    <a:pt x="96" y="168"/>
                  </a:lnTo>
                  <a:lnTo>
                    <a:pt x="100" y="164"/>
                  </a:lnTo>
                  <a:lnTo>
                    <a:pt x="106" y="163"/>
                  </a:lnTo>
                  <a:lnTo>
                    <a:pt x="111" y="159"/>
                  </a:lnTo>
                  <a:lnTo>
                    <a:pt x="118" y="151"/>
                  </a:lnTo>
                  <a:lnTo>
                    <a:pt x="128" y="146"/>
                  </a:lnTo>
                  <a:lnTo>
                    <a:pt x="131" y="140"/>
                  </a:lnTo>
                  <a:lnTo>
                    <a:pt x="133" y="135"/>
                  </a:lnTo>
                  <a:lnTo>
                    <a:pt x="137" y="131"/>
                  </a:lnTo>
                  <a:lnTo>
                    <a:pt x="142" y="126"/>
                  </a:lnTo>
                  <a:lnTo>
                    <a:pt x="144" y="120"/>
                  </a:lnTo>
                  <a:lnTo>
                    <a:pt x="148" y="115"/>
                  </a:lnTo>
                  <a:lnTo>
                    <a:pt x="152" y="109"/>
                  </a:lnTo>
                  <a:lnTo>
                    <a:pt x="153" y="105"/>
                  </a:lnTo>
                  <a:lnTo>
                    <a:pt x="157" y="98"/>
                  </a:lnTo>
                  <a:lnTo>
                    <a:pt x="159" y="92"/>
                  </a:lnTo>
                  <a:lnTo>
                    <a:pt x="161" y="87"/>
                  </a:lnTo>
                  <a:lnTo>
                    <a:pt x="165" y="80"/>
                  </a:lnTo>
                  <a:lnTo>
                    <a:pt x="166" y="74"/>
                  </a:lnTo>
                  <a:lnTo>
                    <a:pt x="168" y="69"/>
                  </a:lnTo>
                  <a:lnTo>
                    <a:pt x="172" y="63"/>
                  </a:lnTo>
                  <a:lnTo>
                    <a:pt x="174" y="57"/>
                  </a:lnTo>
                  <a:lnTo>
                    <a:pt x="176" y="52"/>
                  </a:lnTo>
                  <a:lnTo>
                    <a:pt x="177" y="45"/>
                  </a:lnTo>
                  <a:lnTo>
                    <a:pt x="177" y="41"/>
                  </a:lnTo>
                  <a:lnTo>
                    <a:pt x="181" y="35"/>
                  </a:lnTo>
                  <a:lnTo>
                    <a:pt x="183" y="26"/>
                  </a:lnTo>
                  <a:lnTo>
                    <a:pt x="187" y="19"/>
                  </a:lnTo>
                  <a:lnTo>
                    <a:pt x="187" y="11"/>
                  </a:lnTo>
                  <a:lnTo>
                    <a:pt x="189" y="8"/>
                  </a:lnTo>
                  <a:lnTo>
                    <a:pt x="190" y="4"/>
                  </a:lnTo>
                  <a:lnTo>
                    <a:pt x="190" y="2"/>
                  </a:lnTo>
                  <a:lnTo>
                    <a:pt x="166" y="0"/>
                  </a:lnTo>
                  <a:lnTo>
                    <a:pt x="80" y="102"/>
                  </a:lnTo>
                  <a:lnTo>
                    <a:pt x="0" y="131"/>
                  </a:lnTo>
                  <a:lnTo>
                    <a:pt x="10" y="192"/>
                  </a:lnTo>
                  <a:close/>
                </a:path>
              </a:pathLst>
            </a:custGeom>
            <a:solidFill>
              <a:srgbClr val="E8D9D9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4476" y="3097"/>
              <a:ext cx="180" cy="392"/>
            </a:xfrm>
            <a:custGeom>
              <a:avLst/>
              <a:gdLst>
                <a:gd name="T0" fmla="*/ 49 w 359"/>
                <a:gd name="T1" fmla="*/ 376 h 786"/>
                <a:gd name="T2" fmla="*/ 40 w 359"/>
                <a:gd name="T3" fmla="*/ 351 h 786"/>
                <a:gd name="T4" fmla="*/ 31 w 359"/>
                <a:gd name="T5" fmla="*/ 322 h 786"/>
                <a:gd name="T6" fmla="*/ 30 w 359"/>
                <a:gd name="T7" fmla="*/ 296 h 786"/>
                <a:gd name="T8" fmla="*/ 30 w 359"/>
                <a:gd name="T9" fmla="*/ 263 h 786"/>
                <a:gd name="T10" fmla="*/ 32 w 359"/>
                <a:gd name="T11" fmla="*/ 229 h 786"/>
                <a:gd name="T12" fmla="*/ 31 w 359"/>
                <a:gd name="T13" fmla="*/ 202 h 786"/>
                <a:gd name="T14" fmla="*/ 19 w 359"/>
                <a:gd name="T15" fmla="*/ 177 h 786"/>
                <a:gd name="T16" fmla="*/ 7 w 359"/>
                <a:gd name="T17" fmla="*/ 156 h 786"/>
                <a:gd name="T18" fmla="*/ 3 w 359"/>
                <a:gd name="T19" fmla="*/ 129 h 786"/>
                <a:gd name="T20" fmla="*/ 27 w 359"/>
                <a:gd name="T21" fmla="*/ 108 h 786"/>
                <a:gd name="T22" fmla="*/ 53 w 359"/>
                <a:gd name="T23" fmla="*/ 88 h 786"/>
                <a:gd name="T24" fmla="*/ 77 w 359"/>
                <a:gd name="T25" fmla="*/ 65 h 786"/>
                <a:gd name="T26" fmla="*/ 78 w 359"/>
                <a:gd name="T27" fmla="*/ 51 h 786"/>
                <a:gd name="T28" fmla="*/ 102 w 359"/>
                <a:gd name="T29" fmla="*/ 36 h 786"/>
                <a:gd name="T30" fmla="*/ 81 w 359"/>
                <a:gd name="T31" fmla="*/ 13 h 786"/>
                <a:gd name="T32" fmla="*/ 100 w 359"/>
                <a:gd name="T33" fmla="*/ 4 h 786"/>
                <a:gd name="T34" fmla="*/ 121 w 359"/>
                <a:gd name="T35" fmla="*/ 1 h 786"/>
                <a:gd name="T36" fmla="*/ 141 w 359"/>
                <a:gd name="T37" fmla="*/ 0 h 786"/>
                <a:gd name="T38" fmla="*/ 160 w 359"/>
                <a:gd name="T39" fmla="*/ 3 h 786"/>
                <a:gd name="T40" fmla="*/ 160 w 359"/>
                <a:gd name="T41" fmla="*/ 9 h 786"/>
                <a:gd name="T42" fmla="*/ 126 w 359"/>
                <a:gd name="T43" fmla="*/ 11 h 786"/>
                <a:gd name="T44" fmla="*/ 104 w 359"/>
                <a:gd name="T45" fmla="*/ 14 h 786"/>
                <a:gd name="T46" fmla="*/ 107 w 359"/>
                <a:gd name="T47" fmla="*/ 24 h 786"/>
                <a:gd name="T48" fmla="*/ 126 w 359"/>
                <a:gd name="T49" fmla="*/ 21 h 786"/>
                <a:gd name="T50" fmla="*/ 147 w 359"/>
                <a:gd name="T51" fmla="*/ 25 h 786"/>
                <a:gd name="T52" fmla="*/ 145 w 359"/>
                <a:gd name="T53" fmla="*/ 35 h 786"/>
                <a:gd name="T54" fmla="*/ 125 w 359"/>
                <a:gd name="T55" fmla="*/ 36 h 786"/>
                <a:gd name="T56" fmla="*/ 105 w 359"/>
                <a:gd name="T57" fmla="*/ 45 h 786"/>
                <a:gd name="T58" fmla="*/ 89 w 359"/>
                <a:gd name="T59" fmla="*/ 62 h 786"/>
                <a:gd name="T60" fmla="*/ 107 w 359"/>
                <a:gd name="T61" fmla="*/ 71 h 786"/>
                <a:gd name="T62" fmla="*/ 109 w 359"/>
                <a:gd name="T63" fmla="*/ 94 h 786"/>
                <a:gd name="T64" fmla="*/ 104 w 359"/>
                <a:gd name="T65" fmla="*/ 114 h 786"/>
                <a:gd name="T66" fmla="*/ 93 w 359"/>
                <a:gd name="T67" fmla="*/ 125 h 786"/>
                <a:gd name="T68" fmla="*/ 116 w 359"/>
                <a:gd name="T69" fmla="*/ 120 h 786"/>
                <a:gd name="T70" fmla="*/ 142 w 359"/>
                <a:gd name="T71" fmla="*/ 105 h 786"/>
                <a:gd name="T72" fmla="*/ 170 w 359"/>
                <a:gd name="T73" fmla="*/ 88 h 786"/>
                <a:gd name="T74" fmla="*/ 180 w 359"/>
                <a:gd name="T75" fmla="*/ 101 h 786"/>
                <a:gd name="T76" fmla="*/ 159 w 359"/>
                <a:gd name="T77" fmla="*/ 126 h 786"/>
                <a:gd name="T78" fmla="*/ 132 w 359"/>
                <a:gd name="T79" fmla="*/ 142 h 786"/>
                <a:gd name="T80" fmla="*/ 112 w 359"/>
                <a:gd name="T81" fmla="*/ 138 h 786"/>
                <a:gd name="T82" fmla="*/ 95 w 359"/>
                <a:gd name="T83" fmla="*/ 135 h 786"/>
                <a:gd name="T84" fmla="*/ 77 w 359"/>
                <a:gd name="T85" fmla="*/ 133 h 786"/>
                <a:gd name="T86" fmla="*/ 77 w 359"/>
                <a:gd name="T87" fmla="*/ 120 h 786"/>
                <a:gd name="T88" fmla="*/ 94 w 359"/>
                <a:gd name="T89" fmla="*/ 99 h 786"/>
                <a:gd name="T90" fmla="*/ 92 w 359"/>
                <a:gd name="T91" fmla="*/ 77 h 786"/>
                <a:gd name="T92" fmla="*/ 79 w 359"/>
                <a:gd name="T93" fmla="*/ 78 h 786"/>
                <a:gd name="T94" fmla="*/ 55 w 359"/>
                <a:gd name="T95" fmla="*/ 101 h 786"/>
                <a:gd name="T96" fmla="*/ 36 w 359"/>
                <a:gd name="T97" fmla="*/ 116 h 786"/>
                <a:gd name="T98" fmla="*/ 18 w 359"/>
                <a:gd name="T99" fmla="*/ 135 h 786"/>
                <a:gd name="T100" fmla="*/ 23 w 359"/>
                <a:gd name="T101" fmla="*/ 158 h 786"/>
                <a:gd name="T102" fmla="*/ 33 w 359"/>
                <a:gd name="T103" fmla="*/ 178 h 786"/>
                <a:gd name="T104" fmla="*/ 44 w 359"/>
                <a:gd name="T105" fmla="*/ 200 h 786"/>
                <a:gd name="T106" fmla="*/ 45 w 359"/>
                <a:gd name="T107" fmla="*/ 221 h 786"/>
                <a:gd name="T108" fmla="*/ 44 w 359"/>
                <a:gd name="T109" fmla="*/ 247 h 786"/>
                <a:gd name="T110" fmla="*/ 42 w 359"/>
                <a:gd name="T111" fmla="*/ 267 h 786"/>
                <a:gd name="T112" fmla="*/ 41 w 359"/>
                <a:gd name="T113" fmla="*/ 292 h 786"/>
                <a:gd name="T114" fmla="*/ 42 w 359"/>
                <a:gd name="T115" fmla="*/ 317 h 786"/>
                <a:gd name="T116" fmla="*/ 51 w 359"/>
                <a:gd name="T117" fmla="*/ 336 h 786"/>
                <a:gd name="T118" fmla="*/ 60 w 359"/>
                <a:gd name="T119" fmla="*/ 357 h 786"/>
                <a:gd name="T120" fmla="*/ 66 w 359"/>
                <a:gd name="T121" fmla="*/ 376 h 786"/>
                <a:gd name="T122" fmla="*/ 58 w 359"/>
                <a:gd name="T123" fmla="*/ 392 h 78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59"/>
                <a:gd name="T187" fmla="*/ 0 h 786"/>
                <a:gd name="T188" fmla="*/ 359 w 359"/>
                <a:gd name="T189" fmla="*/ 786 h 78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59" h="786">
                  <a:moveTo>
                    <a:pt x="114" y="786"/>
                  </a:moveTo>
                  <a:lnTo>
                    <a:pt x="112" y="784"/>
                  </a:lnTo>
                  <a:lnTo>
                    <a:pt x="110" y="780"/>
                  </a:lnTo>
                  <a:lnTo>
                    <a:pt x="106" y="775"/>
                  </a:lnTo>
                  <a:lnTo>
                    <a:pt x="105" y="767"/>
                  </a:lnTo>
                  <a:lnTo>
                    <a:pt x="103" y="762"/>
                  </a:lnTo>
                  <a:lnTo>
                    <a:pt x="99" y="758"/>
                  </a:lnTo>
                  <a:lnTo>
                    <a:pt x="97" y="753"/>
                  </a:lnTo>
                  <a:lnTo>
                    <a:pt x="95" y="747"/>
                  </a:lnTo>
                  <a:lnTo>
                    <a:pt x="94" y="742"/>
                  </a:lnTo>
                  <a:lnTo>
                    <a:pt x="90" y="736"/>
                  </a:lnTo>
                  <a:lnTo>
                    <a:pt x="88" y="730"/>
                  </a:lnTo>
                  <a:lnTo>
                    <a:pt x="86" y="725"/>
                  </a:lnTo>
                  <a:lnTo>
                    <a:pt x="84" y="716"/>
                  </a:lnTo>
                  <a:lnTo>
                    <a:pt x="81" y="710"/>
                  </a:lnTo>
                  <a:lnTo>
                    <a:pt x="79" y="703"/>
                  </a:lnTo>
                  <a:lnTo>
                    <a:pt x="77" y="695"/>
                  </a:lnTo>
                  <a:lnTo>
                    <a:pt x="73" y="688"/>
                  </a:lnTo>
                  <a:lnTo>
                    <a:pt x="71" y="681"/>
                  </a:lnTo>
                  <a:lnTo>
                    <a:pt x="70" y="675"/>
                  </a:lnTo>
                  <a:lnTo>
                    <a:pt x="68" y="668"/>
                  </a:lnTo>
                  <a:lnTo>
                    <a:pt x="66" y="660"/>
                  </a:lnTo>
                  <a:lnTo>
                    <a:pt x="64" y="653"/>
                  </a:lnTo>
                  <a:lnTo>
                    <a:pt x="62" y="646"/>
                  </a:lnTo>
                  <a:lnTo>
                    <a:pt x="62" y="640"/>
                  </a:lnTo>
                  <a:lnTo>
                    <a:pt x="60" y="633"/>
                  </a:lnTo>
                  <a:lnTo>
                    <a:pt x="60" y="627"/>
                  </a:lnTo>
                  <a:lnTo>
                    <a:pt x="60" y="620"/>
                  </a:lnTo>
                  <a:lnTo>
                    <a:pt x="60" y="614"/>
                  </a:lnTo>
                  <a:lnTo>
                    <a:pt x="60" y="609"/>
                  </a:lnTo>
                  <a:lnTo>
                    <a:pt x="60" y="601"/>
                  </a:lnTo>
                  <a:lnTo>
                    <a:pt x="60" y="594"/>
                  </a:lnTo>
                  <a:lnTo>
                    <a:pt x="60" y="587"/>
                  </a:lnTo>
                  <a:lnTo>
                    <a:pt x="60" y="579"/>
                  </a:lnTo>
                  <a:lnTo>
                    <a:pt x="60" y="572"/>
                  </a:lnTo>
                  <a:lnTo>
                    <a:pt x="60" y="563"/>
                  </a:lnTo>
                  <a:lnTo>
                    <a:pt x="60" y="555"/>
                  </a:lnTo>
                  <a:lnTo>
                    <a:pt x="60" y="546"/>
                  </a:lnTo>
                  <a:lnTo>
                    <a:pt x="60" y="537"/>
                  </a:lnTo>
                  <a:lnTo>
                    <a:pt x="60" y="528"/>
                  </a:lnTo>
                  <a:lnTo>
                    <a:pt x="62" y="520"/>
                  </a:lnTo>
                  <a:lnTo>
                    <a:pt x="62" y="511"/>
                  </a:lnTo>
                  <a:lnTo>
                    <a:pt x="62" y="502"/>
                  </a:lnTo>
                  <a:lnTo>
                    <a:pt x="62" y="493"/>
                  </a:lnTo>
                  <a:lnTo>
                    <a:pt x="64" y="485"/>
                  </a:lnTo>
                  <a:lnTo>
                    <a:pt x="64" y="476"/>
                  </a:lnTo>
                  <a:lnTo>
                    <a:pt x="64" y="469"/>
                  </a:lnTo>
                  <a:lnTo>
                    <a:pt x="64" y="459"/>
                  </a:lnTo>
                  <a:lnTo>
                    <a:pt x="64" y="452"/>
                  </a:lnTo>
                  <a:lnTo>
                    <a:pt x="64" y="443"/>
                  </a:lnTo>
                  <a:lnTo>
                    <a:pt x="64" y="435"/>
                  </a:lnTo>
                  <a:lnTo>
                    <a:pt x="64" y="430"/>
                  </a:lnTo>
                  <a:lnTo>
                    <a:pt x="64" y="424"/>
                  </a:lnTo>
                  <a:lnTo>
                    <a:pt x="62" y="415"/>
                  </a:lnTo>
                  <a:lnTo>
                    <a:pt x="62" y="412"/>
                  </a:lnTo>
                  <a:lnTo>
                    <a:pt x="62" y="406"/>
                  </a:lnTo>
                  <a:lnTo>
                    <a:pt x="62" y="400"/>
                  </a:lnTo>
                  <a:lnTo>
                    <a:pt x="60" y="393"/>
                  </a:lnTo>
                  <a:lnTo>
                    <a:pt x="60" y="389"/>
                  </a:lnTo>
                  <a:lnTo>
                    <a:pt x="57" y="382"/>
                  </a:lnTo>
                  <a:lnTo>
                    <a:pt x="53" y="376"/>
                  </a:lnTo>
                  <a:lnTo>
                    <a:pt x="49" y="369"/>
                  </a:lnTo>
                  <a:lnTo>
                    <a:pt x="46" y="364"/>
                  </a:lnTo>
                  <a:lnTo>
                    <a:pt x="38" y="354"/>
                  </a:lnTo>
                  <a:lnTo>
                    <a:pt x="33" y="345"/>
                  </a:lnTo>
                  <a:lnTo>
                    <a:pt x="29" y="341"/>
                  </a:lnTo>
                  <a:lnTo>
                    <a:pt x="27" y="336"/>
                  </a:lnTo>
                  <a:lnTo>
                    <a:pt x="25" y="332"/>
                  </a:lnTo>
                  <a:lnTo>
                    <a:pt x="22" y="329"/>
                  </a:lnTo>
                  <a:lnTo>
                    <a:pt x="18" y="323"/>
                  </a:lnTo>
                  <a:lnTo>
                    <a:pt x="16" y="317"/>
                  </a:lnTo>
                  <a:lnTo>
                    <a:pt x="14" y="312"/>
                  </a:lnTo>
                  <a:lnTo>
                    <a:pt x="11" y="308"/>
                  </a:lnTo>
                  <a:lnTo>
                    <a:pt x="7" y="299"/>
                  </a:lnTo>
                  <a:lnTo>
                    <a:pt x="3" y="292"/>
                  </a:lnTo>
                  <a:lnTo>
                    <a:pt x="1" y="282"/>
                  </a:lnTo>
                  <a:lnTo>
                    <a:pt x="0" y="275"/>
                  </a:lnTo>
                  <a:lnTo>
                    <a:pt x="0" y="268"/>
                  </a:lnTo>
                  <a:lnTo>
                    <a:pt x="3" y="264"/>
                  </a:lnTo>
                  <a:lnTo>
                    <a:pt x="5" y="258"/>
                  </a:lnTo>
                  <a:lnTo>
                    <a:pt x="11" y="253"/>
                  </a:lnTo>
                  <a:lnTo>
                    <a:pt x="16" y="246"/>
                  </a:lnTo>
                  <a:lnTo>
                    <a:pt x="23" y="240"/>
                  </a:lnTo>
                  <a:lnTo>
                    <a:pt x="31" y="233"/>
                  </a:lnTo>
                  <a:lnTo>
                    <a:pt x="38" y="227"/>
                  </a:lnTo>
                  <a:lnTo>
                    <a:pt x="44" y="223"/>
                  </a:lnTo>
                  <a:lnTo>
                    <a:pt x="47" y="220"/>
                  </a:lnTo>
                  <a:lnTo>
                    <a:pt x="53" y="216"/>
                  </a:lnTo>
                  <a:lnTo>
                    <a:pt x="57" y="214"/>
                  </a:lnTo>
                  <a:lnTo>
                    <a:pt x="66" y="207"/>
                  </a:lnTo>
                  <a:lnTo>
                    <a:pt x="73" y="201"/>
                  </a:lnTo>
                  <a:lnTo>
                    <a:pt x="81" y="194"/>
                  </a:lnTo>
                  <a:lnTo>
                    <a:pt x="88" y="190"/>
                  </a:lnTo>
                  <a:lnTo>
                    <a:pt x="95" y="185"/>
                  </a:lnTo>
                  <a:lnTo>
                    <a:pt x="101" y="179"/>
                  </a:lnTo>
                  <a:lnTo>
                    <a:pt x="105" y="177"/>
                  </a:lnTo>
                  <a:lnTo>
                    <a:pt x="108" y="174"/>
                  </a:lnTo>
                  <a:lnTo>
                    <a:pt x="112" y="168"/>
                  </a:lnTo>
                  <a:lnTo>
                    <a:pt x="119" y="161"/>
                  </a:lnTo>
                  <a:lnTo>
                    <a:pt x="127" y="153"/>
                  </a:lnTo>
                  <a:lnTo>
                    <a:pt x="134" y="146"/>
                  </a:lnTo>
                  <a:lnTo>
                    <a:pt x="141" y="139"/>
                  </a:lnTo>
                  <a:lnTo>
                    <a:pt x="149" y="135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3" y="126"/>
                  </a:lnTo>
                  <a:lnTo>
                    <a:pt x="153" y="122"/>
                  </a:lnTo>
                  <a:lnTo>
                    <a:pt x="153" y="118"/>
                  </a:lnTo>
                  <a:lnTo>
                    <a:pt x="153" y="113"/>
                  </a:lnTo>
                  <a:lnTo>
                    <a:pt x="154" y="107"/>
                  </a:lnTo>
                  <a:lnTo>
                    <a:pt x="156" y="102"/>
                  </a:lnTo>
                  <a:lnTo>
                    <a:pt x="162" y="98"/>
                  </a:lnTo>
                  <a:lnTo>
                    <a:pt x="167" y="93"/>
                  </a:lnTo>
                  <a:lnTo>
                    <a:pt x="175" y="89"/>
                  </a:lnTo>
                  <a:lnTo>
                    <a:pt x="182" y="83"/>
                  </a:lnTo>
                  <a:lnTo>
                    <a:pt x="189" y="80"/>
                  </a:lnTo>
                  <a:lnTo>
                    <a:pt x="195" y="76"/>
                  </a:lnTo>
                  <a:lnTo>
                    <a:pt x="200" y="74"/>
                  </a:lnTo>
                  <a:lnTo>
                    <a:pt x="204" y="72"/>
                  </a:lnTo>
                  <a:lnTo>
                    <a:pt x="206" y="72"/>
                  </a:lnTo>
                  <a:lnTo>
                    <a:pt x="149" y="52"/>
                  </a:lnTo>
                  <a:lnTo>
                    <a:pt x="149" y="50"/>
                  </a:lnTo>
                  <a:lnTo>
                    <a:pt x="149" y="46"/>
                  </a:lnTo>
                  <a:lnTo>
                    <a:pt x="151" y="43"/>
                  </a:lnTo>
                  <a:lnTo>
                    <a:pt x="154" y="37"/>
                  </a:lnTo>
                  <a:lnTo>
                    <a:pt x="158" y="32"/>
                  </a:lnTo>
                  <a:lnTo>
                    <a:pt x="162" y="26"/>
                  </a:lnTo>
                  <a:lnTo>
                    <a:pt x="165" y="23"/>
                  </a:lnTo>
                  <a:lnTo>
                    <a:pt x="171" y="19"/>
                  </a:lnTo>
                  <a:lnTo>
                    <a:pt x="173" y="17"/>
                  </a:lnTo>
                  <a:lnTo>
                    <a:pt x="178" y="13"/>
                  </a:lnTo>
                  <a:lnTo>
                    <a:pt x="184" y="11"/>
                  </a:lnTo>
                  <a:lnTo>
                    <a:pt x="193" y="10"/>
                  </a:lnTo>
                  <a:lnTo>
                    <a:pt x="195" y="10"/>
                  </a:lnTo>
                  <a:lnTo>
                    <a:pt x="200" y="8"/>
                  </a:lnTo>
                  <a:lnTo>
                    <a:pt x="206" y="8"/>
                  </a:lnTo>
                  <a:lnTo>
                    <a:pt x="210" y="8"/>
                  </a:lnTo>
                  <a:lnTo>
                    <a:pt x="215" y="6"/>
                  </a:lnTo>
                  <a:lnTo>
                    <a:pt x="221" y="6"/>
                  </a:lnTo>
                  <a:lnTo>
                    <a:pt x="226" y="4"/>
                  </a:lnTo>
                  <a:lnTo>
                    <a:pt x="232" y="4"/>
                  </a:lnTo>
                  <a:lnTo>
                    <a:pt x="237" y="4"/>
                  </a:lnTo>
                  <a:lnTo>
                    <a:pt x="241" y="2"/>
                  </a:lnTo>
                  <a:lnTo>
                    <a:pt x="247" y="2"/>
                  </a:lnTo>
                  <a:lnTo>
                    <a:pt x="252" y="2"/>
                  </a:lnTo>
                  <a:lnTo>
                    <a:pt x="256" y="0"/>
                  </a:lnTo>
                  <a:lnTo>
                    <a:pt x="261" y="0"/>
                  </a:lnTo>
                  <a:lnTo>
                    <a:pt x="267" y="0"/>
                  </a:lnTo>
                  <a:lnTo>
                    <a:pt x="272" y="0"/>
                  </a:lnTo>
                  <a:lnTo>
                    <a:pt x="276" y="0"/>
                  </a:lnTo>
                  <a:lnTo>
                    <a:pt x="282" y="0"/>
                  </a:lnTo>
                  <a:lnTo>
                    <a:pt x="285" y="0"/>
                  </a:lnTo>
                  <a:lnTo>
                    <a:pt x="289" y="0"/>
                  </a:lnTo>
                  <a:lnTo>
                    <a:pt x="296" y="0"/>
                  </a:lnTo>
                  <a:lnTo>
                    <a:pt x="302" y="0"/>
                  </a:lnTo>
                  <a:lnTo>
                    <a:pt x="307" y="0"/>
                  </a:lnTo>
                  <a:lnTo>
                    <a:pt x="311" y="2"/>
                  </a:lnTo>
                  <a:lnTo>
                    <a:pt x="317" y="2"/>
                  </a:lnTo>
                  <a:lnTo>
                    <a:pt x="320" y="6"/>
                  </a:lnTo>
                  <a:lnTo>
                    <a:pt x="326" y="10"/>
                  </a:lnTo>
                  <a:lnTo>
                    <a:pt x="333" y="13"/>
                  </a:lnTo>
                  <a:lnTo>
                    <a:pt x="339" y="21"/>
                  </a:lnTo>
                  <a:lnTo>
                    <a:pt x="337" y="23"/>
                  </a:lnTo>
                  <a:lnTo>
                    <a:pt x="333" y="21"/>
                  </a:lnTo>
                  <a:lnTo>
                    <a:pt x="330" y="21"/>
                  </a:lnTo>
                  <a:lnTo>
                    <a:pt x="324" y="19"/>
                  </a:lnTo>
                  <a:lnTo>
                    <a:pt x="319" y="19"/>
                  </a:lnTo>
                  <a:lnTo>
                    <a:pt x="311" y="19"/>
                  </a:lnTo>
                  <a:lnTo>
                    <a:pt x="304" y="19"/>
                  </a:lnTo>
                  <a:lnTo>
                    <a:pt x="295" y="19"/>
                  </a:lnTo>
                  <a:lnTo>
                    <a:pt x="287" y="21"/>
                  </a:lnTo>
                  <a:lnTo>
                    <a:pt x="278" y="21"/>
                  </a:lnTo>
                  <a:lnTo>
                    <a:pt x="269" y="21"/>
                  </a:lnTo>
                  <a:lnTo>
                    <a:pt x="259" y="21"/>
                  </a:lnTo>
                  <a:lnTo>
                    <a:pt x="252" y="23"/>
                  </a:lnTo>
                  <a:lnTo>
                    <a:pt x="243" y="23"/>
                  </a:lnTo>
                  <a:lnTo>
                    <a:pt x="237" y="23"/>
                  </a:lnTo>
                  <a:lnTo>
                    <a:pt x="230" y="24"/>
                  </a:lnTo>
                  <a:lnTo>
                    <a:pt x="224" y="26"/>
                  </a:lnTo>
                  <a:lnTo>
                    <a:pt x="219" y="26"/>
                  </a:lnTo>
                  <a:lnTo>
                    <a:pt x="215" y="26"/>
                  </a:lnTo>
                  <a:lnTo>
                    <a:pt x="210" y="26"/>
                  </a:lnTo>
                  <a:lnTo>
                    <a:pt x="208" y="28"/>
                  </a:lnTo>
                  <a:lnTo>
                    <a:pt x="200" y="32"/>
                  </a:lnTo>
                  <a:lnTo>
                    <a:pt x="195" y="35"/>
                  </a:lnTo>
                  <a:lnTo>
                    <a:pt x="189" y="39"/>
                  </a:lnTo>
                  <a:lnTo>
                    <a:pt x="193" y="45"/>
                  </a:lnTo>
                  <a:lnTo>
                    <a:pt x="195" y="45"/>
                  </a:lnTo>
                  <a:lnTo>
                    <a:pt x="202" y="46"/>
                  </a:lnTo>
                  <a:lnTo>
                    <a:pt x="208" y="46"/>
                  </a:lnTo>
                  <a:lnTo>
                    <a:pt x="213" y="48"/>
                  </a:lnTo>
                  <a:lnTo>
                    <a:pt x="219" y="50"/>
                  </a:lnTo>
                  <a:lnTo>
                    <a:pt x="224" y="50"/>
                  </a:lnTo>
                  <a:lnTo>
                    <a:pt x="228" y="50"/>
                  </a:lnTo>
                  <a:lnTo>
                    <a:pt x="228" y="52"/>
                  </a:lnTo>
                  <a:lnTo>
                    <a:pt x="230" y="50"/>
                  </a:lnTo>
                  <a:lnTo>
                    <a:pt x="236" y="48"/>
                  </a:lnTo>
                  <a:lnTo>
                    <a:pt x="243" y="45"/>
                  </a:lnTo>
                  <a:lnTo>
                    <a:pt x="252" y="43"/>
                  </a:lnTo>
                  <a:lnTo>
                    <a:pt x="256" y="41"/>
                  </a:lnTo>
                  <a:lnTo>
                    <a:pt x="261" y="41"/>
                  </a:lnTo>
                  <a:lnTo>
                    <a:pt x="265" y="39"/>
                  </a:lnTo>
                  <a:lnTo>
                    <a:pt x="271" y="39"/>
                  </a:lnTo>
                  <a:lnTo>
                    <a:pt x="276" y="39"/>
                  </a:lnTo>
                  <a:lnTo>
                    <a:pt x="283" y="43"/>
                  </a:lnTo>
                  <a:lnTo>
                    <a:pt x="287" y="45"/>
                  </a:lnTo>
                  <a:lnTo>
                    <a:pt x="293" y="50"/>
                  </a:lnTo>
                  <a:lnTo>
                    <a:pt x="296" y="54"/>
                  </a:lnTo>
                  <a:lnTo>
                    <a:pt x="302" y="61"/>
                  </a:lnTo>
                  <a:lnTo>
                    <a:pt x="306" y="63"/>
                  </a:lnTo>
                  <a:lnTo>
                    <a:pt x="307" y="69"/>
                  </a:lnTo>
                  <a:lnTo>
                    <a:pt x="306" y="70"/>
                  </a:lnTo>
                  <a:lnTo>
                    <a:pt x="302" y="70"/>
                  </a:lnTo>
                  <a:lnTo>
                    <a:pt x="296" y="70"/>
                  </a:lnTo>
                  <a:lnTo>
                    <a:pt x="289" y="70"/>
                  </a:lnTo>
                  <a:lnTo>
                    <a:pt x="283" y="70"/>
                  </a:lnTo>
                  <a:lnTo>
                    <a:pt x="280" y="70"/>
                  </a:lnTo>
                  <a:lnTo>
                    <a:pt x="274" y="70"/>
                  </a:lnTo>
                  <a:lnTo>
                    <a:pt x="271" y="70"/>
                  </a:lnTo>
                  <a:lnTo>
                    <a:pt x="265" y="70"/>
                  </a:lnTo>
                  <a:lnTo>
                    <a:pt x="259" y="70"/>
                  </a:lnTo>
                  <a:lnTo>
                    <a:pt x="254" y="72"/>
                  </a:lnTo>
                  <a:lnTo>
                    <a:pt x="250" y="72"/>
                  </a:lnTo>
                  <a:lnTo>
                    <a:pt x="241" y="74"/>
                  </a:lnTo>
                  <a:lnTo>
                    <a:pt x="236" y="78"/>
                  </a:lnTo>
                  <a:lnTo>
                    <a:pt x="232" y="80"/>
                  </a:lnTo>
                  <a:lnTo>
                    <a:pt x="228" y="80"/>
                  </a:lnTo>
                  <a:lnTo>
                    <a:pt x="224" y="83"/>
                  </a:lnTo>
                  <a:lnTo>
                    <a:pt x="219" y="85"/>
                  </a:lnTo>
                  <a:lnTo>
                    <a:pt x="215" y="89"/>
                  </a:lnTo>
                  <a:lnTo>
                    <a:pt x="210" y="91"/>
                  </a:lnTo>
                  <a:lnTo>
                    <a:pt x="206" y="94"/>
                  </a:lnTo>
                  <a:lnTo>
                    <a:pt x="202" y="98"/>
                  </a:lnTo>
                  <a:lnTo>
                    <a:pt x="197" y="102"/>
                  </a:lnTo>
                  <a:lnTo>
                    <a:pt x="191" y="105"/>
                  </a:lnTo>
                  <a:lnTo>
                    <a:pt x="188" y="107"/>
                  </a:lnTo>
                  <a:lnTo>
                    <a:pt x="184" y="113"/>
                  </a:lnTo>
                  <a:lnTo>
                    <a:pt x="178" y="117"/>
                  </a:lnTo>
                  <a:lnTo>
                    <a:pt x="177" y="124"/>
                  </a:lnTo>
                  <a:lnTo>
                    <a:pt x="180" y="124"/>
                  </a:lnTo>
                  <a:lnTo>
                    <a:pt x="184" y="124"/>
                  </a:lnTo>
                  <a:lnTo>
                    <a:pt x="191" y="126"/>
                  </a:lnTo>
                  <a:lnTo>
                    <a:pt x="197" y="129"/>
                  </a:lnTo>
                  <a:lnTo>
                    <a:pt x="204" y="133"/>
                  </a:lnTo>
                  <a:lnTo>
                    <a:pt x="210" y="137"/>
                  </a:lnTo>
                  <a:lnTo>
                    <a:pt x="213" y="142"/>
                  </a:lnTo>
                  <a:lnTo>
                    <a:pt x="215" y="146"/>
                  </a:lnTo>
                  <a:lnTo>
                    <a:pt x="215" y="150"/>
                  </a:lnTo>
                  <a:lnTo>
                    <a:pt x="217" y="155"/>
                  </a:lnTo>
                  <a:lnTo>
                    <a:pt x="217" y="161"/>
                  </a:lnTo>
                  <a:lnTo>
                    <a:pt x="217" y="168"/>
                  </a:lnTo>
                  <a:lnTo>
                    <a:pt x="217" y="174"/>
                  </a:lnTo>
                  <a:lnTo>
                    <a:pt x="217" y="181"/>
                  </a:lnTo>
                  <a:lnTo>
                    <a:pt x="217" y="188"/>
                  </a:lnTo>
                  <a:lnTo>
                    <a:pt x="215" y="194"/>
                  </a:lnTo>
                  <a:lnTo>
                    <a:pt x="215" y="201"/>
                  </a:lnTo>
                  <a:lnTo>
                    <a:pt x="213" y="207"/>
                  </a:lnTo>
                  <a:lnTo>
                    <a:pt x="213" y="214"/>
                  </a:lnTo>
                  <a:lnTo>
                    <a:pt x="212" y="218"/>
                  </a:lnTo>
                  <a:lnTo>
                    <a:pt x="210" y="223"/>
                  </a:lnTo>
                  <a:lnTo>
                    <a:pt x="208" y="227"/>
                  </a:lnTo>
                  <a:lnTo>
                    <a:pt x="208" y="229"/>
                  </a:lnTo>
                  <a:lnTo>
                    <a:pt x="202" y="233"/>
                  </a:lnTo>
                  <a:lnTo>
                    <a:pt x="199" y="236"/>
                  </a:lnTo>
                  <a:lnTo>
                    <a:pt x="193" y="238"/>
                  </a:lnTo>
                  <a:lnTo>
                    <a:pt x="189" y="244"/>
                  </a:lnTo>
                  <a:lnTo>
                    <a:pt x="180" y="247"/>
                  </a:lnTo>
                  <a:lnTo>
                    <a:pt x="178" y="249"/>
                  </a:lnTo>
                  <a:lnTo>
                    <a:pt x="182" y="251"/>
                  </a:lnTo>
                  <a:lnTo>
                    <a:pt x="186" y="251"/>
                  </a:lnTo>
                  <a:lnTo>
                    <a:pt x="191" y="253"/>
                  </a:lnTo>
                  <a:lnTo>
                    <a:pt x="197" y="253"/>
                  </a:lnTo>
                  <a:lnTo>
                    <a:pt x="204" y="253"/>
                  </a:lnTo>
                  <a:lnTo>
                    <a:pt x="212" y="251"/>
                  </a:lnTo>
                  <a:lnTo>
                    <a:pt x="219" y="249"/>
                  </a:lnTo>
                  <a:lnTo>
                    <a:pt x="221" y="247"/>
                  </a:lnTo>
                  <a:lnTo>
                    <a:pt x="226" y="244"/>
                  </a:lnTo>
                  <a:lnTo>
                    <a:pt x="232" y="240"/>
                  </a:lnTo>
                  <a:lnTo>
                    <a:pt x="241" y="236"/>
                  </a:lnTo>
                  <a:lnTo>
                    <a:pt x="248" y="231"/>
                  </a:lnTo>
                  <a:lnTo>
                    <a:pt x="256" y="227"/>
                  </a:lnTo>
                  <a:lnTo>
                    <a:pt x="261" y="223"/>
                  </a:lnTo>
                  <a:lnTo>
                    <a:pt x="265" y="222"/>
                  </a:lnTo>
                  <a:lnTo>
                    <a:pt x="271" y="220"/>
                  </a:lnTo>
                  <a:lnTo>
                    <a:pt x="276" y="216"/>
                  </a:lnTo>
                  <a:lnTo>
                    <a:pt x="283" y="211"/>
                  </a:lnTo>
                  <a:lnTo>
                    <a:pt x="293" y="205"/>
                  </a:lnTo>
                  <a:lnTo>
                    <a:pt x="302" y="199"/>
                  </a:lnTo>
                  <a:lnTo>
                    <a:pt x="309" y="194"/>
                  </a:lnTo>
                  <a:lnTo>
                    <a:pt x="317" y="190"/>
                  </a:lnTo>
                  <a:lnTo>
                    <a:pt x="324" y="187"/>
                  </a:lnTo>
                  <a:lnTo>
                    <a:pt x="328" y="181"/>
                  </a:lnTo>
                  <a:lnTo>
                    <a:pt x="333" y="179"/>
                  </a:lnTo>
                  <a:lnTo>
                    <a:pt x="339" y="176"/>
                  </a:lnTo>
                  <a:lnTo>
                    <a:pt x="341" y="177"/>
                  </a:lnTo>
                  <a:lnTo>
                    <a:pt x="339" y="185"/>
                  </a:lnTo>
                  <a:lnTo>
                    <a:pt x="335" y="192"/>
                  </a:lnTo>
                  <a:lnTo>
                    <a:pt x="331" y="201"/>
                  </a:lnTo>
                  <a:lnTo>
                    <a:pt x="328" y="209"/>
                  </a:lnTo>
                  <a:lnTo>
                    <a:pt x="324" y="214"/>
                  </a:lnTo>
                  <a:lnTo>
                    <a:pt x="324" y="218"/>
                  </a:lnTo>
                  <a:lnTo>
                    <a:pt x="359" y="203"/>
                  </a:lnTo>
                  <a:lnTo>
                    <a:pt x="355" y="229"/>
                  </a:lnTo>
                  <a:lnTo>
                    <a:pt x="354" y="229"/>
                  </a:lnTo>
                  <a:lnTo>
                    <a:pt x="350" y="231"/>
                  </a:lnTo>
                  <a:lnTo>
                    <a:pt x="346" y="235"/>
                  </a:lnTo>
                  <a:lnTo>
                    <a:pt x="341" y="238"/>
                  </a:lnTo>
                  <a:lnTo>
                    <a:pt x="333" y="242"/>
                  </a:lnTo>
                  <a:lnTo>
                    <a:pt x="326" y="247"/>
                  </a:lnTo>
                  <a:lnTo>
                    <a:pt x="317" y="253"/>
                  </a:lnTo>
                  <a:lnTo>
                    <a:pt x="307" y="258"/>
                  </a:lnTo>
                  <a:lnTo>
                    <a:pt x="304" y="262"/>
                  </a:lnTo>
                  <a:lnTo>
                    <a:pt x="298" y="264"/>
                  </a:lnTo>
                  <a:lnTo>
                    <a:pt x="293" y="266"/>
                  </a:lnTo>
                  <a:lnTo>
                    <a:pt x="289" y="270"/>
                  </a:lnTo>
                  <a:lnTo>
                    <a:pt x="280" y="275"/>
                  </a:lnTo>
                  <a:lnTo>
                    <a:pt x="272" y="281"/>
                  </a:lnTo>
                  <a:lnTo>
                    <a:pt x="263" y="284"/>
                  </a:lnTo>
                  <a:lnTo>
                    <a:pt x="256" y="288"/>
                  </a:lnTo>
                  <a:lnTo>
                    <a:pt x="250" y="292"/>
                  </a:lnTo>
                  <a:lnTo>
                    <a:pt x="247" y="294"/>
                  </a:lnTo>
                  <a:lnTo>
                    <a:pt x="237" y="294"/>
                  </a:lnTo>
                  <a:lnTo>
                    <a:pt x="234" y="292"/>
                  </a:lnTo>
                  <a:lnTo>
                    <a:pt x="228" y="288"/>
                  </a:lnTo>
                  <a:lnTo>
                    <a:pt x="226" y="284"/>
                  </a:lnTo>
                  <a:lnTo>
                    <a:pt x="223" y="277"/>
                  </a:lnTo>
                  <a:lnTo>
                    <a:pt x="221" y="273"/>
                  </a:lnTo>
                  <a:lnTo>
                    <a:pt x="219" y="273"/>
                  </a:lnTo>
                  <a:lnTo>
                    <a:pt x="213" y="273"/>
                  </a:lnTo>
                  <a:lnTo>
                    <a:pt x="208" y="271"/>
                  </a:lnTo>
                  <a:lnTo>
                    <a:pt x="204" y="271"/>
                  </a:lnTo>
                  <a:lnTo>
                    <a:pt x="199" y="271"/>
                  </a:lnTo>
                  <a:lnTo>
                    <a:pt x="195" y="271"/>
                  </a:lnTo>
                  <a:lnTo>
                    <a:pt x="189" y="271"/>
                  </a:lnTo>
                  <a:lnTo>
                    <a:pt x="184" y="270"/>
                  </a:lnTo>
                  <a:lnTo>
                    <a:pt x="178" y="270"/>
                  </a:lnTo>
                  <a:lnTo>
                    <a:pt x="173" y="268"/>
                  </a:lnTo>
                  <a:lnTo>
                    <a:pt x="167" y="268"/>
                  </a:lnTo>
                  <a:lnTo>
                    <a:pt x="164" y="266"/>
                  </a:lnTo>
                  <a:lnTo>
                    <a:pt x="158" y="266"/>
                  </a:lnTo>
                  <a:lnTo>
                    <a:pt x="156" y="266"/>
                  </a:lnTo>
                  <a:lnTo>
                    <a:pt x="153" y="266"/>
                  </a:lnTo>
                  <a:lnTo>
                    <a:pt x="145" y="266"/>
                  </a:lnTo>
                  <a:lnTo>
                    <a:pt x="140" y="266"/>
                  </a:lnTo>
                  <a:lnTo>
                    <a:pt x="138" y="266"/>
                  </a:lnTo>
                  <a:lnTo>
                    <a:pt x="136" y="262"/>
                  </a:lnTo>
                  <a:lnTo>
                    <a:pt x="136" y="258"/>
                  </a:lnTo>
                  <a:lnTo>
                    <a:pt x="140" y="253"/>
                  </a:lnTo>
                  <a:lnTo>
                    <a:pt x="145" y="247"/>
                  </a:lnTo>
                  <a:lnTo>
                    <a:pt x="153" y="240"/>
                  </a:lnTo>
                  <a:lnTo>
                    <a:pt x="162" y="235"/>
                  </a:lnTo>
                  <a:lnTo>
                    <a:pt x="171" y="227"/>
                  </a:lnTo>
                  <a:lnTo>
                    <a:pt x="178" y="222"/>
                  </a:lnTo>
                  <a:lnTo>
                    <a:pt x="184" y="214"/>
                  </a:lnTo>
                  <a:lnTo>
                    <a:pt x="188" y="211"/>
                  </a:lnTo>
                  <a:lnTo>
                    <a:pt x="188" y="205"/>
                  </a:lnTo>
                  <a:lnTo>
                    <a:pt x="188" y="203"/>
                  </a:lnTo>
                  <a:lnTo>
                    <a:pt x="188" y="198"/>
                  </a:lnTo>
                  <a:lnTo>
                    <a:pt x="189" y="194"/>
                  </a:lnTo>
                  <a:lnTo>
                    <a:pt x="188" y="187"/>
                  </a:lnTo>
                  <a:lnTo>
                    <a:pt x="188" y="183"/>
                  </a:lnTo>
                  <a:lnTo>
                    <a:pt x="188" y="177"/>
                  </a:lnTo>
                  <a:lnTo>
                    <a:pt x="188" y="172"/>
                  </a:lnTo>
                  <a:lnTo>
                    <a:pt x="186" y="166"/>
                  </a:lnTo>
                  <a:lnTo>
                    <a:pt x="184" y="159"/>
                  </a:lnTo>
                  <a:lnTo>
                    <a:pt x="184" y="155"/>
                  </a:lnTo>
                  <a:lnTo>
                    <a:pt x="184" y="152"/>
                  </a:lnTo>
                  <a:lnTo>
                    <a:pt x="180" y="144"/>
                  </a:lnTo>
                  <a:lnTo>
                    <a:pt x="178" y="142"/>
                  </a:lnTo>
                  <a:lnTo>
                    <a:pt x="175" y="142"/>
                  </a:lnTo>
                  <a:lnTo>
                    <a:pt x="171" y="144"/>
                  </a:lnTo>
                  <a:lnTo>
                    <a:pt x="167" y="148"/>
                  </a:lnTo>
                  <a:lnTo>
                    <a:pt x="164" y="152"/>
                  </a:lnTo>
                  <a:lnTo>
                    <a:pt x="158" y="157"/>
                  </a:lnTo>
                  <a:lnTo>
                    <a:pt x="151" y="163"/>
                  </a:lnTo>
                  <a:lnTo>
                    <a:pt x="145" y="168"/>
                  </a:lnTo>
                  <a:lnTo>
                    <a:pt x="140" y="176"/>
                  </a:lnTo>
                  <a:lnTo>
                    <a:pt x="132" y="181"/>
                  </a:lnTo>
                  <a:lnTo>
                    <a:pt x="127" y="187"/>
                  </a:lnTo>
                  <a:lnTo>
                    <a:pt x="121" y="192"/>
                  </a:lnTo>
                  <a:lnTo>
                    <a:pt x="116" y="199"/>
                  </a:lnTo>
                  <a:lnTo>
                    <a:pt x="110" y="203"/>
                  </a:lnTo>
                  <a:lnTo>
                    <a:pt x="105" y="207"/>
                  </a:lnTo>
                  <a:lnTo>
                    <a:pt x="103" y="211"/>
                  </a:lnTo>
                  <a:lnTo>
                    <a:pt x="101" y="212"/>
                  </a:lnTo>
                  <a:lnTo>
                    <a:pt x="95" y="216"/>
                  </a:lnTo>
                  <a:lnTo>
                    <a:pt x="88" y="222"/>
                  </a:lnTo>
                  <a:lnTo>
                    <a:pt x="82" y="223"/>
                  </a:lnTo>
                  <a:lnTo>
                    <a:pt x="77" y="229"/>
                  </a:lnTo>
                  <a:lnTo>
                    <a:pt x="71" y="233"/>
                  </a:lnTo>
                  <a:lnTo>
                    <a:pt x="68" y="238"/>
                  </a:lnTo>
                  <a:lnTo>
                    <a:pt x="62" y="240"/>
                  </a:lnTo>
                  <a:lnTo>
                    <a:pt x="57" y="246"/>
                  </a:lnTo>
                  <a:lnTo>
                    <a:pt x="53" y="249"/>
                  </a:lnTo>
                  <a:lnTo>
                    <a:pt x="47" y="255"/>
                  </a:lnTo>
                  <a:lnTo>
                    <a:pt x="44" y="260"/>
                  </a:lnTo>
                  <a:lnTo>
                    <a:pt x="40" y="266"/>
                  </a:lnTo>
                  <a:lnTo>
                    <a:pt x="36" y="270"/>
                  </a:lnTo>
                  <a:lnTo>
                    <a:pt x="36" y="275"/>
                  </a:lnTo>
                  <a:lnTo>
                    <a:pt x="35" y="281"/>
                  </a:lnTo>
                  <a:lnTo>
                    <a:pt x="35" y="286"/>
                  </a:lnTo>
                  <a:lnTo>
                    <a:pt x="36" y="294"/>
                  </a:lnTo>
                  <a:lnTo>
                    <a:pt x="38" y="303"/>
                  </a:lnTo>
                  <a:lnTo>
                    <a:pt x="40" y="308"/>
                  </a:lnTo>
                  <a:lnTo>
                    <a:pt x="42" y="312"/>
                  </a:lnTo>
                  <a:lnTo>
                    <a:pt x="46" y="317"/>
                  </a:lnTo>
                  <a:lnTo>
                    <a:pt x="47" y="321"/>
                  </a:lnTo>
                  <a:lnTo>
                    <a:pt x="49" y="327"/>
                  </a:lnTo>
                  <a:lnTo>
                    <a:pt x="53" y="332"/>
                  </a:lnTo>
                  <a:lnTo>
                    <a:pt x="55" y="336"/>
                  </a:lnTo>
                  <a:lnTo>
                    <a:pt x="59" y="341"/>
                  </a:lnTo>
                  <a:lnTo>
                    <a:pt x="60" y="345"/>
                  </a:lnTo>
                  <a:lnTo>
                    <a:pt x="62" y="351"/>
                  </a:lnTo>
                  <a:lnTo>
                    <a:pt x="66" y="356"/>
                  </a:lnTo>
                  <a:lnTo>
                    <a:pt x="68" y="362"/>
                  </a:lnTo>
                  <a:lnTo>
                    <a:pt x="70" y="365"/>
                  </a:lnTo>
                  <a:lnTo>
                    <a:pt x="73" y="371"/>
                  </a:lnTo>
                  <a:lnTo>
                    <a:pt x="75" y="375"/>
                  </a:lnTo>
                  <a:lnTo>
                    <a:pt x="79" y="380"/>
                  </a:lnTo>
                  <a:lnTo>
                    <a:pt x="82" y="388"/>
                  </a:lnTo>
                  <a:lnTo>
                    <a:pt x="86" y="397"/>
                  </a:lnTo>
                  <a:lnTo>
                    <a:pt x="88" y="402"/>
                  </a:lnTo>
                  <a:lnTo>
                    <a:pt x="92" y="408"/>
                  </a:lnTo>
                  <a:lnTo>
                    <a:pt x="92" y="410"/>
                  </a:lnTo>
                  <a:lnTo>
                    <a:pt x="92" y="415"/>
                  </a:lnTo>
                  <a:lnTo>
                    <a:pt x="92" y="419"/>
                  </a:lnTo>
                  <a:lnTo>
                    <a:pt x="92" y="424"/>
                  </a:lnTo>
                  <a:lnTo>
                    <a:pt x="90" y="428"/>
                  </a:lnTo>
                  <a:lnTo>
                    <a:pt x="90" y="435"/>
                  </a:lnTo>
                  <a:lnTo>
                    <a:pt x="90" y="443"/>
                  </a:lnTo>
                  <a:lnTo>
                    <a:pt x="90" y="450"/>
                  </a:lnTo>
                  <a:lnTo>
                    <a:pt x="90" y="458"/>
                  </a:lnTo>
                  <a:lnTo>
                    <a:pt x="88" y="467"/>
                  </a:lnTo>
                  <a:lnTo>
                    <a:pt x="88" y="474"/>
                  </a:lnTo>
                  <a:lnTo>
                    <a:pt x="88" y="483"/>
                  </a:lnTo>
                  <a:lnTo>
                    <a:pt x="88" y="487"/>
                  </a:lnTo>
                  <a:lnTo>
                    <a:pt x="88" y="493"/>
                  </a:lnTo>
                  <a:lnTo>
                    <a:pt x="88" y="496"/>
                  </a:lnTo>
                  <a:lnTo>
                    <a:pt x="88" y="502"/>
                  </a:lnTo>
                  <a:lnTo>
                    <a:pt x="86" y="506"/>
                  </a:lnTo>
                  <a:lnTo>
                    <a:pt x="86" y="511"/>
                  </a:lnTo>
                  <a:lnTo>
                    <a:pt x="86" y="517"/>
                  </a:lnTo>
                  <a:lnTo>
                    <a:pt x="86" y="522"/>
                  </a:lnTo>
                  <a:lnTo>
                    <a:pt x="86" y="526"/>
                  </a:lnTo>
                  <a:lnTo>
                    <a:pt x="86" y="531"/>
                  </a:lnTo>
                  <a:lnTo>
                    <a:pt x="84" y="535"/>
                  </a:lnTo>
                  <a:lnTo>
                    <a:pt x="84" y="541"/>
                  </a:lnTo>
                  <a:lnTo>
                    <a:pt x="84" y="544"/>
                  </a:lnTo>
                  <a:lnTo>
                    <a:pt x="84" y="550"/>
                  </a:lnTo>
                  <a:lnTo>
                    <a:pt x="84" y="553"/>
                  </a:lnTo>
                  <a:lnTo>
                    <a:pt x="84" y="557"/>
                  </a:lnTo>
                  <a:lnTo>
                    <a:pt x="82" y="566"/>
                  </a:lnTo>
                  <a:lnTo>
                    <a:pt x="82" y="576"/>
                  </a:lnTo>
                  <a:lnTo>
                    <a:pt x="82" y="585"/>
                  </a:lnTo>
                  <a:lnTo>
                    <a:pt x="82" y="592"/>
                  </a:lnTo>
                  <a:lnTo>
                    <a:pt x="82" y="600"/>
                  </a:lnTo>
                  <a:lnTo>
                    <a:pt x="82" y="607"/>
                  </a:lnTo>
                  <a:lnTo>
                    <a:pt x="82" y="614"/>
                  </a:lnTo>
                  <a:lnTo>
                    <a:pt x="82" y="620"/>
                  </a:lnTo>
                  <a:lnTo>
                    <a:pt x="82" y="625"/>
                  </a:lnTo>
                  <a:lnTo>
                    <a:pt x="84" y="631"/>
                  </a:lnTo>
                  <a:lnTo>
                    <a:pt x="84" y="635"/>
                  </a:lnTo>
                  <a:lnTo>
                    <a:pt x="86" y="638"/>
                  </a:lnTo>
                  <a:lnTo>
                    <a:pt x="88" y="644"/>
                  </a:lnTo>
                  <a:lnTo>
                    <a:pt x="92" y="651"/>
                  </a:lnTo>
                  <a:lnTo>
                    <a:pt x="94" y="655"/>
                  </a:lnTo>
                  <a:lnTo>
                    <a:pt x="95" y="659"/>
                  </a:lnTo>
                  <a:lnTo>
                    <a:pt x="95" y="664"/>
                  </a:lnTo>
                  <a:lnTo>
                    <a:pt x="99" y="670"/>
                  </a:lnTo>
                  <a:lnTo>
                    <a:pt x="101" y="673"/>
                  </a:lnTo>
                  <a:lnTo>
                    <a:pt x="103" y="679"/>
                  </a:lnTo>
                  <a:lnTo>
                    <a:pt x="105" y="683"/>
                  </a:lnTo>
                  <a:lnTo>
                    <a:pt x="108" y="688"/>
                  </a:lnTo>
                  <a:lnTo>
                    <a:pt x="110" y="694"/>
                  </a:lnTo>
                  <a:lnTo>
                    <a:pt x="112" y="699"/>
                  </a:lnTo>
                  <a:lnTo>
                    <a:pt x="114" y="705"/>
                  </a:lnTo>
                  <a:lnTo>
                    <a:pt x="118" y="710"/>
                  </a:lnTo>
                  <a:lnTo>
                    <a:pt x="119" y="716"/>
                  </a:lnTo>
                  <a:lnTo>
                    <a:pt x="121" y="719"/>
                  </a:lnTo>
                  <a:lnTo>
                    <a:pt x="123" y="725"/>
                  </a:lnTo>
                  <a:lnTo>
                    <a:pt x="125" y="730"/>
                  </a:lnTo>
                  <a:lnTo>
                    <a:pt x="127" y="734"/>
                  </a:lnTo>
                  <a:lnTo>
                    <a:pt x="129" y="740"/>
                  </a:lnTo>
                  <a:lnTo>
                    <a:pt x="130" y="743"/>
                  </a:lnTo>
                  <a:lnTo>
                    <a:pt x="132" y="749"/>
                  </a:lnTo>
                  <a:lnTo>
                    <a:pt x="132" y="754"/>
                  </a:lnTo>
                  <a:lnTo>
                    <a:pt x="134" y="762"/>
                  </a:lnTo>
                  <a:lnTo>
                    <a:pt x="136" y="767"/>
                  </a:lnTo>
                  <a:lnTo>
                    <a:pt x="136" y="771"/>
                  </a:lnTo>
                  <a:lnTo>
                    <a:pt x="134" y="777"/>
                  </a:lnTo>
                  <a:lnTo>
                    <a:pt x="132" y="778"/>
                  </a:lnTo>
                  <a:lnTo>
                    <a:pt x="127" y="780"/>
                  </a:lnTo>
                  <a:lnTo>
                    <a:pt x="123" y="784"/>
                  </a:lnTo>
                  <a:lnTo>
                    <a:pt x="116" y="786"/>
                  </a:lnTo>
                  <a:lnTo>
                    <a:pt x="114" y="7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4413" y="3415"/>
              <a:ext cx="597" cy="462"/>
            </a:xfrm>
            <a:custGeom>
              <a:avLst/>
              <a:gdLst>
                <a:gd name="T0" fmla="*/ 106 w 1193"/>
                <a:gd name="T1" fmla="*/ 107 h 926"/>
                <a:gd name="T2" fmla="*/ 94 w 1193"/>
                <a:gd name="T3" fmla="*/ 146 h 926"/>
                <a:gd name="T4" fmla="*/ 79 w 1193"/>
                <a:gd name="T5" fmla="*/ 178 h 926"/>
                <a:gd name="T6" fmla="*/ 54 w 1193"/>
                <a:gd name="T7" fmla="*/ 216 h 926"/>
                <a:gd name="T8" fmla="*/ 29 w 1193"/>
                <a:gd name="T9" fmla="*/ 257 h 926"/>
                <a:gd name="T10" fmla="*/ 8 w 1193"/>
                <a:gd name="T11" fmla="*/ 301 h 926"/>
                <a:gd name="T12" fmla="*/ 0 w 1193"/>
                <a:gd name="T13" fmla="*/ 338 h 926"/>
                <a:gd name="T14" fmla="*/ 6 w 1193"/>
                <a:gd name="T15" fmla="*/ 375 h 926"/>
                <a:gd name="T16" fmla="*/ 23 w 1193"/>
                <a:gd name="T17" fmla="*/ 412 h 926"/>
                <a:gd name="T18" fmla="*/ 76 w 1193"/>
                <a:gd name="T19" fmla="*/ 458 h 926"/>
                <a:gd name="T20" fmla="*/ 135 w 1193"/>
                <a:gd name="T21" fmla="*/ 459 h 926"/>
                <a:gd name="T22" fmla="*/ 188 w 1193"/>
                <a:gd name="T23" fmla="*/ 430 h 926"/>
                <a:gd name="T24" fmla="*/ 220 w 1193"/>
                <a:gd name="T25" fmla="*/ 380 h 926"/>
                <a:gd name="T26" fmla="*/ 230 w 1193"/>
                <a:gd name="T27" fmla="*/ 327 h 926"/>
                <a:gd name="T28" fmla="*/ 226 w 1193"/>
                <a:gd name="T29" fmla="*/ 288 h 926"/>
                <a:gd name="T30" fmla="*/ 218 w 1193"/>
                <a:gd name="T31" fmla="*/ 234 h 926"/>
                <a:gd name="T32" fmla="*/ 211 w 1193"/>
                <a:gd name="T33" fmla="*/ 184 h 926"/>
                <a:gd name="T34" fmla="*/ 209 w 1193"/>
                <a:gd name="T35" fmla="*/ 148 h 926"/>
                <a:gd name="T36" fmla="*/ 218 w 1193"/>
                <a:gd name="T37" fmla="*/ 117 h 926"/>
                <a:gd name="T38" fmla="*/ 245 w 1193"/>
                <a:gd name="T39" fmla="*/ 80 h 926"/>
                <a:gd name="T40" fmla="*/ 274 w 1193"/>
                <a:gd name="T41" fmla="*/ 44 h 926"/>
                <a:gd name="T42" fmla="*/ 315 w 1193"/>
                <a:gd name="T43" fmla="*/ 65 h 926"/>
                <a:gd name="T44" fmla="*/ 363 w 1193"/>
                <a:gd name="T45" fmla="*/ 83 h 926"/>
                <a:gd name="T46" fmla="*/ 421 w 1193"/>
                <a:gd name="T47" fmla="*/ 94 h 926"/>
                <a:gd name="T48" fmla="*/ 483 w 1193"/>
                <a:gd name="T49" fmla="*/ 90 h 926"/>
                <a:gd name="T50" fmla="*/ 533 w 1193"/>
                <a:gd name="T51" fmla="*/ 76 h 926"/>
                <a:gd name="T52" fmla="*/ 577 w 1193"/>
                <a:gd name="T53" fmla="*/ 53 h 926"/>
                <a:gd name="T54" fmla="*/ 564 w 1193"/>
                <a:gd name="T55" fmla="*/ 42 h 926"/>
                <a:gd name="T56" fmla="*/ 518 w 1193"/>
                <a:gd name="T57" fmla="*/ 69 h 926"/>
                <a:gd name="T58" fmla="*/ 483 w 1193"/>
                <a:gd name="T59" fmla="*/ 81 h 926"/>
                <a:gd name="T60" fmla="*/ 446 w 1193"/>
                <a:gd name="T61" fmla="*/ 84 h 926"/>
                <a:gd name="T62" fmla="*/ 405 w 1193"/>
                <a:gd name="T63" fmla="*/ 80 h 926"/>
                <a:gd name="T64" fmla="*/ 364 w 1193"/>
                <a:gd name="T65" fmla="*/ 71 h 926"/>
                <a:gd name="T66" fmla="*/ 320 w 1193"/>
                <a:gd name="T67" fmla="*/ 57 h 926"/>
                <a:gd name="T68" fmla="*/ 276 w 1193"/>
                <a:gd name="T69" fmla="*/ 36 h 926"/>
                <a:gd name="T70" fmla="*/ 260 w 1193"/>
                <a:gd name="T71" fmla="*/ 3 h 926"/>
                <a:gd name="T72" fmla="*/ 215 w 1193"/>
                <a:gd name="T73" fmla="*/ 5 h 926"/>
                <a:gd name="T74" fmla="*/ 226 w 1193"/>
                <a:gd name="T75" fmla="*/ 9 h 926"/>
                <a:gd name="T76" fmla="*/ 254 w 1193"/>
                <a:gd name="T77" fmla="*/ 18 h 926"/>
                <a:gd name="T78" fmla="*/ 253 w 1193"/>
                <a:gd name="T79" fmla="*/ 59 h 926"/>
                <a:gd name="T80" fmla="*/ 230 w 1193"/>
                <a:gd name="T81" fmla="*/ 43 h 926"/>
                <a:gd name="T82" fmla="*/ 223 w 1193"/>
                <a:gd name="T83" fmla="*/ 77 h 926"/>
                <a:gd name="T84" fmla="*/ 194 w 1193"/>
                <a:gd name="T85" fmla="*/ 113 h 926"/>
                <a:gd name="T86" fmla="*/ 197 w 1193"/>
                <a:gd name="T87" fmla="*/ 125 h 926"/>
                <a:gd name="T88" fmla="*/ 198 w 1193"/>
                <a:gd name="T89" fmla="*/ 161 h 926"/>
                <a:gd name="T90" fmla="*/ 199 w 1193"/>
                <a:gd name="T91" fmla="*/ 203 h 926"/>
                <a:gd name="T92" fmla="*/ 202 w 1193"/>
                <a:gd name="T93" fmla="*/ 243 h 926"/>
                <a:gd name="T94" fmla="*/ 207 w 1193"/>
                <a:gd name="T95" fmla="*/ 287 h 926"/>
                <a:gd name="T96" fmla="*/ 211 w 1193"/>
                <a:gd name="T97" fmla="*/ 325 h 926"/>
                <a:gd name="T98" fmla="*/ 208 w 1193"/>
                <a:gd name="T99" fmla="*/ 361 h 926"/>
                <a:gd name="T100" fmla="*/ 196 w 1193"/>
                <a:gd name="T101" fmla="*/ 397 h 926"/>
                <a:gd name="T102" fmla="*/ 160 w 1193"/>
                <a:gd name="T103" fmla="*/ 433 h 926"/>
                <a:gd name="T104" fmla="*/ 105 w 1193"/>
                <a:gd name="T105" fmla="*/ 447 h 926"/>
                <a:gd name="T106" fmla="*/ 61 w 1193"/>
                <a:gd name="T107" fmla="*/ 434 h 926"/>
                <a:gd name="T108" fmla="*/ 27 w 1193"/>
                <a:gd name="T109" fmla="*/ 391 h 926"/>
                <a:gd name="T110" fmla="*/ 15 w 1193"/>
                <a:gd name="T111" fmla="*/ 342 h 926"/>
                <a:gd name="T112" fmla="*/ 22 w 1193"/>
                <a:gd name="T113" fmla="*/ 307 h 926"/>
                <a:gd name="T114" fmla="*/ 41 w 1193"/>
                <a:gd name="T115" fmla="*/ 266 h 926"/>
                <a:gd name="T116" fmla="*/ 66 w 1193"/>
                <a:gd name="T117" fmla="*/ 223 h 926"/>
                <a:gd name="T118" fmla="*/ 89 w 1193"/>
                <a:gd name="T119" fmla="*/ 183 h 926"/>
                <a:gd name="T120" fmla="*/ 111 w 1193"/>
                <a:gd name="T121" fmla="*/ 148 h 926"/>
                <a:gd name="T122" fmla="*/ 124 w 1193"/>
                <a:gd name="T123" fmla="*/ 103 h 926"/>
                <a:gd name="T124" fmla="*/ 130 w 1193"/>
                <a:gd name="T125" fmla="*/ 68 h 9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193"/>
                <a:gd name="T190" fmla="*/ 0 h 926"/>
                <a:gd name="T191" fmla="*/ 1193 w 1193"/>
                <a:gd name="T192" fmla="*/ 926 h 9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193" h="926">
                  <a:moveTo>
                    <a:pt x="240" y="133"/>
                  </a:moveTo>
                  <a:lnTo>
                    <a:pt x="238" y="135"/>
                  </a:lnTo>
                  <a:lnTo>
                    <a:pt x="236" y="141"/>
                  </a:lnTo>
                  <a:lnTo>
                    <a:pt x="234" y="142"/>
                  </a:lnTo>
                  <a:lnTo>
                    <a:pt x="232" y="150"/>
                  </a:lnTo>
                  <a:lnTo>
                    <a:pt x="231" y="153"/>
                  </a:lnTo>
                  <a:lnTo>
                    <a:pt x="229" y="161"/>
                  </a:lnTo>
                  <a:lnTo>
                    <a:pt x="227" y="168"/>
                  </a:lnTo>
                  <a:lnTo>
                    <a:pt x="223" y="176"/>
                  </a:lnTo>
                  <a:lnTo>
                    <a:pt x="221" y="183"/>
                  </a:lnTo>
                  <a:lnTo>
                    <a:pt x="220" y="192"/>
                  </a:lnTo>
                  <a:lnTo>
                    <a:pt x="216" y="201"/>
                  </a:lnTo>
                  <a:lnTo>
                    <a:pt x="214" y="211"/>
                  </a:lnTo>
                  <a:lnTo>
                    <a:pt x="212" y="214"/>
                  </a:lnTo>
                  <a:lnTo>
                    <a:pt x="212" y="220"/>
                  </a:lnTo>
                  <a:lnTo>
                    <a:pt x="210" y="224"/>
                  </a:lnTo>
                  <a:lnTo>
                    <a:pt x="208" y="229"/>
                  </a:lnTo>
                  <a:lnTo>
                    <a:pt x="207" y="233"/>
                  </a:lnTo>
                  <a:lnTo>
                    <a:pt x="205" y="238"/>
                  </a:lnTo>
                  <a:lnTo>
                    <a:pt x="203" y="242"/>
                  </a:lnTo>
                  <a:lnTo>
                    <a:pt x="203" y="247"/>
                  </a:lnTo>
                  <a:lnTo>
                    <a:pt x="201" y="251"/>
                  </a:lnTo>
                  <a:lnTo>
                    <a:pt x="199" y="257"/>
                  </a:lnTo>
                  <a:lnTo>
                    <a:pt x="197" y="260"/>
                  </a:lnTo>
                  <a:lnTo>
                    <a:pt x="196" y="266"/>
                  </a:lnTo>
                  <a:lnTo>
                    <a:pt x="194" y="275"/>
                  </a:lnTo>
                  <a:lnTo>
                    <a:pt x="190" y="283"/>
                  </a:lnTo>
                  <a:lnTo>
                    <a:pt x="188" y="292"/>
                  </a:lnTo>
                  <a:lnTo>
                    <a:pt x="186" y="299"/>
                  </a:lnTo>
                  <a:lnTo>
                    <a:pt x="183" y="306"/>
                  </a:lnTo>
                  <a:lnTo>
                    <a:pt x="181" y="312"/>
                  </a:lnTo>
                  <a:lnTo>
                    <a:pt x="179" y="319"/>
                  </a:lnTo>
                  <a:lnTo>
                    <a:pt x="177" y="325"/>
                  </a:lnTo>
                  <a:lnTo>
                    <a:pt x="175" y="329"/>
                  </a:lnTo>
                  <a:lnTo>
                    <a:pt x="173" y="332"/>
                  </a:lnTo>
                  <a:lnTo>
                    <a:pt x="172" y="334"/>
                  </a:lnTo>
                  <a:lnTo>
                    <a:pt x="172" y="338"/>
                  </a:lnTo>
                  <a:lnTo>
                    <a:pt x="170" y="338"/>
                  </a:lnTo>
                  <a:lnTo>
                    <a:pt x="168" y="342"/>
                  </a:lnTo>
                  <a:lnTo>
                    <a:pt x="164" y="345"/>
                  </a:lnTo>
                  <a:lnTo>
                    <a:pt x="162" y="351"/>
                  </a:lnTo>
                  <a:lnTo>
                    <a:pt x="157" y="356"/>
                  </a:lnTo>
                  <a:lnTo>
                    <a:pt x="153" y="364"/>
                  </a:lnTo>
                  <a:lnTo>
                    <a:pt x="148" y="369"/>
                  </a:lnTo>
                  <a:lnTo>
                    <a:pt x="144" y="378"/>
                  </a:lnTo>
                  <a:lnTo>
                    <a:pt x="140" y="382"/>
                  </a:lnTo>
                  <a:lnTo>
                    <a:pt x="137" y="386"/>
                  </a:lnTo>
                  <a:lnTo>
                    <a:pt x="133" y="391"/>
                  </a:lnTo>
                  <a:lnTo>
                    <a:pt x="131" y="395"/>
                  </a:lnTo>
                  <a:lnTo>
                    <a:pt x="127" y="399"/>
                  </a:lnTo>
                  <a:lnTo>
                    <a:pt x="124" y="404"/>
                  </a:lnTo>
                  <a:lnTo>
                    <a:pt x="120" y="410"/>
                  </a:lnTo>
                  <a:lnTo>
                    <a:pt x="118" y="415"/>
                  </a:lnTo>
                  <a:lnTo>
                    <a:pt x="113" y="421"/>
                  </a:lnTo>
                  <a:lnTo>
                    <a:pt x="109" y="426"/>
                  </a:lnTo>
                  <a:lnTo>
                    <a:pt x="107" y="432"/>
                  </a:lnTo>
                  <a:lnTo>
                    <a:pt x="103" y="437"/>
                  </a:lnTo>
                  <a:lnTo>
                    <a:pt x="100" y="443"/>
                  </a:lnTo>
                  <a:lnTo>
                    <a:pt x="96" y="448"/>
                  </a:lnTo>
                  <a:lnTo>
                    <a:pt x="92" y="454"/>
                  </a:lnTo>
                  <a:lnTo>
                    <a:pt x="90" y="461"/>
                  </a:lnTo>
                  <a:lnTo>
                    <a:pt x="85" y="467"/>
                  </a:lnTo>
                  <a:lnTo>
                    <a:pt x="83" y="472"/>
                  </a:lnTo>
                  <a:lnTo>
                    <a:pt x="78" y="478"/>
                  </a:lnTo>
                  <a:lnTo>
                    <a:pt x="74" y="485"/>
                  </a:lnTo>
                  <a:lnTo>
                    <a:pt x="70" y="491"/>
                  </a:lnTo>
                  <a:lnTo>
                    <a:pt x="66" y="496"/>
                  </a:lnTo>
                  <a:lnTo>
                    <a:pt x="63" y="504"/>
                  </a:lnTo>
                  <a:lnTo>
                    <a:pt x="61" y="509"/>
                  </a:lnTo>
                  <a:lnTo>
                    <a:pt x="57" y="515"/>
                  </a:lnTo>
                  <a:lnTo>
                    <a:pt x="54" y="522"/>
                  </a:lnTo>
                  <a:lnTo>
                    <a:pt x="50" y="528"/>
                  </a:lnTo>
                  <a:lnTo>
                    <a:pt x="46" y="535"/>
                  </a:lnTo>
                  <a:lnTo>
                    <a:pt x="43" y="541"/>
                  </a:lnTo>
                  <a:lnTo>
                    <a:pt x="39" y="548"/>
                  </a:lnTo>
                  <a:lnTo>
                    <a:pt x="37" y="554"/>
                  </a:lnTo>
                  <a:lnTo>
                    <a:pt x="35" y="561"/>
                  </a:lnTo>
                  <a:lnTo>
                    <a:pt x="31" y="566"/>
                  </a:lnTo>
                  <a:lnTo>
                    <a:pt x="28" y="572"/>
                  </a:lnTo>
                  <a:lnTo>
                    <a:pt x="26" y="578"/>
                  </a:lnTo>
                  <a:lnTo>
                    <a:pt x="22" y="585"/>
                  </a:lnTo>
                  <a:lnTo>
                    <a:pt x="20" y="590"/>
                  </a:lnTo>
                  <a:lnTo>
                    <a:pt x="19" y="596"/>
                  </a:lnTo>
                  <a:lnTo>
                    <a:pt x="15" y="603"/>
                  </a:lnTo>
                  <a:lnTo>
                    <a:pt x="13" y="609"/>
                  </a:lnTo>
                  <a:lnTo>
                    <a:pt x="11" y="614"/>
                  </a:lnTo>
                  <a:lnTo>
                    <a:pt x="9" y="620"/>
                  </a:lnTo>
                  <a:lnTo>
                    <a:pt x="7" y="625"/>
                  </a:lnTo>
                  <a:lnTo>
                    <a:pt x="7" y="631"/>
                  </a:lnTo>
                  <a:lnTo>
                    <a:pt x="4" y="636"/>
                  </a:lnTo>
                  <a:lnTo>
                    <a:pt x="4" y="642"/>
                  </a:lnTo>
                  <a:lnTo>
                    <a:pt x="4" y="648"/>
                  </a:lnTo>
                  <a:lnTo>
                    <a:pt x="4" y="653"/>
                  </a:lnTo>
                  <a:lnTo>
                    <a:pt x="2" y="657"/>
                  </a:lnTo>
                  <a:lnTo>
                    <a:pt x="0" y="662"/>
                  </a:lnTo>
                  <a:lnTo>
                    <a:pt x="0" y="668"/>
                  </a:lnTo>
                  <a:lnTo>
                    <a:pt x="0" y="673"/>
                  </a:lnTo>
                  <a:lnTo>
                    <a:pt x="0" y="677"/>
                  </a:lnTo>
                  <a:lnTo>
                    <a:pt x="0" y="683"/>
                  </a:lnTo>
                  <a:lnTo>
                    <a:pt x="0" y="688"/>
                  </a:lnTo>
                  <a:lnTo>
                    <a:pt x="0" y="694"/>
                  </a:lnTo>
                  <a:lnTo>
                    <a:pt x="0" y="699"/>
                  </a:lnTo>
                  <a:lnTo>
                    <a:pt x="0" y="703"/>
                  </a:lnTo>
                  <a:lnTo>
                    <a:pt x="2" y="708"/>
                  </a:lnTo>
                  <a:lnTo>
                    <a:pt x="2" y="714"/>
                  </a:lnTo>
                  <a:lnTo>
                    <a:pt x="4" y="719"/>
                  </a:lnTo>
                  <a:lnTo>
                    <a:pt x="4" y="725"/>
                  </a:lnTo>
                  <a:lnTo>
                    <a:pt x="6" y="731"/>
                  </a:lnTo>
                  <a:lnTo>
                    <a:pt x="7" y="736"/>
                  </a:lnTo>
                  <a:lnTo>
                    <a:pt x="7" y="742"/>
                  </a:lnTo>
                  <a:lnTo>
                    <a:pt x="9" y="745"/>
                  </a:lnTo>
                  <a:lnTo>
                    <a:pt x="11" y="751"/>
                  </a:lnTo>
                  <a:lnTo>
                    <a:pt x="13" y="756"/>
                  </a:lnTo>
                  <a:lnTo>
                    <a:pt x="15" y="762"/>
                  </a:lnTo>
                  <a:lnTo>
                    <a:pt x="17" y="767"/>
                  </a:lnTo>
                  <a:lnTo>
                    <a:pt x="19" y="771"/>
                  </a:lnTo>
                  <a:lnTo>
                    <a:pt x="22" y="778"/>
                  </a:lnTo>
                  <a:lnTo>
                    <a:pt x="22" y="782"/>
                  </a:lnTo>
                  <a:lnTo>
                    <a:pt x="26" y="788"/>
                  </a:lnTo>
                  <a:lnTo>
                    <a:pt x="28" y="793"/>
                  </a:lnTo>
                  <a:lnTo>
                    <a:pt x="30" y="797"/>
                  </a:lnTo>
                  <a:lnTo>
                    <a:pt x="33" y="802"/>
                  </a:lnTo>
                  <a:lnTo>
                    <a:pt x="35" y="808"/>
                  </a:lnTo>
                  <a:lnTo>
                    <a:pt x="39" y="813"/>
                  </a:lnTo>
                  <a:lnTo>
                    <a:pt x="41" y="817"/>
                  </a:lnTo>
                  <a:lnTo>
                    <a:pt x="46" y="826"/>
                  </a:lnTo>
                  <a:lnTo>
                    <a:pt x="54" y="836"/>
                  </a:lnTo>
                  <a:lnTo>
                    <a:pt x="59" y="843"/>
                  </a:lnTo>
                  <a:lnTo>
                    <a:pt x="66" y="852"/>
                  </a:lnTo>
                  <a:lnTo>
                    <a:pt x="72" y="860"/>
                  </a:lnTo>
                  <a:lnTo>
                    <a:pt x="79" y="869"/>
                  </a:lnTo>
                  <a:lnTo>
                    <a:pt x="87" y="876"/>
                  </a:lnTo>
                  <a:lnTo>
                    <a:pt x="96" y="884"/>
                  </a:lnTo>
                  <a:lnTo>
                    <a:pt x="103" y="889"/>
                  </a:lnTo>
                  <a:lnTo>
                    <a:pt x="111" y="895"/>
                  </a:lnTo>
                  <a:lnTo>
                    <a:pt x="118" y="900"/>
                  </a:lnTo>
                  <a:lnTo>
                    <a:pt x="127" y="906"/>
                  </a:lnTo>
                  <a:lnTo>
                    <a:pt x="135" y="909"/>
                  </a:lnTo>
                  <a:lnTo>
                    <a:pt x="142" y="913"/>
                  </a:lnTo>
                  <a:lnTo>
                    <a:pt x="151" y="917"/>
                  </a:lnTo>
                  <a:lnTo>
                    <a:pt x="161" y="920"/>
                  </a:lnTo>
                  <a:lnTo>
                    <a:pt x="168" y="920"/>
                  </a:lnTo>
                  <a:lnTo>
                    <a:pt x="175" y="922"/>
                  </a:lnTo>
                  <a:lnTo>
                    <a:pt x="185" y="922"/>
                  </a:lnTo>
                  <a:lnTo>
                    <a:pt x="192" y="924"/>
                  </a:lnTo>
                  <a:lnTo>
                    <a:pt x="201" y="924"/>
                  </a:lnTo>
                  <a:lnTo>
                    <a:pt x="210" y="926"/>
                  </a:lnTo>
                  <a:lnTo>
                    <a:pt x="218" y="926"/>
                  </a:lnTo>
                  <a:lnTo>
                    <a:pt x="227" y="926"/>
                  </a:lnTo>
                  <a:lnTo>
                    <a:pt x="234" y="926"/>
                  </a:lnTo>
                  <a:lnTo>
                    <a:pt x="244" y="924"/>
                  </a:lnTo>
                  <a:lnTo>
                    <a:pt x="251" y="924"/>
                  </a:lnTo>
                  <a:lnTo>
                    <a:pt x="260" y="922"/>
                  </a:lnTo>
                  <a:lnTo>
                    <a:pt x="269" y="920"/>
                  </a:lnTo>
                  <a:lnTo>
                    <a:pt x="277" y="919"/>
                  </a:lnTo>
                  <a:lnTo>
                    <a:pt x="286" y="917"/>
                  </a:lnTo>
                  <a:lnTo>
                    <a:pt x="295" y="915"/>
                  </a:lnTo>
                  <a:lnTo>
                    <a:pt x="303" y="911"/>
                  </a:lnTo>
                  <a:lnTo>
                    <a:pt x="310" y="908"/>
                  </a:lnTo>
                  <a:lnTo>
                    <a:pt x="319" y="904"/>
                  </a:lnTo>
                  <a:lnTo>
                    <a:pt x="326" y="900"/>
                  </a:lnTo>
                  <a:lnTo>
                    <a:pt x="334" y="895"/>
                  </a:lnTo>
                  <a:lnTo>
                    <a:pt x="341" y="891"/>
                  </a:lnTo>
                  <a:lnTo>
                    <a:pt x="349" y="885"/>
                  </a:lnTo>
                  <a:lnTo>
                    <a:pt x="356" y="882"/>
                  </a:lnTo>
                  <a:lnTo>
                    <a:pt x="363" y="874"/>
                  </a:lnTo>
                  <a:lnTo>
                    <a:pt x="371" y="869"/>
                  </a:lnTo>
                  <a:lnTo>
                    <a:pt x="376" y="861"/>
                  </a:lnTo>
                  <a:lnTo>
                    <a:pt x="384" y="856"/>
                  </a:lnTo>
                  <a:lnTo>
                    <a:pt x="389" y="849"/>
                  </a:lnTo>
                  <a:lnTo>
                    <a:pt x="397" y="841"/>
                  </a:lnTo>
                  <a:lnTo>
                    <a:pt x="402" y="832"/>
                  </a:lnTo>
                  <a:lnTo>
                    <a:pt x="409" y="825"/>
                  </a:lnTo>
                  <a:lnTo>
                    <a:pt x="411" y="819"/>
                  </a:lnTo>
                  <a:lnTo>
                    <a:pt x="415" y="815"/>
                  </a:lnTo>
                  <a:lnTo>
                    <a:pt x="417" y="810"/>
                  </a:lnTo>
                  <a:lnTo>
                    <a:pt x="419" y="806"/>
                  </a:lnTo>
                  <a:lnTo>
                    <a:pt x="422" y="797"/>
                  </a:lnTo>
                  <a:lnTo>
                    <a:pt x="428" y="790"/>
                  </a:lnTo>
                  <a:lnTo>
                    <a:pt x="432" y="780"/>
                  </a:lnTo>
                  <a:lnTo>
                    <a:pt x="435" y="771"/>
                  </a:lnTo>
                  <a:lnTo>
                    <a:pt x="439" y="762"/>
                  </a:lnTo>
                  <a:lnTo>
                    <a:pt x="443" y="754"/>
                  </a:lnTo>
                  <a:lnTo>
                    <a:pt x="445" y="745"/>
                  </a:lnTo>
                  <a:lnTo>
                    <a:pt x="446" y="738"/>
                  </a:lnTo>
                  <a:lnTo>
                    <a:pt x="450" y="729"/>
                  </a:lnTo>
                  <a:lnTo>
                    <a:pt x="452" y="721"/>
                  </a:lnTo>
                  <a:lnTo>
                    <a:pt x="452" y="714"/>
                  </a:lnTo>
                  <a:lnTo>
                    <a:pt x="454" y="707"/>
                  </a:lnTo>
                  <a:lnTo>
                    <a:pt x="456" y="699"/>
                  </a:lnTo>
                  <a:lnTo>
                    <a:pt x="457" y="692"/>
                  </a:lnTo>
                  <a:lnTo>
                    <a:pt x="457" y="684"/>
                  </a:lnTo>
                  <a:lnTo>
                    <a:pt x="457" y="677"/>
                  </a:lnTo>
                  <a:lnTo>
                    <a:pt x="457" y="670"/>
                  </a:lnTo>
                  <a:lnTo>
                    <a:pt x="459" y="662"/>
                  </a:lnTo>
                  <a:lnTo>
                    <a:pt x="459" y="655"/>
                  </a:lnTo>
                  <a:lnTo>
                    <a:pt x="459" y="649"/>
                  </a:lnTo>
                  <a:lnTo>
                    <a:pt x="459" y="642"/>
                  </a:lnTo>
                  <a:lnTo>
                    <a:pt x="459" y="638"/>
                  </a:lnTo>
                  <a:lnTo>
                    <a:pt x="457" y="631"/>
                  </a:lnTo>
                  <a:lnTo>
                    <a:pt x="457" y="625"/>
                  </a:lnTo>
                  <a:lnTo>
                    <a:pt x="457" y="620"/>
                  </a:lnTo>
                  <a:lnTo>
                    <a:pt x="457" y="614"/>
                  </a:lnTo>
                  <a:lnTo>
                    <a:pt x="457" y="609"/>
                  </a:lnTo>
                  <a:lnTo>
                    <a:pt x="457" y="603"/>
                  </a:lnTo>
                  <a:lnTo>
                    <a:pt x="456" y="600"/>
                  </a:lnTo>
                  <a:lnTo>
                    <a:pt x="456" y="594"/>
                  </a:lnTo>
                  <a:lnTo>
                    <a:pt x="454" y="589"/>
                  </a:lnTo>
                  <a:lnTo>
                    <a:pt x="454" y="585"/>
                  </a:lnTo>
                  <a:lnTo>
                    <a:pt x="452" y="578"/>
                  </a:lnTo>
                  <a:lnTo>
                    <a:pt x="452" y="572"/>
                  </a:lnTo>
                  <a:lnTo>
                    <a:pt x="450" y="565"/>
                  </a:lnTo>
                  <a:lnTo>
                    <a:pt x="450" y="559"/>
                  </a:lnTo>
                  <a:lnTo>
                    <a:pt x="448" y="550"/>
                  </a:lnTo>
                  <a:lnTo>
                    <a:pt x="448" y="544"/>
                  </a:lnTo>
                  <a:lnTo>
                    <a:pt x="446" y="535"/>
                  </a:lnTo>
                  <a:lnTo>
                    <a:pt x="445" y="528"/>
                  </a:lnTo>
                  <a:lnTo>
                    <a:pt x="443" y="519"/>
                  </a:lnTo>
                  <a:lnTo>
                    <a:pt x="443" y="511"/>
                  </a:lnTo>
                  <a:lnTo>
                    <a:pt x="441" y="502"/>
                  </a:lnTo>
                  <a:lnTo>
                    <a:pt x="441" y="495"/>
                  </a:lnTo>
                  <a:lnTo>
                    <a:pt x="439" y="485"/>
                  </a:lnTo>
                  <a:lnTo>
                    <a:pt x="437" y="478"/>
                  </a:lnTo>
                  <a:lnTo>
                    <a:pt x="435" y="469"/>
                  </a:lnTo>
                  <a:lnTo>
                    <a:pt x="435" y="460"/>
                  </a:lnTo>
                  <a:lnTo>
                    <a:pt x="433" y="452"/>
                  </a:lnTo>
                  <a:lnTo>
                    <a:pt x="433" y="443"/>
                  </a:lnTo>
                  <a:lnTo>
                    <a:pt x="432" y="436"/>
                  </a:lnTo>
                  <a:lnTo>
                    <a:pt x="430" y="428"/>
                  </a:lnTo>
                  <a:lnTo>
                    <a:pt x="428" y="421"/>
                  </a:lnTo>
                  <a:lnTo>
                    <a:pt x="428" y="415"/>
                  </a:lnTo>
                  <a:lnTo>
                    <a:pt x="426" y="408"/>
                  </a:lnTo>
                  <a:lnTo>
                    <a:pt x="426" y="401"/>
                  </a:lnTo>
                  <a:lnTo>
                    <a:pt x="424" y="395"/>
                  </a:lnTo>
                  <a:lnTo>
                    <a:pt x="424" y="391"/>
                  </a:lnTo>
                  <a:lnTo>
                    <a:pt x="422" y="382"/>
                  </a:lnTo>
                  <a:lnTo>
                    <a:pt x="422" y="377"/>
                  </a:lnTo>
                  <a:lnTo>
                    <a:pt x="422" y="369"/>
                  </a:lnTo>
                  <a:lnTo>
                    <a:pt x="422" y="362"/>
                  </a:lnTo>
                  <a:lnTo>
                    <a:pt x="421" y="358"/>
                  </a:lnTo>
                  <a:lnTo>
                    <a:pt x="421" y="354"/>
                  </a:lnTo>
                  <a:lnTo>
                    <a:pt x="421" y="349"/>
                  </a:lnTo>
                  <a:lnTo>
                    <a:pt x="421" y="345"/>
                  </a:lnTo>
                  <a:lnTo>
                    <a:pt x="421" y="338"/>
                  </a:lnTo>
                  <a:lnTo>
                    <a:pt x="419" y="334"/>
                  </a:lnTo>
                  <a:lnTo>
                    <a:pt x="419" y="329"/>
                  </a:lnTo>
                  <a:lnTo>
                    <a:pt x="419" y="323"/>
                  </a:lnTo>
                  <a:lnTo>
                    <a:pt x="419" y="319"/>
                  </a:lnTo>
                  <a:lnTo>
                    <a:pt x="417" y="314"/>
                  </a:lnTo>
                  <a:lnTo>
                    <a:pt x="417" y="308"/>
                  </a:lnTo>
                  <a:lnTo>
                    <a:pt x="417" y="303"/>
                  </a:lnTo>
                  <a:lnTo>
                    <a:pt x="417" y="297"/>
                  </a:lnTo>
                  <a:lnTo>
                    <a:pt x="417" y="292"/>
                  </a:lnTo>
                  <a:lnTo>
                    <a:pt x="415" y="288"/>
                  </a:lnTo>
                  <a:lnTo>
                    <a:pt x="415" y="284"/>
                  </a:lnTo>
                  <a:lnTo>
                    <a:pt x="415" y="279"/>
                  </a:lnTo>
                  <a:lnTo>
                    <a:pt x="415" y="275"/>
                  </a:lnTo>
                  <a:lnTo>
                    <a:pt x="415" y="270"/>
                  </a:lnTo>
                  <a:lnTo>
                    <a:pt x="415" y="266"/>
                  </a:lnTo>
                  <a:lnTo>
                    <a:pt x="415" y="260"/>
                  </a:lnTo>
                  <a:lnTo>
                    <a:pt x="415" y="255"/>
                  </a:lnTo>
                  <a:lnTo>
                    <a:pt x="415" y="251"/>
                  </a:lnTo>
                  <a:lnTo>
                    <a:pt x="415" y="249"/>
                  </a:lnTo>
                  <a:lnTo>
                    <a:pt x="421" y="247"/>
                  </a:lnTo>
                  <a:lnTo>
                    <a:pt x="426" y="240"/>
                  </a:lnTo>
                  <a:lnTo>
                    <a:pt x="435" y="235"/>
                  </a:lnTo>
                  <a:lnTo>
                    <a:pt x="443" y="227"/>
                  </a:lnTo>
                  <a:lnTo>
                    <a:pt x="452" y="220"/>
                  </a:lnTo>
                  <a:lnTo>
                    <a:pt x="459" y="212"/>
                  </a:lnTo>
                  <a:lnTo>
                    <a:pt x="467" y="205"/>
                  </a:lnTo>
                  <a:lnTo>
                    <a:pt x="470" y="196"/>
                  </a:lnTo>
                  <a:lnTo>
                    <a:pt x="474" y="190"/>
                  </a:lnTo>
                  <a:lnTo>
                    <a:pt x="476" y="183"/>
                  </a:lnTo>
                  <a:lnTo>
                    <a:pt x="478" y="177"/>
                  </a:lnTo>
                  <a:lnTo>
                    <a:pt x="478" y="172"/>
                  </a:lnTo>
                  <a:lnTo>
                    <a:pt x="478" y="168"/>
                  </a:lnTo>
                  <a:lnTo>
                    <a:pt x="478" y="165"/>
                  </a:lnTo>
                  <a:lnTo>
                    <a:pt x="480" y="165"/>
                  </a:lnTo>
                  <a:lnTo>
                    <a:pt x="481" y="163"/>
                  </a:lnTo>
                  <a:lnTo>
                    <a:pt x="489" y="161"/>
                  </a:lnTo>
                  <a:lnTo>
                    <a:pt x="492" y="157"/>
                  </a:lnTo>
                  <a:lnTo>
                    <a:pt x="498" y="153"/>
                  </a:lnTo>
                  <a:lnTo>
                    <a:pt x="504" y="152"/>
                  </a:lnTo>
                  <a:lnTo>
                    <a:pt x="511" y="148"/>
                  </a:lnTo>
                  <a:lnTo>
                    <a:pt x="516" y="144"/>
                  </a:lnTo>
                  <a:lnTo>
                    <a:pt x="522" y="141"/>
                  </a:lnTo>
                  <a:lnTo>
                    <a:pt x="527" y="135"/>
                  </a:lnTo>
                  <a:lnTo>
                    <a:pt x="533" y="131"/>
                  </a:lnTo>
                  <a:lnTo>
                    <a:pt x="537" y="128"/>
                  </a:lnTo>
                  <a:lnTo>
                    <a:pt x="542" y="124"/>
                  </a:lnTo>
                  <a:lnTo>
                    <a:pt x="544" y="118"/>
                  </a:lnTo>
                  <a:lnTo>
                    <a:pt x="546" y="117"/>
                  </a:lnTo>
                  <a:lnTo>
                    <a:pt x="546" y="87"/>
                  </a:lnTo>
                  <a:lnTo>
                    <a:pt x="548" y="89"/>
                  </a:lnTo>
                  <a:lnTo>
                    <a:pt x="553" y="93"/>
                  </a:lnTo>
                  <a:lnTo>
                    <a:pt x="557" y="94"/>
                  </a:lnTo>
                  <a:lnTo>
                    <a:pt x="563" y="98"/>
                  </a:lnTo>
                  <a:lnTo>
                    <a:pt x="570" y="100"/>
                  </a:lnTo>
                  <a:lnTo>
                    <a:pt x="577" y="106"/>
                  </a:lnTo>
                  <a:lnTo>
                    <a:pt x="585" y="109"/>
                  </a:lnTo>
                  <a:lnTo>
                    <a:pt x="592" y="115"/>
                  </a:lnTo>
                  <a:lnTo>
                    <a:pt x="598" y="117"/>
                  </a:lnTo>
                  <a:lnTo>
                    <a:pt x="601" y="118"/>
                  </a:lnTo>
                  <a:lnTo>
                    <a:pt x="607" y="122"/>
                  </a:lnTo>
                  <a:lnTo>
                    <a:pt x="612" y="124"/>
                  </a:lnTo>
                  <a:lnTo>
                    <a:pt x="618" y="126"/>
                  </a:lnTo>
                  <a:lnTo>
                    <a:pt x="623" y="129"/>
                  </a:lnTo>
                  <a:lnTo>
                    <a:pt x="629" y="131"/>
                  </a:lnTo>
                  <a:lnTo>
                    <a:pt x="634" y="135"/>
                  </a:lnTo>
                  <a:lnTo>
                    <a:pt x="640" y="137"/>
                  </a:lnTo>
                  <a:lnTo>
                    <a:pt x="647" y="141"/>
                  </a:lnTo>
                  <a:lnTo>
                    <a:pt x="653" y="142"/>
                  </a:lnTo>
                  <a:lnTo>
                    <a:pt x="660" y="146"/>
                  </a:lnTo>
                  <a:lnTo>
                    <a:pt x="666" y="148"/>
                  </a:lnTo>
                  <a:lnTo>
                    <a:pt x="673" y="150"/>
                  </a:lnTo>
                  <a:lnTo>
                    <a:pt x="679" y="152"/>
                  </a:lnTo>
                  <a:lnTo>
                    <a:pt x="686" y="155"/>
                  </a:lnTo>
                  <a:lnTo>
                    <a:pt x="693" y="157"/>
                  </a:lnTo>
                  <a:lnTo>
                    <a:pt x="701" y="161"/>
                  </a:lnTo>
                  <a:lnTo>
                    <a:pt x="708" y="163"/>
                  </a:lnTo>
                  <a:lnTo>
                    <a:pt x="717" y="165"/>
                  </a:lnTo>
                  <a:lnTo>
                    <a:pt x="725" y="166"/>
                  </a:lnTo>
                  <a:lnTo>
                    <a:pt x="732" y="170"/>
                  </a:lnTo>
                  <a:lnTo>
                    <a:pt x="740" y="170"/>
                  </a:lnTo>
                  <a:lnTo>
                    <a:pt x="747" y="174"/>
                  </a:lnTo>
                  <a:lnTo>
                    <a:pt x="756" y="176"/>
                  </a:lnTo>
                  <a:lnTo>
                    <a:pt x="763" y="177"/>
                  </a:lnTo>
                  <a:lnTo>
                    <a:pt x="773" y="177"/>
                  </a:lnTo>
                  <a:lnTo>
                    <a:pt x="782" y="181"/>
                  </a:lnTo>
                  <a:lnTo>
                    <a:pt x="789" y="181"/>
                  </a:lnTo>
                  <a:lnTo>
                    <a:pt x="799" y="183"/>
                  </a:lnTo>
                  <a:lnTo>
                    <a:pt x="806" y="185"/>
                  </a:lnTo>
                  <a:lnTo>
                    <a:pt x="815" y="187"/>
                  </a:lnTo>
                  <a:lnTo>
                    <a:pt x="824" y="187"/>
                  </a:lnTo>
                  <a:lnTo>
                    <a:pt x="834" y="187"/>
                  </a:lnTo>
                  <a:lnTo>
                    <a:pt x="841" y="188"/>
                  </a:lnTo>
                  <a:lnTo>
                    <a:pt x="850" y="188"/>
                  </a:lnTo>
                  <a:lnTo>
                    <a:pt x="859" y="188"/>
                  </a:lnTo>
                  <a:lnTo>
                    <a:pt x="869" y="188"/>
                  </a:lnTo>
                  <a:lnTo>
                    <a:pt x="878" y="188"/>
                  </a:lnTo>
                  <a:lnTo>
                    <a:pt x="887" y="190"/>
                  </a:lnTo>
                  <a:lnTo>
                    <a:pt x="896" y="188"/>
                  </a:lnTo>
                  <a:lnTo>
                    <a:pt x="905" y="188"/>
                  </a:lnTo>
                  <a:lnTo>
                    <a:pt x="915" y="188"/>
                  </a:lnTo>
                  <a:lnTo>
                    <a:pt x="924" y="188"/>
                  </a:lnTo>
                  <a:lnTo>
                    <a:pt x="933" y="187"/>
                  </a:lnTo>
                  <a:lnTo>
                    <a:pt x="942" y="185"/>
                  </a:lnTo>
                  <a:lnTo>
                    <a:pt x="950" y="183"/>
                  </a:lnTo>
                  <a:lnTo>
                    <a:pt x="959" y="183"/>
                  </a:lnTo>
                  <a:lnTo>
                    <a:pt x="966" y="181"/>
                  </a:lnTo>
                  <a:lnTo>
                    <a:pt x="976" y="179"/>
                  </a:lnTo>
                  <a:lnTo>
                    <a:pt x="983" y="177"/>
                  </a:lnTo>
                  <a:lnTo>
                    <a:pt x="992" y="177"/>
                  </a:lnTo>
                  <a:lnTo>
                    <a:pt x="1000" y="174"/>
                  </a:lnTo>
                  <a:lnTo>
                    <a:pt x="1007" y="172"/>
                  </a:lnTo>
                  <a:lnTo>
                    <a:pt x="1014" y="170"/>
                  </a:lnTo>
                  <a:lnTo>
                    <a:pt x="1022" y="168"/>
                  </a:lnTo>
                  <a:lnTo>
                    <a:pt x="1027" y="166"/>
                  </a:lnTo>
                  <a:lnTo>
                    <a:pt x="1035" y="165"/>
                  </a:lnTo>
                  <a:lnTo>
                    <a:pt x="1042" y="163"/>
                  </a:lnTo>
                  <a:lnTo>
                    <a:pt x="1049" y="161"/>
                  </a:lnTo>
                  <a:lnTo>
                    <a:pt x="1055" y="159"/>
                  </a:lnTo>
                  <a:lnTo>
                    <a:pt x="1060" y="155"/>
                  </a:lnTo>
                  <a:lnTo>
                    <a:pt x="1066" y="153"/>
                  </a:lnTo>
                  <a:lnTo>
                    <a:pt x="1073" y="152"/>
                  </a:lnTo>
                  <a:lnTo>
                    <a:pt x="1079" y="148"/>
                  </a:lnTo>
                  <a:lnTo>
                    <a:pt x="1084" y="146"/>
                  </a:lnTo>
                  <a:lnTo>
                    <a:pt x="1090" y="142"/>
                  </a:lnTo>
                  <a:lnTo>
                    <a:pt x="1095" y="142"/>
                  </a:lnTo>
                  <a:lnTo>
                    <a:pt x="1101" y="139"/>
                  </a:lnTo>
                  <a:lnTo>
                    <a:pt x="1105" y="137"/>
                  </a:lnTo>
                  <a:lnTo>
                    <a:pt x="1110" y="135"/>
                  </a:lnTo>
                  <a:lnTo>
                    <a:pt x="1116" y="133"/>
                  </a:lnTo>
                  <a:lnTo>
                    <a:pt x="1123" y="128"/>
                  </a:lnTo>
                  <a:lnTo>
                    <a:pt x="1132" y="124"/>
                  </a:lnTo>
                  <a:lnTo>
                    <a:pt x="1140" y="118"/>
                  </a:lnTo>
                  <a:lnTo>
                    <a:pt x="1147" y="113"/>
                  </a:lnTo>
                  <a:lnTo>
                    <a:pt x="1153" y="107"/>
                  </a:lnTo>
                  <a:lnTo>
                    <a:pt x="1160" y="104"/>
                  </a:lnTo>
                  <a:lnTo>
                    <a:pt x="1165" y="100"/>
                  </a:lnTo>
                  <a:lnTo>
                    <a:pt x="1169" y="96"/>
                  </a:lnTo>
                  <a:lnTo>
                    <a:pt x="1175" y="91"/>
                  </a:lnTo>
                  <a:lnTo>
                    <a:pt x="1178" y="89"/>
                  </a:lnTo>
                  <a:lnTo>
                    <a:pt x="1184" y="82"/>
                  </a:lnTo>
                  <a:lnTo>
                    <a:pt x="1189" y="78"/>
                  </a:lnTo>
                  <a:lnTo>
                    <a:pt x="1191" y="74"/>
                  </a:lnTo>
                  <a:lnTo>
                    <a:pt x="1193" y="74"/>
                  </a:lnTo>
                  <a:lnTo>
                    <a:pt x="1145" y="70"/>
                  </a:lnTo>
                  <a:lnTo>
                    <a:pt x="1143" y="70"/>
                  </a:lnTo>
                  <a:lnTo>
                    <a:pt x="1140" y="74"/>
                  </a:lnTo>
                  <a:lnTo>
                    <a:pt x="1134" y="78"/>
                  </a:lnTo>
                  <a:lnTo>
                    <a:pt x="1127" y="85"/>
                  </a:lnTo>
                  <a:lnTo>
                    <a:pt x="1121" y="87"/>
                  </a:lnTo>
                  <a:lnTo>
                    <a:pt x="1116" y="91"/>
                  </a:lnTo>
                  <a:lnTo>
                    <a:pt x="1110" y="94"/>
                  </a:lnTo>
                  <a:lnTo>
                    <a:pt x="1105" y="100"/>
                  </a:lnTo>
                  <a:lnTo>
                    <a:pt x="1097" y="104"/>
                  </a:lnTo>
                  <a:lnTo>
                    <a:pt x="1092" y="107"/>
                  </a:lnTo>
                  <a:lnTo>
                    <a:pt x="1084" y="113"/>
                  </a:lnTo>
                  <a:lnTo>
                    <a:pt x="1079" y="118"/>
                  </a:lnTo>
                  <a:lnTo>
                    <a:pt x="1070" y="122"/>
                  </a:lnTo>
                  <a:lnTo>
                    <a:pt x="1062" y="126"/>
                  </a:lnTo>
                  <a:lnTo>
                    <a:pt x="1053" y="131"/>
                  </a:lnTo>
                  <a:lnTo>
                    <a:pt x="1044" y="135"/>
                  </a:lnTo>
                  <a:lnTo>
                    <a:pt x="1038" y="137"/>
                  </a:lnTo>
                  <a:lnTo>
                    <a:pt x="1035" y="139"/>
                  </a:lnTo>
                  <a:lnTo>
                    <a:pt x="1029" y="141"/>
                  </a:lnTo>
                  <a:lnTo>
                    <a:pt x="1025" y="142"/>
                  </a:lnTo>
                  <a:lnTo>
                    <a:pt x="1020" y="144"/>
                  </a:lnTo>
                  <a:lnTo>
                    <a:pt x="1016" y="148"/>
                  </a:lnTo>
                  <a:lnTo>
                    <a:pt x="1011" y="150"/>
                  </a:lnTo>
                  <a:lnTo>
                    <a:pt x="1007" y="152"/>
                  </a:lnTo>
                  <a:lnTo>
                    <a:pt x="1001" y="152"/>
                  </a:lnTo>
                  <a:lnTo>
                    <a:pt x="996" y="153"/>
                  </a:lnTo>
                  <a:lnTo>
                    <a:pt x="990" y="155"/>
                  </a:lnTo>
                  <a:lnTo>
                    <a:pt x="987" y="157"/>
                  </a:lnTo>
                  <a:lnTo>
                    <a:pt x="981" y="159"/>
                  </a:lnTo>
                  <a:lnTo>
                    <a:pt x="976" y="161"/>
                  </a:lnTo>
                  <a:lnTo>
                    <a:pt x="972" y="161"/>
                  </a:lnTo>
                  <a:lnTo>
                    <a:pt x="966" y="163"/>
                  </a:lnTo>
                  <a:lnTo>
                    <a:pt x="961" y="163"/>
                  </a:lnTo>
                  <a:lnTo>
                    <a:pt x="955" y="165"/>
                  </a:lnTo>
                  <a:lnTo>
                    <a:pt x="950" y="165"/>
                  </a:lnTo>
                  <a:lnTo>
                    <a:pt x="946" y="166"/>
                  </a:lnTo>
                  <a:lnTo>
                    <a:pt x="941" y="166"/>
                  </a:lnTo>
                  <a:lnTo>
                    <a:pt x="935" y="166"/>
                  </a:lnTo>
                  <a:lnTo>
                    <a:pt x="929" y="168"/>
                  </a:lnTo>
                  <a:lnTo>
                    <a:pt x="924" y="168"/>
                  </a:lnTo>
                  <a:lnTo>
                    <a:pt x="918" y="168"/>
                  </a:lnTo>
                  <a:lnTo>
                    <a:pt x="913" y="168"/>
                  </a:lnTo>
                  <a:lnTo>
                    <a:pt x="907" y="168"/>
                  </a:lnTo>
                  <a:lnTo>
                    <a:pt x="902" y="168"/>
                  </a:lnTo>
                  <a:lnTo>
                    <a:pt x="896" y="168"/>
                  </a:lnTo>
                  <a:lnTo>
                    <a:pt x="891" y="168"/>
                  </a:lnTo>
                  <a:lnTo>
                    <a:pt x="885" y="168"/>
                  </a:lnTo>
                  <a:lnTo>
                    <a:pt x="880" y="168"/>
                  </a:lnTo>
                  <a:lnTo>
                    <a:pt x="874" y="166"/>
                  </a:lnTo>
                  <a:lnTo>
                    <a:pt x="869" y="166"/>
                  </a:lnTo>
                  <a:lnTo>
                    <a:pt x="861" y="166"/>
                  </a:lnTo>
                  <a:lnTo>
                    <a:pt x="858" y="166"/>
                  </a:lnTo>
                  <a:lnTo>
                    <a:pt x="852" y="165"/>
                  </a:lnTo>
                  <a:lnTo>
                    <a:pt x="845" y="165"/>
                  </a:lnTo>
                  <a:lnTo>
                    <a:pt x="839" y="165"/>
                  </a:lnTo>
                  <a:lnTo>
                    <a:pt x="834" y="165"/>
                  </a:lnTo>
                  <a:lnTo>
                    <a:pt x="828" y="163"/>
                  </a:lnTo>
                  <a:lnTo>
                    <a:pt x="823" y="163"/>
                  </a:lnTo>
                  <a:lnTo>
                    <a:pt x="817" y="161"/>
                  </a:lnTo>
                  <a:lnTo>
                    <a:pt x="810" y="161"/>
                  </a:lnTo>
                  <a:lnTo>
                    <a:pt x="804" y="159"/>
                  </a:lnTo>
                  <a:lnTo>
                    <a:pt x="799" y="159"/>
                  </a:lnTo>
                  <a:lnTo>
                    <a:pt x="791" y="157"/>
                  </a:lnTo>
                  <a:lnTo>
                    <a:pt x="787" y="157"/>
                  </a:lnTo>
                  <a:lnTo>
                    <a:pt x="780" y="155"/>
                  </a:lnTo>
                  <a:lnTo>
                    <a:pt x="775" y="155"/>
                  </a:lnTo>
                  <a:lnTo>
                    <a:pt x="769" y="153"/>
                  </a:lnTo>
                  <a:lnTo>
                    <a:pt x="763" y="152"/>
                  </a:lnTo>
                  <a:lnTo>
                    <a:pt x="756" y="152"/>
                  </a:lnTo>
                  <a:lnTo>
                    <a:pt x="751" y="150"/>
                  </a:lnTo>
                  <a:lnTo>
                    <a:pt x="745" y="148"/>
                  </a:lnTo>
                  <a:lnTo>
                    <a:pt x="740" y="148"/>
                  </a:lnTo>
                  <a:lnTo>
                    <a:pt x="732" y="144"/>
                  </a:lnTo>
                  <a:lnTo>
                    <a:pt x="727" y="142"/>
                  </a:lnTo>
                  <a:lnTo>
                    <a:pt x="721" y="142"/>
                  </a:lnTo>
                  <a:lnTo>
                    <a:pt x="714" y="141"/>
                  </a:lnTo>
                  <a:lnTo>
                    <a:pt x="708" y="137"/>
                  </a:lnTo>
                  <a:lnTo>
                    <a:pt x="703" y="135"/>
                  </a:lnTo>
                  <a:lnTo>
                    <a:pt x="695" y="135"/>
                  </a:lnTo>
                  <a:lnTo>
                    <a:pt x="690" y="133"/>
                  </a:lnTo>
                  <a:lnTo>
                    <a:pt x="682" y="129"/>
                  </a:lnTo>
                  <a:lnTo>
                    <a:pt x="677" y="128"/>
                  </a:lnTo>
                  <a:lnTo>
                    <a:pt x="669" y="126"/>
                  </a:lnTo>
                  <a:lnTo>
                    <a:pt x="664" y="124"/>
                  </a:lnTo>
                  <a:lnTo>
                    <a:pt x="658" y="122"/>
                  </a:lnTo>
                  <a:lnTo>
                    <a:pt x="651" y="118"/>
                  </a:lnTo>
                  <a:lnTo>
                    <a:pt x="645" y="117"/>
                  </a:lnTo>
                  <a:lnTo>
                    <a:pt x="640" y="115"/>
                  </a:lnTo>
                  <a:lnTo>
                    <a:pt x="633" y="111"/>
                  </a:lnTo>
                  <a:lnTo>
                    <a:pt x="627" y="109"/>
                  </a:lnTo>
                  <a:lnTo>
                    <a:pt x="620" y="107"/>
                  </a:lnTo>
                  <a:lnTo>
                    <a:pt x="614" y="104"/>
                  </a:lnTo>
                  <a:lnTo>
                    <a:pt x="607" y="100"/>
                  </a:lnTo>
                  <a:lnTo>
                    <a:pt x="601" y="98"/>
                  </a:lnTo>
                  <a:lnTo>
                    <a:pt x="596" y="94"/>
                  </a:lnTo>
                  <a:lnTo>
                    <a:pt x="590" y="93"/>
                  </a:lnTo>
                  <a:lnTo>
                    <a:pt x="581" y="89"/>
                  </a:lnTo>
                  <a:lnTo>
                    <a:pt x="575" y="85"/>
                  </a:lnTo>
                  <a:lnTo>
                    <a:pt x="570" y="82"/>
                  </a:lnTo>
                  <a:lnTo>
                    <a:pt x="564" y="80"/>
                  </a:lnTo>
                  <a:lnTo>
                    <a:pt x="557" y="74"/>
                  </a:lnTo>
                  <a:lnTo>
                    <a:pt x="551" y="72"/>
                  </a:lnTo>
                  <a:lnTo>
                    <a:pt x="544" y="69"/>
                  </a:lnTo>
                  <a:lnTo>
                    <a:pt x="539" y="65"/>
                  </a:lnTo>
                  <a:lnTo>
                    <a:pt x="537" y="63"/>
                  </a:lnTo>
                  <a:lnTo>
                    <a:pt x="537" y="56"/>
                  </a:lnTo>
                  <a:lnTo>
                    <a:pt x="535" y="52"/>
                  </a:lnTo>
                  <a:lnTo>
                    <a:pt x="533" y="47"/>
                  </a:lnTo>
                  <a:lnTo>
                    <a:pt x="533" y="41"/>
                  </a:lnTo>
                  <a:lnTo>
                    <a:pt x="531" y="35"/>
                  </a:lnTo>
                  <a:lnTo>
                    <a:pt x="529" y="30"/>
                  </a:lnTo>
                  <a:lnTo>
                    <a:pt x="527" y="24"/>
                  </a:lnTo>
                  <a:lnTo>
                    <a:pt x="526" y="19"/>
                  </a:lnTo>
                  <a:lnTo>
                    <a:pt x="524" y="15"/>
                  </a:lnTo>
                  <a:lnTo>
                    <a:pt x="522" y="10"/>
                  </a:lnTo>
                  <a:lnTo>
                    <a:pt x="520" y="6"/>
                  </a:lnTo>
                  <a:lnTo>
                    <a:pt x="516" y="2"/>
                  </a:lnTo>
                  <a:lnTo>
                    <a:pt x="515" y="2"/>
                  </a:lnTo>
                  <a:lnTo>
                    <a:pt x="511" y="0"/>
                  </a:lnTo>
                  <a:lnTo>
                    <a:pt x="505" y="0"/>
                  </a:lnTo>
                  <a:lnTo>
                    <a:pt x="500" y="0"/>
                  </a:lnTo>
                  <a:lnTo>
                    <a:pt x="492" y="0"/>
                  </a:lnTo>
                  <a:lnTo>
                    <a:pt x="485" y="0"/>
                  </a:lnTo>
                  <a:lnTo>
                    <a:pt x="476" y="0"/>
                  </a:lnTo>
                  <a:lnTo>
                    <a:pt x="467" y="2"/>
                  </a:lnTo>
                  <a:lnTo>
                    <a:pt x="459" y="4"/>
                  </a:lnTo>
                  <a:lnTo>
                    <a:pt x="450" y="6"/>
                  </a:lnTo>
                  <a:lnTo>
                    <a:pt x="443" y="8"/>
                  </a:lnTo>
                  <a:lnTo>
                    <a:pt x="435" y="8"/>
                  </a:lnTo>
                  <a:lnTo>
                    <a:pt x="430" y="10"/>
                  </a:lnTo>
                  <a:lnTo>
                    <a:pt x="422" y="10"/>
                  </a:lnTo>
                  <a:lnTo>
                    <a:pt x="419" y="12"/>
                  </a:lnTo>
                  <a:lnTo>
                    <a:pt x="415" y="12"/>
                  </a:lnTo>
                  <a:lnTo>
                    <a:pt x="415" y="13"/>
                  </a:lnTo>
                  <a:lnTo>
                    <a:pt x="417" y="19"/>
                  </a:lnTo>
                  <a:lnTo>
                    <a:pt x="419" y="19"/>
                  </a:lnTo>
                  <a:lnTo>
                    <a:pt x="422" y="21"/>
                  </a:lnTo>
                  <a:lnTo>
                    <a:pt x="426" y="21"/>
                  </a:lnTo>
                  <a:lnTo>
                    <a:pt x="433" y="23"/>
                  </a:lnTo>
                  <a:lnTo>
                    <a:pt x="437" y="21"/>
                  </a:lnTo>
                  <a:lnTo>
                    <a:pt x="443" y="21"/>
                  </a:lnTo>
                  <a:lnTo>
                    <a:pt x="446" y="19"/>
                  </a:lnTo>
                  <a:lnTo>
                    <a:pt x="452" y="19"/>
                  </a:lnTo>
                  <a:lnTo>
                    <a:pt x="457" y="19"/>
                  </a:lnTo>
                  <a:lnTo>
                    <a:pt x="461" y="17"/>
                  </a:lnTo>
                  <a:lnTo>
                    <a:pt x="467" y="17"/>
                  </a:lnTo>
                  <a:lnTo>
                    <a:pt x="472" y="17"/>
                  </a:lnTo>
                  <a:lnTo>
                    <a:pt x="476" y="15"/>
                  </a:lnTo>
                  <a:lnTo>
                    <a:pt x="481" y="15"/>
                  </a:lnTo>
                  <a:lnTo>
                    <a:pt x="485" y="15"/>
                  </a:lnTo>
                  <a:lnTo>
                    <a:pt x="491" y="17"/>
                  </a:lnTo>
                  <a:lnTo>
                    <a:pt x="496" y="19"/>
                  </a:lnTo>
                  <a:lnTo>
                    <a:pt x="502" y="23"/>
                  </a:lnTo>
                  <a:lnTo>
                    <a:pt x="502" y="24"/>
                  </a:lnTo>
                  <a:lnTo>
                    <a:pt x="504" y="28"/>
                  </a:lnTo>
                  <a:lnTo>
                    <a:pt x="505" y="32"/>
                  </a:lnTo>
                  <a:lnTo>
                    <a:pt x="507" y="37"/>
                  </a:lnTo>
                  <a:lnTo>
                    <a:pt x="509" y="43"/>
                  </a:lnTo>
                  <a:lnTo>
                    <a:pt x="511" y="50"/>
                  </a:lnTo>
                  <a:lnTo>
                    <a:pt x="513" y="56"/>
                  </a:lnTo>
                  <a:lnTo>
                    <a:pt x="516" y="63"/>
                  </a:lnTo>
                  <a:lnTo>
                    <a:pt x="516" y="70"/>
                  </a:lnTo>
                  <a:lnTo>
                    <a:pt x="518" y="76"/>
                  </a:lnTo>
                  <a:lnTo>
                    <a:pt x="520" y="83"/>
                  </a:lnTo>
                  <a:lnTo>
                    <a:pt x="520" y="91"/>
                  </a:lnTo>
                  <a:lnTo>
                    <a:pt x="520" y="94"/>
                  </a:lnTo>
                  <a:lnTo>
                    <a:pt x="520" y="100"/>
                  </a:lnTo>
                  <a:lnTo>
                    <a:pt x="518" y="106"/>
                  </a:lnTo>
                  <a:lnTo>
                    <a:pt x="516" y="109"/>
                  </a:lnTo>
                  <a:lnTo>
                    <a:pt x="511" y="113"/>
                  </a:lnTo>
                  <a:lnTo>
                    <a:pt x="505" y="118"/>
                  </a:lnTo>
                  <a:lnTo>
                    <a:pt x="500" y="120"/>
                  </a:lnTo>
                  <a:lnTo>
                    <a:pt x="494" y="124"/>
                  </a:lnTo>
                  <a:lnTo>
                    <a:pt x="489" y="126"/>
                  </a:lnTo>
                  <a:lnTo>
                    <a:pt x="485" y="128"/>
                  </a:lnTo>
                  <a:lnTo>
                    <a:pt x="481" y="128"/>
                  </a:lnTo>
                  <a:lnTo>
                    <a:pt x="480" y="126"/>
                  </a:lnTo>
                  <a:lnTo>
                    <a:pt x="480" y="122"/>
                  </a:lnTo>
                  <a:lnTo>
                    <a:pt x="478" y="115"/>
                  </a:lnTo>
                  <a:lnTo>
                    <a:pt x="478" y="107"/>
                  </a:lnTo>
                  <a:lnTo>
                    <a:pt x="474" y="100"/>
                  </a:lnTo>
                  <a:lnTo>
                    <a:pt x="470" y="93"/>
                  </a:lnTo>
                  <a:lnTo>
                    <a:pt x="465" y="89"/>
                  </a:lnTo>
                  <a:lnTo>
                    <a:pt x="459" y="87"/>
                  </a:lnTo>
                  <a:lnTo>
                    <a:pt x="452" y="87"/>
                  </a:lnTo>
                  <a:lnTo>
                    <a:pt x="450" y="91"/>
                  </a:lnTo>
                  <a:lnTo>
                    <a:pt x="446" y="93"/>
                  </a:lnTo>
                  <a:lnTo>
                    <a:pt x="446" y="98"/>
                  </a:lnTo>
                  <a:lnTo>
                    <a:pt x="445" y="102"/>
                  </a:lnTo>
                  <a:lnTo>
                    <a:pt x="446" y="109"/>
                  </a:lnTo>
                  <a:lnTo>
                    <a:pt x="446" y="113"/>
                  </a:lnTo>
                  <a:lnTo>
                    <a:pt x="446" y="118"/>
                  </a:lnTo>
                  <a:lnTo>
                    <a:pt x="448" y="124"/>
                  </a:lnTo>
                  <a:lnTo>
                    <a:pt x="448" y="128"/>
                  </a:lnTo>
                  <a:lnTo>
                    <a:pt x="448" y="137"/>
                  </a:lnTo>
                  <a:lnTo>
                    <a:pt x="448" y="146"/>
                  </a:lnTo>
                  <a:lnTo>
                    <a:pt x="446" y="150"/>
                  </a:lnTo>
                  <a:lnTo>
                    <a:pt x="446" y="155"/>
                  </a:lnTo>
                  <a:lnTo>
                    <a:pt x="445" y="159"/>
                  </a:lnTo>
                  <a:lnTo>
                    <a:pt x="445" y="165"/>
                  </a:lnTo>
                  <a:lnTo>
                    <a:pt x="441" y="172"/>
                  </a:lnTo>
                  <a:lnTo>
                    <a:pt x="437" y="181"/>
                  </a:lnTo>
                  <a:lnTo>
                    <a:pt x="433" y="188"/>
                  </a:lnTo>
                  <a:lnTo>
                    <a:pt x="428" y="198"/>
                  </a:lnTo>
                  <a:lnTo>
                    <a:pt x="424" y="201"/>
                  </a:lnTo>
                  <a:lnTo>
                    <a:pt x="421" y="205"/>
                  </a:lnTo>
                  <a:lnTo>
                    <a:pt x="415" y="209"/>
                  </a:lnTo>
                  <a:lnTo>
                    <a:pt x="409" y="212"/>
                  </a:lnTo>
                  <a:lnTo>
                    <a:pt x="404" y="216"/>
                  </a:lnTo>
                  <a:lnTo>
                    <a:pt x="398" y="220"/>
                  </a:lnTo>
                  <a:lnTo>
                    <a:pt x="391" y="222"/>
                  </a:lnTo>
                  <a:lnTo>
                    <a:pt x="387" y="227"/>
                  </a:lnTo>
                  <a:lnTo>
                    <a:pt x="380" y="229"/>
                  </a:lnTo>
                  <a:lnTo>
                    <a:pt x="376" y="233"/>
                  </a:lnTo>
                  <a:lnTo>
                    <a:pt x="371" y="235"/>
                  </a:lnTo>
                  <a:lnTo>
                    <a:pt x="367" y="238"/>
                  </a:lnTo>
                  <a:lnTo>
                    <a:pt x="363" y="242"/>
                  </a:lnTo>
                  <a:lnTo>
                    <a:pt x="363" y="247"/>
                  </a:lnTo>
                  <a:lnTo>
                    <a:pt x="367" y="249"/>
                  </a:lnTo>
                  <a:lnTo>
                    <a:pt x="371" y="251"/>
                  </a:lnTo>
                  <a:lnTo>
                    <a:pt x="376" y="253"/>
                  </a:lnTo>
                  <a:lnTo>
                    <a:pt x="380" y="253"/>
                  </a:lnTo>
                  <a:lnTo>
                    <a:pt x="385" y="253"/>
                  </a:lnTo>
                  <a:lnTo>
                    <a:pt x="389" y="253"/>
                  </a:lnTo>
                  <a:lnTo>
                    <a:pt x="391" y="251"/>
                  </a:lnTo>
                  <a:lnTo>
                    <a:pt x="393" y="251"/>
                  </a:lnTo>
                  <a:lnTo>
                    <a:pt x="393" y="253"/>
                  </a:lnTo>
                  <a:lnTo>
                    <a:pt x="393" y="260"/>
                  </a:lnTo>
                  <a:lnTo>
                    <a:pt x="393" y="266"/>
                  </a:lnTo>
                  <a:lnTo>
                    <a:pt x="393" y="271"/>
                  </a:lnTo>
                  <a:lnTo>
                    <a:pt x="393" y="279"/>
                  </a:lnTo>
                  <a:lnTo>
                    <a:pt x="393" y="286"/>
                  </a:lnTo>
                  <a:lnTo>
                    <a:pt x="393" y="290"/>
                  </a:lnTo>
                  <a:lnTo>
                    <a:pt x="393" y="294"/>
                  </a:lnTo>
                  <a:lnTo>
                    <a:pt x="393" y="299"/>
                  </a:lnTo>
                  <a:lnTo>
                    <a:pt x="393" y="303"/>
                  </a:lnTo>
                  <a:lnTo>
                    <a:pt x="393" y="308"/>
                  </a:lnTo>
                  <a:lnTo>
                    <a:pt x="393" y="312"/>
                  </a:lnTo>
                  <a:lnTo>
                    <a:pt x="393" y="318"/>
                  </a:lnTo>
                  <a:lnTo>
                    <a:pt x="395" y="323"/>
                  </a:lnTo>
                  <a:lnTo>
                    <a:pt x="395" y="329"/>
                  </a:lnTo>
                  <a:lnTo>
                    <a:pt x="395" y="334"/>
                  </a:lnTo>
                  <a:lnTo>
                    <a:pt x="395" y="340"/>
                  </a:lnTo>
                  <a:lnTo>
                    <a:pt x="395" y="345"/>
                  </a:lnTo>
                  <a:lnTo>
                    <a:pt x="395" y="351"/>
                  </a:lnTo>
                  <a:lnTo>
                    <a:pt x="397" y="356"/>
                  </a:lnTo>
                  <a:lnTo>
                    <a:pt x="397" y="364"/>
                  </a:lnTo>
                  <a:lnTo>
                    <a:pt x="397" y="369"/>
                  </a:lnTo>
                  <a:lnTo>
                    <a:pt x="397" y="375"/>
                  </a:lnTo>
                  <a:lnTo>
                    <a:pt x="397" y="382"/>
                  </a:lnTo>
                  <a:lnTo>
                    <a:pt x="397" y="386"/>
                  </a:lnTo>
                  <a:lnTo>
                    <a:pt x="398" y="393"/>
                  </a:lnTo>
                  <a:lnTo>
                    <a:pt x="398" y="399"/>
                  </a:lnTo>
                  <a:lnTo>
                    <a:pt x="398" y="406"/>
                  </a:lnTo>
                  <a:lnTo>
                    <a:pt x="398" y="412"/>
                  </a:lnTo>
                  <a:lnTo>
                    <a:pt x="398" y="417"/>
                  </a:lnTo>
                  <a:lnTo>
                    <a:pt x="398" y="424"/>
                  </a:lnTo>
                  <a:lnTo>
                    <a:pt x="398" y="430"/>
                  </a:lnTo>
                  <a:lnTo>
                    <a:pt x="398" y="436"/>
                  </a:lnTo>
                  <a:lnTo>
                    <a:pt x="400" y="443"/>
                  </a:lnTo>
                  <a:lnTo>
                    <a:pt x="400" y="448"/>
                  </a:lnTo>
                  <a:lnTo>
                    <a:pt x="400" y="454"/>
                  </a:lnTo>
                  <a:lnTo>
                    <a:pt x="400" y="460"/>
                  </a:lnTo>
                  <a:lnTo>
                    <a:pt x="402" y="467"/>
                  </a:lnTo>
                  <a:lnTo>
                    <a:pt x="402" y="471"/>
                  </a:lnTo>
                  <a:lnTo>
                    <a:pt x="402" y="478"/>
                  </a:lnTo>
                  <a:lnTo>
                    <a:pt x="402" y="482"/>
                  </a:lnTo>
                  <a:lnTo>
                    <a:pt x="404" y="487"/>
                  </a:lnTo>
                  <a:lnTo>
                    <a:pt x="404" y="493"/>
                  </a:lnTo>
                  <a:lnTo>
                    <a:pt x="404" y="498"/>
                  </a:lnTo>
                  <a:lnTo>
                    <a:pt x="404" y="504"/>
                  </a:lnTo>
                  <a:lnTo>
                    <a:pt x="406" y="509"/>
                  </a:lnTo>
                  <a:lnTo>
                    <a:pt x="406" y="513"/>
                  </a:lnTo>
                  <a:lnTo>
                    <a:pt x="406" y="519"/>
                  </a:lnTo>
                  <a:lnTo>
                    <a:pt x="406" y="522"/>
                  </a:lnTo>
                  <a:lnTo>
                    <a:pt x="408" y="528"/>
                  </a:lnTo>
                  <a:lnTo>
                    <a:pt x="408" y="535"/>
                  </a:lnTo>
                  <a:lnTo>
                    <a:pt x="409" y="544"/>
                  </a:lnTo>
                  <a:lnTo>
                    <a:pt x="409" y="550"/>
                  </a:lnTo>
                  <a:lnTo>
                    <a:pt x="411" y="559"/>
                  </a:lnTo>
                  <a:lnTo>
                    <a:pt x="411" y="566"/>
                  </a:lnTo>
                  <a:lnTo>
                    <a:pt x="413" y="576"/>
                  </a:lnTo>
                  <a:lnTo>
                    <a:pt x="413" y="583"/>
                  </a:lnTo>
                  <a:lnTo>
                    <a:pt x="415" y="592"/>
                  </a:lnTo>
                  <a:lnTo>
                    <a:pt x="415" y="596"/>
                  </a:lnTo>
                  <a:lnTo>
                    <a:pt x="415" y="601"/>
                  </a:lnTo>
                  <a:lnTo>
                    <a:pt x="417" y="607"/>
                  </a:lnTo>
                  <a:lnTo>
                    <a:pt x="417" y="613"/>
                  </a:lnTo>
                  <a:lnTo>
                    <a:pt x="417" y="616"/>
                  </a:lnTo>
                  <a:lnTo>
                    <a:pt x="417" y="620"/>
                  </a:lnTo>
                  <a:lnTo>
                    <a:pt x="417" y="625"/>
                  </a:lnTo>
                  <a:lnTo>
                    <a:pt x="419" y="631"/>
                  </a:lnTo>
                  <a:lnTo>
                    <a:pt x="419" y="636"/>
                  </a:lnTo>
                  <a:lnTo>
                    <a:pt x="419" y="640"/>
                  </a:lnTo>
                  <a:lnTo>
                    <a:pt x="419" y="646"/>
                  </a:lnTo>
                  <a:lnTo>
                    <a:pt x="421" y="651"/>
                  </a:lnTo>
                  <a:lnTo>
                    <a:pt x="421" y="655"/>
                  </a:lnTo>
                  <a:lnTo>
                    <a:pt x="421" y="660"/>
                  </a:lnTo>
                  <a:lnTo>
                    <a:pt x="421" y="666"/>
                  </a:lnTo>
                  <a:lnTo>
                    <a:pt x="421" y="672"/>
                  </a:lnTo>
                  <a:lnTo>
                    <a:pt x="421" y="677"/>
                  </a:lnTo>
                  <a:lnTo>
                    <a:pt x="421" y="683"/>
                  </a:lnTo>
                  <a:lnTo>
                    <a:pt x="421" y="688"/>
                  </a:lnTo>
                  <a:lnTo>
                    <a:pt x="421" y="694"/>
                  </a:lnTo>
                  <a:lnTo>
                    <a:pt x="419" y="699"/>
                  </a:lnTo>
                  <a:lnTo>
                    <a:pt x="419" y="703"/>
                  </a:lnTo>
                  <a:lnTo>
                    <a:pt x="417" y="708"/>
                  </a:lnTo>
                  <a:lnTo>
                    <a:pt x="417" y="714"/>
                  </a:lnTo>
                  <a:lnTo>
                    <a:pt x="415" y="718"/>
                  </a:lnTo>
                  <a:lnTo>
                    <a:pt x="415" y="723"/>
                  </a:lnTo>
                  <a:lnTo>
                    <a:pt x="415" y="729"/>
                  </a:lnTo>
                  <a:lnTo>
                    <a:pt x="413" y="734"/>
                  </a:lnTo>
                  <a:lnTo>
                    <a:pt x="411" y="740"/>
                  </a:lnTo>
                  <a:lnTo>
                    <a:pt x="409" y="743"/>
                  </a:lnTo>
                  <a:lnTo>
                    <a:pt x="408" y="749"/>
                  </a:lnTo>
                  <a:lnTo>
                    <a:pt x="408" y="754"/>
                  </a:lnTo>
                  <a:lnTo>
                    <a:pt x="406" y="760"/>
                  </a:lnTo>
                  <a:lnTo>
                    <a:pt x="404" y="766"/>
                  </a:lnTo>
                  <a:lnTo>
                    <a:pt x="402" y="771"/>
                  </a:lnTo>
                  <a:lnTo>
                    <a:pt x="400" y="777"/>
                  </a:lnTo>
                  <a:lnTo>
                    <a:pt x="398" y="780"/>
                  </a:lnTo>
                  <a:lnTo>
                    <a:pt x="397" y="786"/>
                  </a:lnTo>
                  <a:lnTo>
                    <a:pt x="393" y="790"/>
                  </a:lnTo>
                  <a:lnTo>
                    <a:pt x="391" y="795"/>
                  </a:lnTo>
                  <a:lnTo>
                    <a:pt x="387" y="799"/>
                  </a:lnTo>
                  <a:lnTo>
                    <a:pt x="385" y="804"/>
                  </a:lnTo>
                  <a:lnTo>
                    <a:pt x="382" y="808"/>
                  </a:lnTo>
                  <a:lnTo>
                    <a:pt x="380" y="813"/>
                  </a:lnTo>
                  <a:lnTo>
                    <a:pt x="373" y="823"/>
                  </a:lnTo>
                  <a:lnTo>
                    <a:pt x="363" y="832"/>
                  </a:lnTo>
                  <a:lnTo>
                    <a:pt x="356" y="839"/>
                  </a:lnTo>
                  <a:lnTo>
                    <a:pt x="347" y="849"/>
                  </a:lnTo>
                  <a:lnTo>
                    <a:pt x="343" y="850"/>
                  </a:lnTo>
                  <a:lnTo>
                    <a:pt x="338" y="854"/>
                  </a:lnTo>
                  <a:lnTo>
                    <a:pt x="332" y="858"/>
                  </a:lnTo>
                  <a:lnTo>
                    <a:pt x="328" y="861"/>
                  </a:lnTo>
                  <a:lnTo>
                    <a:pt x="323" y="863"/>
                  </a:lnTo>
                  <a:lnTo>
                    <a:pt x="319" y="867"/>
                  </a:lnTo>
                  <a:lnTo>
                    <a:pt x="314" y="869"/>
                  </a:lnTo>
                  <a:lnTo>
                    <a:pt x="310" y="872"/>
                  </a:lnTo>
                  <a:lnTo>
                    <a:pt x="301" y="876"/>
                  </a:lnTo>
                  <a:lnTo>
                    <a:pt x="291" y="880"/>
                  </a:lnTo>
                  <a:lnTo>
                    <a:pt x="282" y="884"/>
                  </a:lnTo>
                  <a:lnTo>
                    <a:pt x="275" y="887"/>
                  </a:lnTo>
                  <a:lnTo>
                    <a:pt x="266" y="889"/>
                  </a:lnTo>
                  <a:lnTo>
                    <a:pt x="256" y="893"/>
                  </a:lnTo>
                  <a:lnTo>
                    <a:pt x="249" y="893"/>
                  </a:lnTo>
                  <a:lnTo>
                    <a:pt x="240" y="895"/>
                  </a:lnTo>
                  <a:lnTo>
                    <a:pt x="232" y="895"/>
                  </a:lnTo>
                  <a:lnTo>
                    <a:pt x="225" y="895"/>
                  </a:lnTo>
                  <a:lnTo>
                    <a:pt x="218" y="895"/>
                  </a:lnTo>
                  <a:lnTo>
                    <a:pt x="210" y="896"/>
                  </a:lnTo>
                  <a:lnTo>
                    <a:pt x="203" y="895"/>
                  </a:lnTo>
                  <a:lnTo>
                    <a:pt x="196" y="895"/>
                  </a:lnTo>
                  <a:lnTo>
                    <a:pt x="188" y="893"/>
                  </a:lnTo>
                  <a:lnTo>
                    <a:pt x="183" y="893"/>
                  </a:lnTo>
                  <a:lnTo>
                    <a:pt x="175" y="891"/>
                  </a:lnTo>
                  <a:lnTo>
                    <a:pt x="170" y="889"/>
                  </a:lnTo>
                  <a:lnTo>
                    <a:pt x="162" y="887"/>
                  </a:lnTo>
                  <a:lnTo>
                    <a:pt x="159" y="885"/>
                  </a:lnTo>
                  <a:lnTo>
                    <a:pt x="153" y="884"/>
                  </a:lnTo>
                  <a:lnTo>
                    <a:pt x="146" y="880"/>
                  </a:lnTo>
                  <a:lnTo>
                    <a:pt x="142" y="878"/>
                  </a:lnTo>
                  <a:lnTo>
                    <a:pt x="137" y="876"/>
                  </a:lnTo>
                  <a:lnTo>
                    <a:pt x="127" y="872"/>
                  </a:lnTo>
                  <a:lnTo>
                    <a:pt x="122" y="869"/>
                  </a:lnTo>
                  <a:lnTo>
                    <a:pt x="113" y="861"/>
                  </a:lnTo>
                  <a:lnTo>
                    <a:pt x="105" y="854"/>
                  </a:lnTo>
                  <a:lnTo>
                    <a:pt x="100" y="850"/>
                  </a:lnTo>
                  <a:lnTo>
                    <a:pt x="96" y="845"/>
                  </a:lnTo>
                  <a:lnTo>
                    <a:pt x="92" y="841"/>
                  </a:lnTo>
                  <a:lnTo>
                    <a:pt x="87" y="836"/>
                  </a:lnTo>
                  <a:lnTo>
                    <a:pt x="83" y="830"/>
                  </a:lnTo>
                  <a:lnTo>
                    <a:pt x="78" y="825"/>
                  </a:lnTo>
                  <a:lnTo>
                    <a:pt x="74" y="817"/>
                  </a:lnTo>
                  <a:lnTo>
                    <a:pt x="68" y="812"/>
                  </a:lnTo>
                  <a:lnTo>
                    <a:pt x="65" y="804"/>
                  </a:lnTo>
                  <a:lnTo>
                    <a:pt x="61" y="797"/>
                  </a:lnTo>
                  <a:lnTo>
                    <a:pt x="57" y="790"/>
                  </a:lnTo>
                  <a:lnTo>
                    <a:pt x="54" y="784"/>
                  </a:lnTo>
                  <a:lnTo>
                    <a:pt x="48" y="775"/>
                  </a:lnTo>
                  <a:lnTo>
                    <a:pt x="46" y="767"/>
                  </a:lnTo>
                  <a:lnTo>
                    <a:pt x="43" y="760"/>
                  </a:lnTo>
                  <a:lnTo>
                    <a:pt x="39" y="751"/>
                  </a:lnTo>
                  <a:lnTo>
                    <a:pt x="37" y="742"/>
                  </a:lnTo>
                  <a:lnTo>
                    <a:pt x="33" y="734"/>
                  </a:lnTo>
                  <a:lnTo>
                    <a:pt x="31" y="725"/>
                  </a:lnTo>
                  <a:lnTo>
                    <a:pt x="31" y="716"/>
                  </a:lnTo>
                  <a:lnTo>
                    <a:pt x="30" y="710"/>
                  </a:lnTo>
                  <a:lnTo>
                    <a:pt x="30" y="707"/>
                  </a:lnTo>
                  <a:lnTo>
                    <a:pt x="30" y="701"/>
                  </a:lnTo>
                  <a:lnTo>
                    <a:pt x="30" y="697"/>
                  </a:lnTo>
                  <a:lnTo>
                    <a:pt x="30" y="692"/>
                  </a:lnTo>
                  <a:lnTo>
                    <a:pt x="30" y="686"/>
                  </a:lnTo>
                  <a:lnTo>
                    <a:pt x="30" y="683"/>
                  </a:lnTo>
                  <a:lnTo>
                    <a:pt x="30" y="677"/>
                  </a:lnTo>
                  <a:lnTo>
                    <a:pt x="30" y="673"/>
                  </a:lnTo>
                  <a:lnTo>
                    <a:pt x="30" y="668"/>
                  </a:lnTo>
                  <a:lnTo>
                    <a:pt x="30" y="662"/>
                  </a:lnTo>
                  <a:lnTo>
                    <a:pt x="31" y="657"/>
                  </a:lnTo>
                  <a:lnTo>
                    <a:pt x="31" y="653"/>
                  </a:lnTo>
                  <a:lnTo>
                    <a:pt x="33" y="648"/>
                  </a:lnTo>
                  <a:lnTo>
                    <a:pt x="35" y="642"/>
                  </a:lnTo>
                  <a:lnTo>
                    <a:pt x="37" y="638"/>
                  </a:lnTo>
                  <a:lnTo>
                    <a:pt x="39" y="633"/>
                  </a:lnTo>
                  <a:lnTo>
                    <a:pt x="39" y="627"/>
                  </a:lnTo>
                  <a:lnTo>
                    <a:pt x="41" y="620"/>
                  </a:lnTo>
                  <a:lnTo>
                    <a:pt x="43" y="616"/>
                  </a:lnTo>
                  <a:lnTo>
                    <a:pt x="44" y="611"/>
                  </a:lnTo>
                  <a:lnTo>
                    <a:pt x="48" y="605"/>
                  </a:lnTo>
                  <a:lnTo>
                    <a:pt x="50" y="600"/>
                  </a:lnTo>
                  <a:lnTo>
                    <a:pt x="52" y="594"/>
                  </a:lnTo>
                  <a:lnTo>
                    <a:pt x="55" y="587"/>
                  </a:lnTo>
                  <a:lnTo>
                    <a:pt x="57" y="581"/>
                  </a:lnTo>
                  <a:lnTo>
                    <a:pt x="59" y="576"/>
                  </a:lnTo>
                  <a:lnTo>
                    <a:pt x="63" y="570"/>
                  </a:lnTo>
                  <a:lnTo>
                    <a:pt x="65" y="563"/>
                  </a:lnTo>
                  <a:lnTo>
                    <a:pt x="68" y="557"/>
                  </a:lnTo>
                  <a:lnTo>
                    <a:pt x="72" y="552"/>
                  </a:lnTo>
                  <a:lnTo>
                    <a:pt x="74" y="546"/>
                  </a:lnTo>
                  <a:lnTo>
                    <a:pt x="78" y="539"/>
                  </a:lnTo>
                  <a:lnTo>
                    <a:pt x="81" y="533"/>
                  </a:lnTo>
                  <a:lnTo>
                    <a:pt x="83" y="526"/>
                  </a:lnTo>
                  <a:lnTo>
                    <a:pt x="87" y="520"/>
                  </a:lnTo>
                  <a:lnTo>
                    <a:pt x="90" y="513"/>
                  </a:lnTo>
                  <a:lnTo>
                    <a:pt x="94" y="507"/>
                  </a:lnTo>
                  <a:lnTo>
                    <a:pt x="98" y="500"/>
                  </a:lnTo>
                  <a:lnTo>
                    <a:pt x="102" y="495"/>
                  </a:lnTo>
                  <a:lnTo>
                    <a:pt x="103" y="487"/>
                  </a:lnTo>
                  <a:lnTo>
                    <a:pt x="109" y="482"/>
                  </a:lnTo>
                  <a:lnTo>
                    <a:pt x="111" y="476"/>
                  </a:lnTo>
                  <a:lnTo>
                    <a:pt x="116" y="471"/>
                  </a:lnTo>
                  <a:lnTo>
                    <a:pt x="118" y="463"/>
                  </a:lnTo>
                  <a:lnTo>
                    <a:pt x="124" y="458"/>
                  </a:lnTo>
                  <a:lnTo>
                    <a:pt x="127" y="452"/>
                  </a:lnTo>
                  <a:lnTo>
                    <a:pt x="131" y="447"/>
                  </a:lnTo>
                  <a:lnTo>
                    <a:pt x="133" y="439"/>
                  </a:lnTo>
                  <a:lnTo>
                    <a:pt x="137" y="434"/>
                  </a:lnTo>
                  <a:lnTo>
                    <a:pt x="140" y="426"/>
                  </a:lnTo>
                  <a:lnTo>
                    <a:pt x="144" y="421"/>
                  </a:lnTo>
                  <a:lnTo>
                    <a:pt x="148" y="415"/>
                  </a:lnTo>
                  <a:lnTo>
                    <a:pt x="151" y="410"/>
                  </a:lnTo>
                  <a:lnTo>
                    <a:pt x="153" y="404"/>
                  </a:lnTo>
                  <a:lnTo>
                    <a:pt x="159" y="399"/>
                  </a:lnTo>
                  <a:lnTo>
                    <a:pt x="161" y="393"/>
                  </a:lnTo>
                  <a:lnTo>
                    <a:pt x="164" y="388"/>
                  </a:lnTo>
                  <a:lnTo>
                    <a:pt x="168" y="382"/>
                  </a:lnTo>
                  <a:lnTo>
                    <a:pt x="172" y="378"/>
                  </a:lnTo>
                  <a:lnTo>
                    <a:pt x="173" y="373"/>
                  </a:lnTo>
                  <a:lnTo>
                    <a:pt x="177" y="367"/>
                  </a:lnTo>
                  <a:lnTo>
                    <a:pt x="181" y="364"/>
                  </a:lnTo>
                  <a:lnTo>
                    <a:pt x="185" y="360"/>
                  </a:lnTo>
                  <a:lnTo>
                    <a:pt x="186" y="354"/>
                  </a:lnTo>
                  <a:lnTo>
                    <a:pt x="188" y="349"/>
                  </a:lnTo>
                  <a:lnTo>
                    <a:pt x="192" y="345"/>
                  </a:lnTo>
                  <a:lnTo>
                    <a:pt x="194" y="342"/>
                  </a:lnTo>
                  <a:lnTo>
                    <a:pt x="199" y="334"/>
                  </a:lnTo>
                  <a:lnTo>
                    <a:pt x="205" y="327"/>
                  </a:lnTo>
                  <a:lnTo>
                    <a:pt x="207" y="319"/>
                  </a:lnTo>
                  <a:lnTo>
                    <a:pt x="212" y="314"/>
                  </a:lnTo>
                  <a:lnTo>
                    <a:pt x="214" y="310"/>
                  </a:lnTo>
                  <a:lnTo>
                    <a:pt x="218" y="306"/>
                  </a:lnTo>
                  <a:lnTo>
                    <a:pt x="220" y="301"/>
                  </a:lnTo>
                  <a:lnTo>
                    <a:pt x="221" y="297"/>
                  </a:lnTo>
                  <a:lnTo>
                    <a:pt x="221" y="292"/>
                  </a:lnTo>
                  <a:lnTo>
                    <a:pt x="225" y="286"/>
                  </a:lnTo>
                  <a:lnTo>
                    <a:pt x="227" y="281"/>
                  </a:lnTo>
                  <a:lnTo>
                    <a:pt x="229" y="275"/>
                  </a:lnTo>
                  <a:lnTo>
                    <a:pt x="231" y="268"/>
                  </a:lnTo>
                  <a:lnTo>
                    <a:pt x="232" y="262"/>
                  </a:lnTo>
                  <a:lnTo>
                    <a:pt x="234" y="255"/>
                  </a:lnTo>
                  <a:lnTo>
                    <a:pt x="236" y="249"/>
                  </a:lnTo>
                  <a:lnTo>
                    <a:pt x="238" y="240"/>
                  </a:lnTo>
                  <a:lnTo>
                    <a:pt x="240" y="235"/>
                  </a:lnTo>
                  <a:lnTo>
                    <a:pt x="240" y="227"/>
                  </a:lnTo>
                  <a:lnTo>
                    <a:pt x="244" y="220"/>
                  </a:lnTo>
                  <a:lnTo>
                    <a:pt x="244" y="214"/>
                  </a:lnTo>
                  <a:lnTo>
                    <a:pt x="247" y="207"/>
                  </a:lnTo>
                  <a:lnTo>
                    <a:pt x="247" y="200"/>
                  </a:lnTo>
                  <a:lnTo>
                    <a:pt x="249" y="192"/>
                  </a:lnTo>
                  <a:lnTo>
                    <a:pt x="249" y="185"/>
                  </a:lnTo>
                  <a:lnTo>
                    <a:pt x="251" y="179"/>
                  </a:lnTo>
                  <a:lnTo>
                    <a:pt x="253" y="172"/>
                  </a:lnTo>
                  <a:lnTo>
                    <a:pt x="255" y="166"/>
                  </a:lnTo>
                  <a:lnTo>
                    <a:pt x="255" y="161"/>
                  </a:lnTo>
                  <a:lnTo>
                    <a:pt x="256" y="157"/>
                  </a:lnTo>
                  <a:lnTo>
                    <a:pt x="256" y="152"/>
                  </a:lnTo>
                  <a:lnTo>
                    <a:pt x="258" y="148"/>
                  </a:lnTo>
                  <a:lnTo>
                    <a:pt x="258" y="144"/>
                  </a:lnTo>
                  <a:lnTo>
                    <a:pt x="258" y="142"/>
                  </a:lnTo>
                  <a:lnTo>
                    <a:pt x="260" y="139"/>
                  </a:lnTo>
                  <a:lnTo>
                    <a:pt x="260" y="137"/>
                  </a:lnTo>
                  <a:lnTo>
                    <a:pt x="240" y="1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4539" y="3236"/>
              <a:ext cx="141" cy="181"/>
            </a:xfrm>
            <a:custGeom>
              <a:avLst/>
              <a:gdLst>
                <a:gd name="T0" fmla="*/ 3 w 280"/>
                <a:gd name="T1" fmla="*/ 6 h 363"/>
                <a:gd name="T2" fmla="*/ 8 w 280"/>
                <a:gd name="T3" fmla="*/ 19 h 363"/>
                <a:gd name="T4" fmla="*/ 14 w 280"/>
                <a:gd name="T5" fmla="*/ 32 h 363"/>
                <a:gd name="T6" fmla="*/ 16 w 280"/>
                <a:gd name="T7" fmla="*/ 44 h 363"/>
                <a:gd name="T8" fmla="*/ 19 w 280"/>
                <a:gd name="T9" fmla="*/ 60 h 363"/>
                <a:gd name="T10" fmla="*/ 24 w 280"/>
                <a:gd name="T11" fmla="*/ 63 h 363"/>
                <a:gd name="T12" fmla="*/ 35 w 280"/>
                <a:gd name="T13" fmla="*/ 57 h 363"/>
                <a:gd name="T14" fmla="*/ 52 w 280"/>
                <a:gd name="T15" fmla="*/ 48 h 363"/>
                <a:gd name="T16" fmla="*/ 67 w 280"/>
                <a:gd name="T17" fmla="*/ 41 h 363"/>
                <a:gd name="T18" fmla="*/ 80 w 280"/>
                <a:gd name="T19" fmla="*/ 41 h 363"/>
                <a:gd name="T20" fmla="*/ 90 w 280"/>
                <a:gd name="T21" fmla="*/ 52 h 363"/>
                <a:gd name="T22" fmla="*/ 100 w 280"/>
                <a:gd name="T23" fmla="*/ 68 h 363"/>
                <a:gd name="T24" fmla="*/ 108 w 280"/>
                <a:gd name="T25" fmla="*/ 83 h 363"/>
                <a:gd name="T26" fmla="*/ 109 w 280"/>
                <a:gd name="T27" fmla="*/ 87 h 363"/>
                <a:gd name="T28" fmla="*/ 97 w 280"/>
                <a:gd name="T29" fmla="*/ 92 h 363"/>
                <a:gd name="T30" fmla="*/ 86 w 280"/>
                <a:gd name="T31" fmla="*/ 96 h 363"/>
                <a:gd name="T32" fmla="*/ 77 w 280"/>
                <a:gd name="T33" fmla="*/ 100 h 363"/>
                <a:gd name="T34" fmla="*/ 64 w 280"/>
                <a:gd name="T35" fmla="*/ 107 h 363"/>
                <a:gd name="T36" fmla="*/ 64 w 280"/>
                <a:gd name="T37" fmla="*/ 109 h 363"/>
                <a:gd name="T38" fmla="*/ 76 w 280"/>
                <a:gd name="T39" fmla="*/ 107 h 363"/>
                <a:gd name="T40" fmla="*/ 93 w 280"/>
                <a:gd name="T41" fmla="*/ 103 h 363"/>
                <a:gd name="T42" fmla="*/ 108 w 280"/>
                <a:gd name="T43" fmla="*/ 99 h 363"/>
                <a:gd name="T44" fmla="*/ 116 w 280"/>
                <a:gd name="T45" fmla="*/ 103 h 363"/>
                <a:gd name="T46" fmla="*/ 120 w 280"/>
                <a:gd name="T47" fmla="*/ 113 h 363"/>
                <a:gd name="T48" fmla="*/ 125 w 280"/>
                <a:gd name="T49" fmla="*/ 129 h 363"/>
                <a:gd name="T50" fmla="*/ 128 w 280"/>
                <a:gd name="T51" fmla="*/ 144 h 363"/>
                <a:gd name="T52" fmla="*/ 128 w 280"/>
                <a:gd name="T53" fmla="*/ 156 h 363"/>
                <a:gd name="T54" fmla="*/ 127 w 280"/>
                <a:gd name="T55" fmla="*/ 166 h 363"/>
                <a:gd name="T56" fmla="*/ 127 w 280"/>
                <a:gd name="T57" fmla="*/ 175 h 363"/>
                <a:gd name="T58" fmla="*/ 130 w 280"/>
                <a:gd name="T59" fmla="*/ 178 h 363"/>
                <a:gd name="T60" fmla="*/ 136 w 280"/>
                <a:gd name="T61" fmla="*/ 179 h 363"/>
                <a:gd name="T62" fmla="*/ 140 w 280"/>
                <a:gd name="T63" fmla="*/ 171 h 363"/>
                <a:gd name="T64" fmla="*/ 141 w 280"/>
                <a:gd name="T65" fmla="*/ 160 h 363"/>
                <a:gd name="T66" fmla="*/ 141 w 280"/>
                <a:gd name="T67" fmla="*/ 150 h 363"/>
                <a:gd name="T68" fmla="*/ 141 w 280"/>
                <a:gd name="T69" fmla="*/ 139 h 363"/>
                <a:gd name="T70" fmla="*/ 139 w 280"/>
                <a:gd name="T71" fmla="*/ 128 h 363"/>
                <a:gd name="T72" fmla="*/ 138 w 280"/>
                <a:gd name="T73" fmla="*/ 118 h 363"/>
                <a:gd name="T74" fmla="*/ 135 w 280"/>
                <a:gd name="T75" fmla="*/ 104 h 363"/>
                <a:gd name="T76" fmla="*/ 127 w 280"/>
                <a:gd name="T77" fmla="*/ 93 h 363"/>
                <a:gd name="T78" fmla="*/ 120 w 280"/>
                <a:gd name="T79" fmla="*/ 90 h 363"/>
                <a:gd name="T80" fmla="*/ 118 w 280"/>
                <a:gd name="T81" fmla="*/ 83 h 363"/>
                <a:gd name="T82" fmla="*/ 114 w 280"/>
                <a:gd name="T83" fmla="*/ 69 h 363"/>
                <a:gd name="T84" fmla="*/ 108 w 280"/>
                <a:gd name="T85" fmla="*/ 53 h 363"/>
                <a:gd name="T86" fmla="*/ 100 w 280"/>
                <a:gd name="T87" fmla="*/ 41 h 363"/>
                <a:gd name="T88" fmla="*/ 91 w 280"/>
                <a:gd name="T89" fmla="*/ 32 h 363"/>
                <a:gd name="T90" fmla="*/ 81 w 280"/>
                <a:gd name="T91" fmla="*/ 30 h 363"/>
                <a:gd name="T92" fmla="*/ 69 w 280"/>
                <a:gd name="T93" fmla="*/ 31 h 363"/>
                <a:gd name="T94" fmla="*/ 55 w 280"/>
                <a:gd name="T95" fmla="*/ 34 h 363"/>
                <a:gd name="T96" fmla="*/ 43 w 280"/>
                <a:gd name="T97" fmla="*/ 39 h 363"/>
                <a:gd name="T98" fmla="*/ 34 w 280"/>
                <a:gd name="T99" fmla="*/ 43 h 363"/>
                <a:gd name="T100" fmla="*/ 30 w 280"/>
                <a:gd name="T101" fmla="*/ 46 h 363"/>
                <a:gd name="T102" fmla="*/ 28 w 280"/>
                <a:gd name="T103" fmla="*/ 36 h 363"/>
                <a:gd name="T104" fmla="*/ 25 w 280"/>
                <a:gd name="T105" fmla="*/ 26 h 363"/>
                <a:gd name="T106" fmla="*/ 20 w 280"/>
                <a:gd name="T107" fmla="*/ 15 h 363"/>
                <a:gd name="T108" fmla="*/ 12 w 280"/>
                <a:gd name="T109" fmla="*/ 5 h 363"/>
                <a:gd name="T110" fmla="*/ 1 w 280"/>
                <a:gd name="T111" fmla="*/ 0 h 36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0"/>
                <a:gd name="T169" fmla="*/ 0 h 363"/>
                <a:gd name="T170" fmla="*/ 280 w 280"/>
                <a:gd name="T171" fmla="*/ 363 h 36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0" h="363">
                  <a:moveTo>
                    <a:pt x="0" y="0"/>
                  </a:moveTo>
                  <a:lnTo>
                    <a:pt x="2" y="2"/>
                  </a:lnTo>
                  <a:lnTo>
                    <a:pt x="5" y="9"/>
                  </a:lnTo>
                  <a:lnTo>
                    <a:pt x="5" y="13"/>
                  </a:lnTo>
                  <a:lnTo>
                    <a:pt x="9" y="18"/>
                  </a:lnTo>
                  <a:lnTo>
                    <a:pt x="11" y="24"/>
                  </a:lnTo>
                  <a:lnTo>
                    <a:pt x="14" y="31"/>
                  </a:lnTo>
                  <a:lnTo>
                    <a:pt x="16" y="38"/>
                  </a:lnTo>
                  <a:lnTo>
                    <a:pt x="20" y="46"/>
                  </a:lnTo>
                  <a:lnTo>
                    <a:pt x="22" y="51"/>
                  </a:lnTo>
                  <a:lnTo>
                    <a:pt x="26" y="59"/>
                  </a:lnTo>
                  <a:lnTo>
                    <a:pt x="27" y="64"/>
                  </a:lnTo>
                  <a:lnTo>
                    <a:pt x="29" y="72"/>
                  </a:lnTo>
                  <a:lnTo>
                    <a:pt x="29" y="75"/>
                  </a:lnTo>
                  <a:lnTo>
                    <a:pt x="31" y="81"/>
                  </a:lnTo>
                  <a:lnTo>
                    <a:pt x="31" y="88"/>
                  </a:lnTo>
                  <a:lnTo>
                    <a:pt x="33" y="97"/>
                  </a:lnTo>
                  <a:lnTo>
                    <a:pt x="33" y="107"/>
                  </a:lnTo>
                  <a:lnTo>
                    <a:pt x="37" y="114"/>
                  </a:lnTo>
                  <a:lnTo>
                    <a:pt x="37" y="121"/>
                  </a:lnTo>
                  <a:lnTo>
                    <a:pt x="40" y="127"/>
                  </a:lnTo>
                  <a:lnTo>
                    <a:pt x="42" y="129"/>
                  </a:lnTo>
                  <a:lnTo>
                    <a:pt x="46" y="129"/>
                  </a:lnTo>
                  <a:lnTo>
                    <a:pt x="48" y="127"/>
                  </a:lnTo>
                  <a:lnTo>
                    <a:pt x="53" y="125"/>
                  </a:lnTo>
                  <a:lnTo>
                    <a:pt x="57" y="121"/>
                  </a:lnTo>
                  <a:lnTo>
                    <a:pt x="64" y="120"/>
                  </a:lnTo>
                  <a:lnTo>
                    <a:pt x="70" y="114"/>
                  </a:lnTo>
                  <a:lnTo>
                    <a:pt x="79" y="110"/>
                  </a:lnTo>
                  <a:lnTo>
                    <a:pt x="86" y="105"/>
                  </a:lnTo>
                  <a:lnTo>
                    <a:pt x="96" y="101"/>
                  </a:lnTo>
                  <a:lnTo>
                    <a:pt x="103" y="96"/>
                  </a:lnTo>
                  <a:lnTo>
                    <a:pt x="110" y="92"/>
                  </a:lnTo>
                  <a:lnTo>
                    <a:pt x="120" y="86"/>
                  </a:lnTo>
                  <a:lnTo>
                    <a:pt x="127" y="85"/>
                  </a:lnTo>
                  <a:lnTo>
                    <a:pt x="134" y="83"/>
                  </a:lnTo>
                  <a:lnTo>
                    <a:pt x="142" y="81"/>
                  </a:lnTo>
                  <a:lnTo>
                    <a:pt x="147" y="81"/>
                  </a:lnTo>
                  <a:lnTo>
                    <a:pt x="155" y="81"/>
                  </a:lnTo>
                  <a:lnTo>
                    <a:pt x="158" y="83"/>
                  </a:lnTo>
                  <a:lnTo>
                    <a:pt x="162" y="86"/>
                  </a:lnTo>
                  <a:lnTo>
                    <a:pt x="168" y="90"/>
                  </a:lnTo>
                  <a:lnTo>
                    <a:pt x="173" y="97"/>
                  </a:lnTo>
                  <a:lnTo>
                    <a:pt x="179" y="105"/>
                  </a:lnTo>
                  <a:lnTo>
                    <a:pt x="184" y="112"/>
                  </a:lnTo>
                  <a:lnTo>
                    <a:pt x="190" y="120"/>
                  </a:lnTo>
                  <a:lnTo>
                    <a:pt x="195" y="129"/>
                  </a:lnTo>
                  <a:lnTo>
                    <a:pt x="199" y="136"/>
                  </a:lnTo>
                  <a:lnTo>
                    <a:pt x="204" y="145"/>
                  </a:lnTo>
                  <a:lnTo>
                    <a:pt x="206" y="153"/>
                  </a:lnTo>
                  <a:lnTo>
                    <a:pt x="212" y="160"/>
                  </a:lnTo>
                  <a:lnTo>
                    <a:pt x="214" y="166"/>
                  </a:lnTo>
                  <a:lnTo>
                    <a:pt x="215" y="171"/>
                  </a:lnTo>
                  <a:lnTo>
                    <a:pt x="217" y="173"/>
                  </a:lnTo>
                  <a:lnTo>
                    <a:pt x="219" y="175"/>
                  </a:lnTo>
                  <a:lnTo>
                    <a:pt x="217" y="175"/>
                  </a:lnTo>
                  <a:lnTo>
                    <a:pt x="214" y="177"/>
                  </a:lnTo>
                  <a:lnTo>
                    <a:pt x="208" y="179"/>
                  </a:lnTo>
                  <a:lnTo>
                    <a:pt x="203" y="180"/>
                  </a:lnTo>
                  <a:lnTo>
                    <a:pt x="193" y="184"/>
                  </a:lnTo>
                  <a:lnTo>
                    <a:pt x="186" y="188"/>
                  </a:lnTo>
                  <a:lnTo>
                    <a:pt x="180" y="190"/>
                  </a:lnTo>
                  <a:lnTo>
                    <a:pt x="177" y="192"/>
                  </a:lnTo>
                  <a:lnTo>
                    <a:pt x="171" y="193"/>
                  </a:lnTo>
                  <a:lnTo>
                    <a:pt x="168" y="197"/>
                  </a:lnTo>
                  <a:lnTo>
                    <a:pt x="162" y="199"/>
                  </a:lnTo>
                  <a:lnTo>
                    <a:pt x="156" y="199"/>
                  </a:lnTo>
                  <a:lnTo>
                    <a:pt x="153" y="201"/>
                  </a:lnTo>
                  <a:lnTo>
                    <a:pt x="149" y="204"/>
                  </a:lnTo>
                  <a:lnTo>
                    <a:pt x="140" y="206"/>
                  </a:lnTo>
                  <a:lnTo>
                    <a:pt x="134" y="212"/>
                  </a:lnTo>
                  <a:lnTo>
                    <a:pt x="127" y="214"/>
                  </a:lnTo>
                  <a:lnTo>
                    <a:pt x="125" y="215"/>
                  </a:lnTo>
                  <a:lnTo>
                    <a:pt x="123" y="217"/>
                  </a:lnTo>
                  <a:lnTo>
                    <a:pt x="125" y="219"/>
                  </a:lnTo>
                  <a:lnTo>
                    <a:pt x="127" y="219"/>
                  </a:lnTo>
                  <a:lnTo>
                    <a:pt x="132" y="219"/>
                  </a:lnTo>
                  <a:lnTo>
                    <a:pt x="136" y="217"/>
                  </a:lnTo>
                  <a:lnTo>
                    <a:pt x="145" y="215"/>
                  </a:lnTo>
                  <a:lnTo>
                    <a:pt x="151" y="214"/>
                  </a:lnTo>
                  <a:lnTo>
                    <a:pt x="160" y="212"/>
                  </a:lnTo>
                  <a:lnTo>
                    <a:pt x="168" y="210"/>
                  </a:lnTo>
                  <a:lnTo>
                    <a:pt x="177" y="208"/>
                  </a:lnTo>
                  <a:lnTo>
                    <a:pt x="184" y="206"/>
                  </a:lnTo>
                  <a:lnTo>
                    <a:pt x="193" y="203"/>
                  </a:lnTo>
                  <a:lnTo>
                    <a:pt x="201" y="201"/>
                  </a:lnTo>
                  <a:lnTo>
                    <a:pt x="208" y="201"/>
                  </a:lnTo>
                  <a:lnTo>
                    <a:pt x="214" y="199"/>
                  </a:lnTo>
                  <a:lnTo>
                    <a:pt x="221" y="201"/>
                  </a:lnTo>
                  <a:lnTo>
                    <a:pt x="225" y="201"/>
                  </a:lnTo>
                  <a:lnTo>
                    <a:pt x="228" y="204"/>
                  </a:lnTo>
                  <a:lnTo>
                    <a:pt x="230" y="206"/>
                  </a:lnTo>
                  <a:lnTo>
                    <a:pt x="232" y="210"/>
                  </a:lnTo>
                  <a:lnTo>
                    <a:pt x="234" y="215"/>
                  </a:lnTo>
                  <a:lnTo>
                    <a:pt x="238" y="221"/>
                  </a:lnTo>
                  <a:lnTo>
                    <a:pt x="239" y="227"/>
                  </a:lnTo>
                  <a:lnTo>
                    <a:pt x="241" y="236"/>
                  </a:lnTo>
                  <a:lnTo>
                    <a:pt x="243" y="243"/>
                  </a:lnTo>
                  <a:lnTo>
                    <a:pt x="247" y="251"/>
                  </a:lnTo>
                  <a:lnTo>
                    <a:pt x="249" y="258"/>
                  </a:lnTo>
                  <a:lnTo>
                    <a:pt x="249" y="267"/>
                  </a:lnTo>
                  <a:lnTo>
                    <a:pt x="251" y="274"/>
                  </a:lnTo>
                  <a:lnTo>
                    <a:pt x="252" y="282"/>
                  </a:lnTo>
                  <a:lnTo>
                    <a:pt x="254" y="289"/>
                  </a:lnTo>
                  <a:lnTo>
                    <a:pt x="254" y="297"/>
                  </a:lnTo>
                  <a:lnTo>
                    <a:pt x="254" y="302"/>
                  </a:lnTo>
                  <a:lnTo>
                    <a:pt x="256" y="308"/>
                  </a:lnTo>
                  <a:lnTo>
                    <a:pt x="254" y="313"/>
                  </a:lnTo>
                  <a:lnTo>
                    <a:pt x="254" y="317"/>
                  </a:lnTo>
                  <a:lnTo>
                    <a:pt x="252" y="322"/>
                  </a:lnTo>
                  <a:lnTo>
                    <a:pt x="252" y="326"/>
                  </a:lnTo>
                  <a:lnTo>
                    <a:pt x="252" y="333"/>
                  </a:lnTo>
                  <a:lnTo>
                    <a:pt x="252" y="341"/>
                  </a:lnTo>
                  <a:lnTo>
                    <a:pt x="252" y="345"/>
                  </a:lnTo>
                  <a:lnTo>
                    <a:pt x="252" y="348"/>
                  </a:lnTo>
                  <a:lnTo>
                    <a:pt x="252" y="350"/>
                  </a:lnTo>
                  <a:lnTo>
                    <a:pt x="252" y="352"/>
                  </a:lnTo>
                  <a:lnTo>
                    <a:pt x="254" y="356"/>
                  </a:lnTo>
                  <a:lnTo>
                    <a:pt x="258" y="357"/>
                  </a:lnTo>
                  <a:lnTo>
                    <a:pt x="262" y="361"/>
                  </a:lnTo>
                  <a:lnTo>
                    <a:pt x="265" y="363"/>
                  </a:lnTo>
                  <a:lnTo>
                    <a:pt x="269" y="363"/>
                  </a:lnTo>
                  <a:lnTo>
                    <a:pt x="271" y="359"/>
                  </a:lnTo>
                  <a:lnTo>
                    <a:pt x="273" y="357"/>
                  </a:lnTo>
                  <a:lnTo>
                    <a:pt x="274" y="354"/>
                  </a:lnTo>
                  <a:lnTo>
                    <a:pt x="276" y="350"/>
                  </a:lnTo>
                  <a:lnTo>
                    <a:pt x="278" y="343"/>
                  </a:lnTo>
                  <a:lnTo>
                    <a:pt x="278" y="335"/>
                  </a:lnTo>
                  <a:lnTo>
                    <a:pt x="278" y="330"/>
                  </a:lnTo>
                  <a:lnTo>
                    <a:pt x="280" y="326"/>
                  </a:lnTo>
                  <a:lnTo>
                    <a:pt x="280" y="321"/>
                  </a:lnTo>
                  <a:lnTo>
                    <a:pt x="280" y="317"/>
                  </a:lnTo>
                  <a:lnTo>
                    <a:pt x="280" y="311"/>
                  </a:lnTo>
                  <a:lnTo>
                    <a:pt x="280" y="306"/>
                  </a:lnTo>
                  <a:lnTo>
                    <a:pt x="280" y="300"/>
                  </a:lnTo>
                  <a:lnTo>
                    <a:pt x="280" y="295"/>
                  </a:lnTo>
                  <a:lnTo>
                    <a:pt x="280" y="289"/>
                  </a:lnTo>
                  <a:lnTo>
                    <a:pt x="280" y="284"/>
                  </a:lnTo>
                  <a:lnTo>
                    <a:pt x="280" y="278"/>
                  </a:lnTo>
                  <a:lnTo>
                    <a:pt x="280" y="274"/>
                  </a:lnTo>
                  <a:lnTo>
                    <a:pt x="278" y="269"/>
                  </a:lnTo>
                  <a:lnTo>
                    <a:pt x="278" y="262"/>
                  </a:lnTo>
                  <a:lnTo>
                    <a:pt x="276" y="256"/>
                  </a:lnTo>
                  <a:lnTo>
                    <a:pt x="276" y="252"/>
                  </a:lnTo>
                  <a:lnTo>
                    <a:pt x="276" y="245"/>
                  </a:lnTo>
                  <a:lnTo>
                    <a:pt x="274" y="241"/>
                  </a:lnTo>
                  <a:lnTo>
                    <a:pt x="274" y="236"/>
                  </a:lnTo>
                  <a:lnTo>
                    <a:pt x="274" y="232"/>
                  </a:lnTo>
                  <a:lnTo>
                    <a:pt x="273" y="223"/>
                  </a:lnTo>
                  <a:lnTo>
                    <a:pt x="271" y="215"/>
                  </a:lnTo>
                  <a:lnTo>
                    <a:pt x="269" y="208"/>
                  </a:lnTo>
                  <a:lnTo>
                    <a:pt x="267" y="204"/>
                  </a:lnTo>
                  <a:lnTo>
                    <a:pt x="262" y="195"/>
                  </a:lnTo>
                  <a:lnTo>
                    <a:pt x="258" y="190"/>
                  </a:lnTo>
                  <a:lnTo>
                    <a:pt x="252" y="186"/>
                  </a:lnTo>
                  <a:lnTo>
                    <a:pt x="249" y="184"/>
                  </a:lnTo>
                  <a:lnTo>
                    <a:pt x="241" y="180"/>
                  </a:lnTo>
                  <a:lnTo>
                    <a:pt x="239" y="182"/>
                  </a:lnTo>
                  <a:lnTo>
                    <a:pt x="238" y="180"/>
                  </a:lnTo>
                  <a:lnTo>
                    <a:pt x="238" y="179"/>
                  </a:lnTo>
                  <a:lnTo>
                    <a:pt x="238" y="175"/>
                  </a:lnTo>
                  <a:lnTo>
                    <a:pt x="236" y="171"/>
                  </a:lnTo>
                  <a:lnTo>
                    <a:pt x="234" y="166"/>
                  </a:lnTo>
                  <a:lnTo>
                    <a:pt x="232" y="160"/>
                  </a:lnTo>
                  <a:lnTo>
                    <a:pt x="232" y="153"/>
                  </a:lnTo>
                  <a:lnTo>
                    <a:pt x="230" y="145"/>
                  </a:lnTo>
                  <a:lnTo>
                    <a:pt x="227" y="138"/>
                  </a:lnTo>
                  <a:lnTo>
                    <a:pt x="223" y="131"/>
                  </a:lnTo>
                  <a:lnTo>
                    <a:pt x="221" y="121"/>
                  </a:lnTo>
                  <a:lnTo>
                    <a:pt x="219" y="114"/>
                  </a:lnTo>
                  <a:lnTo>
                    <a:pt x="214" y="107"/>
                  </a:lnTo>
                  <a:lnTo>
                    <a:pt x="212" y="99"/>
                  </a:lnTo>
                  <a:lnTo>
                    <a:pt x="208" y="94"/>
                  </a:lnTo>
                  <a:lnTo>
                    <a:pt x="204" y="88"/>
                  </a:lnTo>
                  <a:lnTo>
                    <a:pt x="199" y="83"/>
                  </a:lnTo>
                  <a:lnTo>
                    <a:pt x="197" y="77"/>
                  </a:lnTo>
                  <a:lnTo>
                    <a:pt x="192" y="74"/>
                  </a:lnTo>
                  <a:lnTo>
                    <a:pt x="190" y="70"/>
                  </a:lnTo>
                  <a:lnTo>
                    <a:pt x="180" y="64"/>
                  </a:lnTo>
                  <a:lnTo>
                    <a:pt x="173" y="62"/>
                  </a:lnTo>
                  <a:lnTo>
                    <a:pt x="169" y="61"/>
                  </a:lnTo>
                  <a:lnTo>
                    <a:pt x="164" y="61"/>
                  </a:lnTo>
                  <a:lnTo>
                    <a:pt x="160" y="61"/>
                  </a:lnTo>
                  <a:lnTo>
                    <a:pt x="155" y="61"/>
                  </a:lnTo>
                  <a:lnTo>
                    <a:pt x="149" y="61"/>
                  </a:lnTo>
                  <a:lnTo>
                    <a:pt x="145" y="62"/>
                  </a:lnTo>
                  <a:lnTo>
                    <a:pt x="138" y="62"/>
                  </a:lnTo>
                  <a:lnTo>
                    <a:pt x="132" y="64"/>
                  </a:lnTo>
                  <a:lnTo>
                    <a:pt x="125" y="66"/>
                  </a:lnTo>
                  <a:lnTo>
                    <a:pt x="118" y="66"/>
                  </a:lnTo>
                  <a:lnTo>
                    <a:pt x="110" y="68"/>
                  </a:lnTo>
                  <a:lnTo>
                    <a:pt x="105" y="72"/>
                  </a:lnTo>
                  <a:lnTo>
                    <a:pt x="99" y="74"/>
                  </a:lnTo>
                  <a:lnTo>
                    <a:pt x="92" y="75"/>
                  </a:lnTo>
                  <a:lnTo>
                    <a:pt x="86" y="79"/>
                  </a:lnTo>
                  <a:lnTo>
                    <a:pt x="83" y="81"/>
                  </a:lnTo>
                  <a:lnTo>
                    <a:pt x="77" y="83"/>
                  </a:lnTo>
                  <a:lnTo>
                    <a:pt x="73" y="85"/>
                  </a:lnTo>
                  <a:lnTo>
                    <a:pt x="68" y="86"/>
                  </a:lnTo>
                  <a:lnTo>
                    <a:pt x="66" y="90"/>
                  </a:lnTo>
                  <a:lnTo>
                    <a:pt x="61" y="92"/>
                  </a:lnTo>
                  <a:lnTo>
                    <a:pt x="61" y="94"/>
                  </a:lnTo>
                  <a:lnTo>
                    <a:pt x="59" y="92"/>
                  </a:lnTo>
                  <a:lnTo>
                    <a:pt x="59" y="88"/>
                  </a:lnTo>
                  <a:lnTo>
                    <a:pt x="57" y="85"/>
                  </a:lnTo>
                  <a:lnTo>
                    <a:pt x="57" y="77"/>
                  </a:lnTo>
                  <a:lnTo>
                    <a:pt x="55" y="72"/>
                  </a:lnTo>
                  <a:lnTo>
                    <a:pt x="53" y="68"/>
                  </a:lnTo>
                  <a:lnTo>
                    <a:pt x="51" y="62"/>
                  </a:lnTo>
                  <a:lnTo>
                    <a:pt x="51" y="59"/>
                  </a:lnTo>
                  <a:lnTo>
                    <a:pt x="50" y="53"/>
                  </a:lnTo>
                  <a:lnTo>
                    <a:pt x="48" y="48"/>
                  </a:lnTo>
                  <a:lnTo>
                    <a:pt x="46" y="42"/>
                  </a:lnTo>
                  <a:lnTo>
                    <a:pt x="44" y="38"/>
                  </a:lnTo>
                  <a:lnTo>
                    <a:pt x="40" y="31"/>
                  </a:lnTo>
                  <a:lnTo>
                    <a:pt x="37" y="27"/>
                  </a:lnTo>
                  <a:lnTo>
                    <a:pt x="33" y="22"/>
                  </a:lnTo>
                  <a:lnTo>
                    <a:pt x="31" y="18"/>
                  </a:lnTo>
                  <a:lnTo>
                    <a:pt x="24" y="11"/>
                  </a:lnTo>
                  <a:lnTo>
                    <a:pt x="16" y="7"/>
                  </a:lnTo>
                  <a:lnTo>
                    <a:pt x="9" y="3"/>
                  </a:lnTo>
                  <a:lnTo>
                    <a:pt x="5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4610" y="3208"/>
              <a:ext cx="88" cy="50"/>
            </a:xfrm>
            <a:custGeom>
              <a:avLst/>
              <a:gdLst>
                <a:gd name="T0" fmla="*/ 0 w 175"/>
                <a:gd name="T1" fmla="*/ 44 h 100"/>
                <a:gd name="T2" fmla="*/ 1 w 175"/>
                <a:gd name="T3" fmla="*/ 44 h 100"/>
                <a:gd name="T4" fmla="*/ 5 w 175"/>
                <a:gd name="T5" fmla="*/ 44 h 100"/>
                <a:gd name="T6" fmla="*/ 7 w 175"/>
                <a:gd name="T7" fmla="*/ 43 h 100"/>
                <a:gd name="T8" fmla="*/ 9 w 175"/>
                <a:gd name="T9" fmla="*/ 42 h 100"/>
                <a:gd name="T10" fmla="*/ 12 w 175"/>
                <a:gd name="T11" fmla="*/ 41 h 100"/>
                <a:gd name="T12" fmla="*/ 15 w 175"/>
                <a:gd name="T13" fmla="*/ 41 h 100"/>
                <a:gd name="T14" fmla="*/ 19 w 175"/>
                <a:gd name="T15" fmla="*/ 39 h 100"/>
                <a:gd name="T16" fmla="*/ 21 w 175"/>
                <a:gd name="T17" fmla="*/ 39 h 100"/>
                <a:gd name="T18" fmla="*/ 25 w 175"/>
                <a:gd name="T19" fmla="*/ 37 h 100"/>
                <a:gd name="T20" fmla="*/ 28 w 175"/>
                <a:gd name="T21" fmla="*/ 36 h 100"/>
                <a:gd name="T22" fmla="*/ 31 w 175"/>
                <a:gd name="T23" fmla="*/ 36 h 100"/>
                <a:gd name="T24" fmla="*/ 34 w 175"/>
                <a:gd name="T25" fmla="*/ 34 h 100"/>
                <a:gd name="T26" fmla="*/ 36 w 175"/>
                <a:gd name="T27" fmla="*/ 31 h 100"/>
                <a:gd name="T28" fmla="*/ 39 w 175"/>
                <a:gd name="T29" fmla="*/ 29 h 100"/>
                <a:gd name="T30" fmla="*/ 43 w 175"/>
                <a:gd name="T31" fmla="*/ 25 h 100"/>
                <a:gd name="T32" fmla="*/ 46 w 175"/>
                <a:gd name="T33" fmla="*/ 22 h 100"/>
                <a:gd name="T34" fmla="*/ 50 w 175"/>
                <a:gd name="T35" fmla="*/ 17 h 100"/>
                <a:gd name="T36" fmla="*/ 54 w 175"/>
                <a:gd name="T37" fmla="*/ 14 h 100"/>
                <a:gd name="T38" fmla="*/ 58 w 175"/>
                <a:gd name="T39" fmla="*/ 11 h 100"/>
                <a:gd name="T40" fmla="*/ 62 w 175"/>
                <a:gd name="T41" fmla="*/ 7 h 100"/>
                <a:gd name="T42" fmla="*/ 65 w 175"/>
                <a:gd name="T43" fmla="*/ 5 h 100"/>
                <a:gd name="T44" fmla="*/ 68 w 175"/>
                <a:gd name="T45" fmla="*/ 3 h 100"/>
                <a:gd name="T46" fmla="*/ 72 w 175"/>
                <a:gd name="T47" fmla="*/ 2 h 100"/>
                <a:gd name="T48" fmla="*/ 76 w 175"/>
                <a:gd name="T49" fmla="*/ 1 h 100"/>
                <a:gd name="T50" fmla="*/ 79 w 175"/>
                <a:gd name="T51" fmla="*/ 0 h 100"/>
                <a:gd name="T52" fmla="*/ 83 w 175"/>
                <a:gd name="T53" fmla="*/ 0 h 100"/>
                <a:gd name="T54" fmla="*/ 85 w 175"/>
                <a:gd name="T55" fmla="*/ 0 h 100"/>
                <a:gd name="T56" fmla="*/ 87 w 175"/>
                <a:gd name="T57" fmla="*/ 1 h 100"/>
                <a:gd name="T58" fmla="*/ 88 w 175"/>
                <a:gd name="T59" fmla="*/ 2 h 100"/>
                <a:gd name="T60" fmla="*/ 87 w 175"/>
                <a:gd name="T61" fmla="*/ 3 h 100"/>
                <a:gd name="T62" fmla="*/ 84 w 175"/>
                <a:gd name="T63" fmla="*/ 5 h 100"/>
                <a:gd name="T64" fmla="*/ 80 w 175"/>
                <a:gd name="T65" fmla="*/ 6 h 100"/>
                <a:gd name="T66" fmla="*/ 77 w 175"/>
                <a:gd name="T67" fmla="*/ 9 h 100"/>
                <a:gd name="T68" fmla="*/ 73 w 175"/>
                <a:gd name="T69" fmla="*/ 12 h 100"/>
                <a:gd name="T70" fmla="*/ 68 w 175"/>
                <a:gd name="T71" fmla="*/ 14 h 100"/>
                <a:gd name="T72" fmla="*/ 65 w 175"/>
                <a:gd name="T73" fmla="*/ 17 h 100"/>
                <a:gd name="T74" fmla="*/ 62 w 175"/>
                <a:gd name="T75" fmla="*/ 21 h 100"/>
                <a:gd name="T76" fmla="*/ 59 w 175"/>
                <a:gd name="T77" fmla="*/ 24 h 100"/>
                <a:gd name="T78" fmla="*/ 57 w 175"/>
                <a:gd name="T79" fmla="*/ 27 h 100"/>
                <a:gd name="T80" fmla="*/ 56 w 175"/>
                <a:gd name="T81" fmla="*/ 29 h 100"/>
                <a:gd name="T82" fmla="*/ 55 w 175"/>
                <a:gd name="T83" fmla="*/ 31 h 100"/>
                <a:gd name="T84" fmla="*/ 54 w 175"/>
                <a:gd name="T85" fmla="*/ 35 h 100"/>
                <a:gd name="T86" fmla="*/ 52 w 175"/>
                <a:gd name="T87" fmla="*/ 36 h 100"/>
                <a:gd name="T88" fmla="*/ 49 w 175"/>
                <a:gd name="T89" fmla="*/ 39 h 100"/>
                <a:gd name="T90" fmla="*/ 46 w 175"/>
                <a:gd name="T91" fmla="*/ 39 h 100"/>
                <a:gd name="T92" fmla="*/ 44 w 175"/>
                <a:gd name="T93" fmla="*/ 41 h 100"/>
                <a:gd name="T94" fmla="*/ 42 w 175"/>
                <a:gd name="T95" fmla="*/ 42 h 100"/>
                <a:gd name="T96" fmla="*/ 39 w 175"/>
                <a:gd name="T97" fmla="*/ 44 h 100"/>
                <a:gd name="T98" fmla="*/ 35 w 175"/>
                <a:gd name="T99" fmla="*/ 44 h 100"/>
                <a:gd name="T100" fmla="*/ 31 w 175"/>
                <a:gd name="T101" fmla="*/ 45 h 100"/>
                <a:gd name="T102" fmla="*/ 28 w 175"/>
                <a:gd name="T103" fmla="*/ 46 h 100"/>
                <a:gd name="T104" fmla="*/ 26 w 175"/>
                <a:gd name="T105" fmla="*/ 47 h 100"/>
                <a:gd name="T106" fmla="*/ 23 w 175"/>
                <a:gd name="T107" fmla="*/ 47 h 100"/>
                <a:gd name="T108" fmla="*/ 20 w 175"/>
                <a:gd name="T109" fmla="*/ 48 h 100"/>
                <a:gd name="T110" fmla="*/ 18 w 175"/>
                <a:gd name="T111" fmla="*/ 48 h 100"/>
                <a:gd name="T112" fmla="*/ 16 w 175"/>
                <a:gd name="T113" fmla="*/ 49 h 100"/>
                <a:gd name="T114" fmla="*/ 12 w 175"/>
                <a:gd name="T115" fmla="*/ 49 h 100"/>
                <a:gd name="T116" fmla="*/ 9 w 175"/>
                <a:gd name="T117" fmla="*/ 50 h 100"/>
                <a:gd name="T118" fmla="*/ 7 w 175"/>
                <a:gd name="T119" fmla="*/ 50 h 100"/>
                <a:gd name="T120" fmla="*/ 7 w 175"/>
                <a:gd name="T121" fmla="*/ 50 h 100"/>
                <a:gd name="T122" fmla="*/ 0 w 175"/>
                <a:gd name="T123" fmla="*/ 44 h 100"/>
                <a:gd name="T124" fmla="*/ 0 w 175"/>
                <a:gd name="T125" fmla="*/ 44 h 10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75"/>
                <a:gd name="T190" fmla="*/ 0 h 100"/>
                <a:gd name="T191" fmla="*/ 175 w 175"/>
                <a:gd name="T192" fmla="*/ 100 h 10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75" h="100">
                  <a:moveTo>
                    <a:pt x="0" y="87"/>
                  </a:moveTo>
                  <a:lnTo>
                    <a:pt x="2" y="87"/>
                  </a:lnTo>
                  <a:lnTo>
                    <a:pt x="9" y="87"/>
                  </a:lnTo>
                  <a:lnTo>
                    <a:pt x="13" y="85"/>
                  </a:lnTo>
                  <a:lnTo>
                    <a:pt x="18" y="83"/>
                  </a:lnTo>
                  <a:lnTo>
                    <a:pt x="24" y="82"/>
                  </a:lnTo>
                  <a:lnTo>
                    <a:pt x="29" y="82"/>
                  </a:lnTo>
                  <a:lnTo>
                    <a:pt x="37" y="78"/>
                  </a:lnTo>
                  <a:lnTo>
                    <a:pt x="42" y="78"/>
                  </a:lnTo>
                  <a:lnTo>
                    <a:pt x="50" y="74"/>
                  </a:lnTo>
                  <a:lnTo>
                    <a:pt x="55" y="72"/>
                  </a:lnTo>
                  <a:lnTo>
                    <a:pt x="62" y="71"/>
                  </a:lnTo>
                  <a:lnTo>
                    <a:pt x="68" y="67"/>
                  </a:lnTo>
                  <a:lnTo>
                    <a:pt x="72" y="63"/>
                  </a:lnTo>
                  <a:lnTo>
                    <a:pt x="77" y="59"/>
                  </a:lnTo>
                  <a:lnTo>
                    <a:pt x="85" y="50"/>
                  </a:lnTo>
                  <a:lnTo>
                    <a:pt x="92" y="43"/>
                  </a:lnTo>
                  <a:lnTo>
                    <a:pt x="99" y="34"/>
                  </a:lnTo>
                  <a:lnTo>
                    <a:pt x="107" y="28"/>
                  </a:lnTo>
                  <a:lnTo>
                    <a:pt x="116" y="21"/>
                  </a:lnTo>
                  <a:lnTo>
                    <a:pt x="123" y="15"/>
                  </a:lnTo>
                  <a:lnTo>
                    <a:pt x="129" y="10"/>
                  </a:lnTo>
                  <a:lnTo>
                    <a:pt x="136" y="6"/>
                  </a:lnTo>
                  <a:lnTo>
                    <a:pt x="144" y="4"/>
                  </a:lnTo>
                  <a:lnTo>
                    <a:pt x="151" y="2"/>
                  </a:lnTo>
                  <a:lnTo>
                    <a:pt x="158" y="0"/>
                  </a:lnTo>
                  <a:lnTo>
                    <a:pt x="166" y="0"/>
                  </a:lnTo>
                  <a:lnTo>
                    <a:pt x="169" y="0"/>
                  </a:lnTo>
                  <a:lnTo>
                    <a:pt x="173" y="2"/>
                  </a:lnTo>
                  <a:lnTo>
                    <a:pt x="175" y="4"/>
                  </a:lnTo>
                  <a:lnTo>
                    <a:pt x="173" y="6"/>
                  </a:lnTo>
                  <a:lnTo>
                    <a:pt x="168" y="10"/>
                  </a:lnTo>
                  <a:lnTo>
                    <a:pt x="160" y="13"/>
                  </a:lnTo>
                  <a:lnTo>
                    <a:pt x="153" y="17"/>
                  </a:lnTo>
                  <a:lnTo>
                    <a:pt x="145" y="24"/>
                  </a:lnTo>
                  <a:lnTo>
                    <a:pt x="136" y="28"/>
                  </a:lnTo>
                  <a:lnTo>
                    <a:pt x="129" y="34"/>
                  </a:lnTo>
                  <a:lnTo>
                    <a:pt x="123" y="41"/>
                  </a:lnTo>
                  <a:lnTo>
                    <a:pt x="118" y="48"/>
                  </a:lnTo>
                  <a:lnTo>
                    <a:pt x="114" y="54"/>
                  </a:lnTo>
                  <a:lnTo>
                    <a:pt x="112" y="59"/>
                  </a:lnTo>
                  <a:lnTo>
                    <a:pt x="109" y="63"/>
                  </a:lnTo>
                  <a:lnTo>
                    <a:pt x="107" y="69"/>
                  </a:lnTo>
                  <a:lnTo>
                    <a:pt x="103" y="72"/>
                  </a:lnTo>
                  <a:lnTo>
                    <a:pt x="97" y="78"/>
                  </a:lnTo>
                  <a:lnTo>
                    <a:pt x="92" y="78"/>
                  </a:lnTo>
                  <a:lnTo>
                    <a:pt x="88" y="82"/>
                  </a:lnTo>
                  <a:lnTo>
                    <a:pt x="83" y="83"/>
                  </a:lnTo>
                  <a:lnTo>
                    <a:pt x="77" y="87"/>
                  </a:lnTo>
                  <a:lnTo>
                    <a:pt x="70" y="87"/>
                  </a:lnTo>
                  <a:lnTo>
                    <a:pt x="62" y="89"/>
                  </a:lnTo>
                  <a:lnTo>
                    <a:pt x="55" y="91"/>
                  </a:lnTo>
                  <a:lnTo>
                    <a:pt x="51" y="93"/>
                  </a:lnTo>
                  <a:lnTo>
                    <a:pt x="46" y="94"/>
                  </a:lnTo>
                  <a:lnTo>
                    <a:pt x="40" y="96"/>
                  </a:lnTo>
                  <a:lnTo>
                    <a:pt x="35" y="96"/>
                  </a:lnTo>
                  <a:lnTo>
                    <a:pt x="31" y="98"/>
                  </a:lnTo>
                  <a:lnTo>
                    <a:pt x="24" y="98"/>
                  </a:lnTo>
                  <a:lnTo>
                    <a:pt x="18" y="100"/>
                  </a:lnTo>
                  <a:lnTo>
                    <a:pt x="14" y="10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4743" y="3287"/>
              <a:ext cx="24" cy="48"/>
            </a:xfrm>
            <a:custGeom>
              <a:avLst/>
              <a:gdLst>
                <a:gd name="T0" fmla="*/ 18 w 48"/>
                <a:gd name="T1" fmla="*/ 4 h 98"/>
                <a:gd name="T2" fmla="*/ 16 w 48"/>
                <a:gd name="T3" fmla="*/ 2 h 98"/>
                <a:gd name="T4" fmla="*/ 13 w 48"/>
                <a:gd name="T5" fmla="*/ 0 h 98"/>
                <a:gd name="T6" fmla="*/ 11 w 48"/>
                <a:gd name="T7" fmla="*/ 0 h 98"/>
                <a:gd name="T8" fmla="*/ 10 w 48"/>
                <a:gd name="T9" fmla="*/ 0 h 98"/>
                <a:gd name="T10" fmla="*/ 6 w 48"/>
                <a:gd name="T11" fmla="*/ 0 h 98"/>
                <a:gd name="T12" fmla="*/ 5 w 48"/>
                <a:gd name="T13" fmla="*/ 2 h 98"/>
                <a:gd name="T14" fmla="*/ 4 w 48"/>
                <a:gd name="T15" fmla="*/ 4 h 98"/>
                <a:gd name="T16" fmla="*/ 3 w 48"/>
                <a:gd name="T17" fmla="*/ 8 h 98"/>
                <a:gd name="T18" fmla="*/ 2 w 48"/>
                <a:gd name="T19" fmla="*/ 9 h 98"/>
                <a:gd name="T20" fmla="*/ 1 w 48"/>
                <a:gd name="T21" fmla="*/ 13 h 98"/>
                <a:gd name="T22" fmla="*/ 0 w 48"/>
                <a:gd name="T23" fmla="*/ 15 h 98"/>
                <a:gd name="T24" fmla="*/ 0 w 48"/>
                <a:gd name="T25" fmla="*/ 18 h 98"/>
                <a:gd name="T26" fmla="*/ 0 w 48"/>
                <a:gd name="T27" fmla="*/ 21 h 98"/>
                <a:gd name="T28" fmla="*/ 0 w 48"/>
                <a:gd name="T29" fmla="*/ 24 h 98"/>
                <a:gd name="T30" fmla="*/ 0 w 48"/>
                <a:gd name="T31" fmla="*/ 27 h 98"/>
                <a:gd name="T32" fmla="*/ 0 w 48"/>
                <a:gd name="T33" fmla="*/ 31 h 98"/>
                <a:gd name="T34" fmla="*/ 0 w 48"/>
                <a:gd name="T35" fmla="*/ 33 h 98"/>
                <a:gd name="T36" fmla="*/ 1 w 48"/>
                <a:gd name="T37" fmla="*/ 36 h 98"/>
                <a:gd name="T38" fmla="*/ 1 w 48"/>
                <a:gd name="T39" fmla="*/ 39 h 98"/>
                <a:gd name="T40" fmla="*/ 2 w 48"/>
                <a:gd name="T41" fmla="*/ 42 h 98"/>
                <a:gd name="T42" fmla="*/ 4 w 48"/>
                <a:gd name="T43" fmla="*/ 45 h 98"/>
                <a:gd name="T44" fmla="*/ 6 w 48"/>
                <a:gd name="T45" fmla="*/ 47 h 98"/>
                <a:gd name="T46" fmla="*/ 9 w 48"/>
                <a:gd name="T47" fmla="*/ 47 h 98"/>
                <a:gd name="T48" fmla="*/ 11 w 48"/>
                <a:gd name="T49" fmla="*/ 47 h 98"/>
                <a:gd name="T50" fmla="*/ 13 w 48"/>
                <a:gd name="T51" fmla="*/ 47 h 98"/>
                <a:gd name="T52" fmla="*/ 17 w 48"/>
                <a:gd name="T53" fmla="*/ 48 h 98"/>
                <a:gd name="T54" fmla="*/ 19 w 48"/>
                <a:gd name="T55" fmla="*/ 47 h 98"/>
                <a:gd name="T56" fmla="*/ 22 w 48"/>
                <a:gd name="T57" fmla="*/ 46 h 98"/>
                <a:gd name="T58" fmla="*/ 22 w 48"/>
                <a:gd name="T59" fmla="*/ 45 h 98"/>
                <a:gd name="T60" fmla="*/ 24 w 48"/>
                <a:gd name="T61" fmla="*/ 43 h 98"/>
                <a:gd name="T62" fmla="*/ 24 w 48"/>
                <a:gd name="T63" fmla="*/ 40 h 98"/>
                <a:gd name="T64" fmla="*/ 24 w 48"/>
                <a:gd name="T65" fmla="*/ 39 h 98"/>
                <a:gd name="T66" fmla="*/ 24 w 48"/>
                <a:gd name="T67" fmla="*/ 36 h 98"/>
                <a:gd name="T68" fmla="*/ 24 w 48"/>
                <a:gd name="T69" fmla="*/ 33 h 98"/>
                <a:gd name="T70" fmla="*/ 23 w 48"/>
                <a:gd name="T71" fmla="*/ 31 h 98"/>
                <a:gd name="T72" fmla="*/ 23 w 48"/>
                <a:gd name="T73" fmla="*/ 27 h 98"/>
                <a:gd name="T74" fmla="*/ 22 w 48"/>
                <a:gd name="T75" fmla="*/ 24 h 98"/>
                <a:gd name="T76" fmla="*/ 22 w 48"/>
                <a:gd name="T77" fmla="*/ 22 h 98"/>
                <a:gd name="T78" fmla="*/ 22 w 48"/>
                <a:gd name="T79" fmla="*/ 18 h 98"/>
                <a:gd name="T80" fmla="*/ 22 w 48"/>
                <a:gd name="T81" fmla="*/ 16 h 98"/>
                <a:gd name="T82" fmla="*/ 21 w 48"/>
                <a:gd name="T83" fmla="*/ 13 h 98"/>
                <a:gd name="T84" fmla="*/ 21 w 48"/>
                <a:gd name="T85" fmla="*/ 10 h 98"/>
                <a:gd name="T86" fmla="*/ 20 w 48"/>
                <a:gd name="T87" fmla="*/ 8 h 98"/>
                <a:gd name="T88" fmla="*/ 19 w 48"/>
                <a:gd name="T89" fmla="*/ 6 h 98"/>
                <a:gd name="T90" fmla="*/ 19 w 48"/>
                <a:gd name="T91" fmla="*/ 4 h 98"/>
                <a:gd name="T92" fmla="*/ 18 w 48"/>
                <a:gd name="T93" fmla="*/ 4 h 98"/>
                <a:gd name="T94" fmla="*/ 18 w 48"/>
                <a:gd name="T95" fmla="*/ 4 h 9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8"/>
                <a:gd name="T145" fmla="*/ 0 h 98"/>
                <a:gd name="T146" fmla="*/ 48 w 48"/>
                <a:gd name="T147" fmla="*/ 98 h 9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8" h="98">
                  <a:moveTo>
                    <a:pt x="35" y="9"/>
                  </a:moveTo>
                  <a:lnTo>
                    <a:pt x="32" y="4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9" y="4"/>
                  </a:lnTo>
                  <a:lnTo>
                    <a:pt x="8" y="9"/>
                  </a:lnTo>
                  <a:lnTo>
                    <a:pt x="6" y="17"/>
                  </a:lnTo>
                  <a:lnTo>
                    <a:pt x="4" y="19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0" y="37"/>
                  </a:lnTo>
                  <a:lnTo>
                    <a:pt x="0" y="43"/>
                  </a:lnTo>
                  <a:lnTo>
                    <a:pt x="0" y="50"/>
                  </a:lnTo>
                  <a:lnTo>
                    <a:pt x="0" y="55"/>
                  </a:lnTo>
                  <a:lnTo>
                    <a:pt x="0" y="63"/>
                  </a:lnTo>
                  <a:lnTo>
                    <a:pt x="0" y="68"/>
                  </a:lnTo>
                  <a:lnTo>
                    <a:pt x="2" y="74"/>
                  </a:lnTo>
                  <a:lnTo>
                    <a:pt x="2" y="79"/>
                  </a:lnTo>
                  <a:lnTo>
                    <a:pt x="4" y="85"/>
                  </a:lnTo>
                  <a:lnTo>
                    <a:pt x="8" y="91"/>
                  </a:lnTo>
                  <a:lnTo>
                    <a:pt x="13" y="96"/>
                  </a:lnTo>
                  <a:lnTo>
                    <a:pt x="17" y="96"/>
                  </a:lnTo>
                  <a:lnTo>
                    <a:pt x="22" y="96"/>
                  </a:lnTo>
                  <a:lnTo>
                    <a:pt x="26" y="96"/>
                  </a:lnTo>
                  <a:lnTo>
                    <a:pt x="33" y="98"/>
                  </a:lnTo>
                  <a:lnTo>
                    <a:pt x="37" y="96"/>
                  </a:lnTo>
                  <a:lnTo>
                    <a:pt x="43" y="94"/>
                  </a:lnTo>
                  <a:lnTo>
                    <a:pt x="44" y="91"/>
                  </a:lnTo>
                  <a:lnTo>
                    <a:pt x="48" y="87"/>
                  </a:lnTo>
                  <a:lnTo>
                    <a:pt x="48" y="81"/>
                  </a:lnTo>
                  <a:lnTo>
                    <a:pt x="48" y="79"/>
                  </a:lnTo>
                  <a:lnTo>
                    <a:pt x="48" y="74"/>
                  </a:lnTo>
                  <a:lnTo>
                    <a:pt x="48" y="68"/>
                  </a:lnTo>
                  <a:lnTo>
                    <a:pt x="46" y="63"/>
                  </a:lnTo>
                  <a:lnTo>
                    <a:pt x="46" y="55"/>
                  </a:lnTo>
                  <a:lnTo>
                    <a:pt x="44" y="50"/>
                  </a:lnTo>
                  <a:lnTo>
                    <a:pt x="44" y="44"/>
                  </a:lnTo>
                  <a:lnTo>
                    <a:pt x="43" y="37"/>
                  </a:lnTo>
                  <a:lnTo>
                    <a:pt x="43" y="32"/>
                  </a:lnTo>
                  <a:lnTo>
                    <a:pt x="41" y="26"/>
                  </a:lnTo>
                  <a:lnTo>
                    <a:pt x="41" y="20"/>
                  </a:lnTo>
                  <a:lnTo>
                    <a:pt x="39" y="17"/>
                  </a:lnTo>
                  <a:lnTo>
                    <a:pt x="37" y="13"/>
                  </a:lnTo>
                  <a:lnTo>
                    <a:pt x="37" y="9"/>
                  </a:lnTo>
                  <a:lnTo>
                    <a:pt x="3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4936" y="3255"/>
              <a:ext cx="27" cy="51"/>
            </a:xfrm>
            <a:custGeom>
              <a:avLst/>
              <a:gdLst>
                <a:gd name="T0" fmla="*/ 14 w 53"/>
                <a:gd name="T1" fmla="*/ 2 h 102"/>
                <a:gd name="T2" fmla="*/ 9 w 53"/>
                <a:gd name="T3" fmla="*/ 0 h 102"/>
                <a:gd name="T4" fmla="*/ 6 w 53"/>
                <a:gd name="T5" fmla="*/ 2 h 102"/>
                <a:gd name="T6" fmla="*/ 4 w 53"/>
                <a:gd name="T7" fmla="*/ 3 h 102"/>
                <a:gd name="T8" fmla="*/ 2 w 53"/>
                <a:gd name="T9" fmla="*/ 6 h 102"/>
                <a:gd name="T10" fmla="*/ 1 w 53"/>
                <a:gd name="T11" fmla="*/ 7 h 102"/>
                <a:gd name="T12" fmla="*/ 1 w 53"/>
                <a:gd name="T13" fmla="*/ 11 h 102"/>
                <a:gd name="T14" fmla="*/ 1 w 53"/>
                <a:gd name="T15" fmla="*/ 12 h 102"/>
                <a:gd name="T16" fmla="*/ 1 w 53"/>
                <a:gd name="T17" fmla="*/ 14 h 102"/>
                <a:gd name="T18" fmla="*/ 1 w 53"/>
                <a:gd name="T19" fmla="*/ 16 h 102"/>
                <a:gd name="T20" fmla="*/ 1 w 53"/>
                <a:gd name="T21" fmla="*/ 19 h 102"/>
                <a:gd name="T22" fmla="*/ 0 w 53"/>
                <a:gd name="T23" fmla="*/ 22 h 102"/>
                <a:gd name="T24" fmla="*/ 0 w 53"/>
                <a:gd name="T25" fmla="*/ 24 h 102"/>
                <a:gd name="T26" fmla="*/ 0 w 53"/>
                <a:gd name="T27" fmla="*/ 28 h 102"/>
                <a:gd name="T28" fmla="*/ 1 w 53"/>
                <a:gd name="T29" fmla="*/ 31 h 102"/>
                <a:gd name="T30" fmla="*/ 1 w 53"/>
                <a:gd name="T31" fmla="*/ 35 h 102"/>
                <a:gd name="T32" fmla="*/ 1 w 53"/>
                <a:gd name="T33" fmla="*/ 37 h 102"/>
                <a:gd name="T34" fmla="*/ 1 w 53"/>
                <a:gd name="T35" fmla="*/ 40 h 102"/>
                <a:gd name="T36" fmla="*/ 3 w 53"/>
                <a:gd name="T37" fmla="*/ 43 h 102"/>
                <a:gd name="T38" fmla="*/ 3 w 53"/>
                <a:gd name="T39" fmla="*/ 45 h 102"/>
                <a:gd name="T40" fmla="*/ 4 w 53"/>
                <a:gd name="T41" fmla="*/ 47 h 102"/>
                <a:gd name="T42" fmla="*/ 5 w 53"/>
                <a:gd name="T43" fmla="*/ 48 h 102"/>
                <a:gd name="T44" fmla="*/ 7 w 53"/>
                <a:gd name="T45" fmla="*/ 49 h 102"/>
                <a:gd name="T46" fmla="*/ 9 w 53"/>
                <a:gd name="T47" fmla="*/ 50 h 102"/>
                <a:gd name="T48" fmla="*/ 12 w 53"/>
                <a:gd name="T49" fmla="*/ 51 h 102"/>
                <a:gd name="T50" fmla="*/ 16 w 53"/>
                <a:gd name="T51" fmla="*/ 51 h 102"/>
                <a:gd name="T52" fmla="*/ 19 w 53"/>
                <a:gd name="T53" fmla="*/ 50 h 102"/>
                <a:gd name="T54" fmla="*/ 22 w 53"/>
                <a:gd name="T55" fmla="*/ 49 h 102"/>
                <a:gd name="T56" fmla="*/ 25 w 53"/>
                <a:gd name="T57" fmla="*/ 48 h 102"/>
                <a:gd name="T58" fmla="*/ 26 w 53"/>
                <a:gd name="T59" fmla="*/ 46 h 102"/>
                <a:gd name="T60" fmla="*/ 27 w 53"/>
                <a:gd name="T61" fmla="*/ 44 h 102"/>
                <a:gd name="T62" fmla="*/ 27 w 53"/>
                <a:gd name="T63" fmla="*/ 41 h 102"/>
                <a:gd name="T64" fmla="*/ 26 w 53"/>
                <a:gd name="T65" fmla="*/ 39 h 102"/>
                <a:gd name="T66" fmla="*/ 26 w 53"/>
                <a:gd name="T67" fmla="*/ 36 h 102"/>
                <a:gd name="T68" fmla="*/ 26 w 53"/>
                <a:gd name="T69" fmla="*/ 34 h 102"/>
                <a:gd name="T70" fmla="*/ 24 w 53"/>
                <a:gd name="T71" fmla="*/ 30 h 102"/>
                <a:gd name="T72" fmla="*/ 23 w 53"/>
                <a:gd name="T73" fmla="*/ 27 h 102"/>
                <a:gd name="T74" fmla="*/ 22 w 53"/>
                <a:gd name="T75" fmla="*/ 24 h 102"/>
                <a:gd name="T76" fmla="*/ 21 w 53"/>
                <a:gd name="T77" fmla="*/ 21 h 102"/>
                <a:gd name="T78" fmla="*/ 20 w 53"/>
                <a:gd name="T79" fmla="*/ 18 h 102"/>
                <a:gd name="T80" fmla="*/ 19 w 53"/>
                <a:gd name="T81" fmla="*/ 14 h 102"/>
                <a:gd name="T82" fmla="*/ 18 w 53"/>
                <a:gd name="T83" fmla="*/ 12 h 102"/>
                <a:gd name="T84" fmla="*/ 17 w 53"/>
                <a:gd name="T85" fmla="*/ 10 h 102"/>
                <a:gd name="T86" fmla="*/ 16 w 53"/>
                <a:gd name="T87" fmla="*/ 6 h 102"/>
                <a:gd name="T88" fmla="*/ 15 w 53"/>
                <a:gd name="T89" fmla="*/ 5 h 102"/>
                <a:gd name="T90" fmla="*/ 14 w 53"/>
                <a:gd name="T91" fmla="*/ 3 h 102"/>
                <a:gd name="T92" fmla="*/ 14 w 53"/>
                <a:gd name="T93" fmla="*/ 2 h 102"/>
                <a:gd name="T94" fmla="*/ 14 w 53"/>
                <a:gd name="T95" fmla="*/ 2 h 10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3"/>
                <a:gd name="T145" fmla="*/ 0 h 102"/>
                <a:gd name="T146" fmla="*/ 53 w 53"/>
                <a:gd name="T147" fmla="*/ 102 h 10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3" h="102">
                  <a:moveTo>
                    <a:pt x="27" y="4"/>
                  </a:moveTo>
                  <a:lnTo>
                    <a:pt x="18" y="0"/>
                  </a:lnTo>
                  <a:lnTo>
                    <a:pt x="11" y="4"/>
                  </a:lnTo>
                  <a:lnTo>
                    <a:pt x="7" y="6"/>
                  </a:lnTo>
                  <a:lnTo>
                    <a:pt x="3" y="12"/>
                  </a:lnTo>
                  <a:lnTo>
                    <a:pt x="1" y="15"/>
                  </a:lnTo>
                  <a:lnTo>
                    <a:pt x="1" y="21"/>
                  </a:lnTo>
                  <a:lnTo>
                    <a:pt x="1" y="24"/>
                  </a:lnTo>
                  <a:lnTo>
                    <a:pt x="1" y="28"/>
                  </a:lnTo>
                  <a:lnTo>
                    <a:pt x="1" y="32"/>
                  </a:lnTo>
                  <a:lnTo>
                    <a:pt x="1" y="37"/>
                  </a:lnTo>
                  <a:lnTo>
                    <a:pt x="0" y="43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1" y="63"/>
                  </a:lnTo>
                  <a:lnTo>
                    <a:pt x="1" y="69"/>
                  </a:lnTo>
                  <a:lnTo>
                    <a:pt x="1" y="74"/>
                  </a:lnTo>
                  <a:lnTo>
                    <a:pt x="1" y="80"/>
                  </a:lnTo>
                  <a:lnTo>
                    <a:pt x="5" y="85"/>
                  </a:lnTo>
                  <a:lnTo>
                    <a:pt x="5" y="89"/>
                  </a:lnTo>
                  <a:lnTo>
                    <a:pt x="7" y="93"/>
                  </a:lnTo>
                  <a:lnTo>
                    <a:pt x="9" y="96"/>
                  </a:lnTo>
                  <a:lnTo>
                    <a:pt x="13" y="98"/>
                  </a:lnTo>
                  <a:lnTo>
                    <a:pt x="18" y="100"/>
                  </a:lnTo>
                  <a:lnTo>
                    <a:pt x="24" y="102"/>
                  </a:lnTo>
                  <a:lnTo>
                    <a:pt x="31" y="102"/>
                  </a:lnTo>
                  <a:lnTo>
                    <a:pt x="38" y="100"/>
                  </a:lnTo>
                  <a:lnTo>
                    <a:pt x="44" y="98"/>
                  </a:lnTo>
                  <a:lnTo>
                    <a:pt x="49" y="96"/>
                  </a:lnTo>
                  <a:lnTo>
                    <a:pt x="51" y="91"/>
                  </a:lnTo>
                  <a:lnTo>
                    <a:pt x="53" y="87"/>
                  </a:lnTo>
                  <a:lnTo>
                    <a:pt x="53" y="82"/>
                  </a:lnTo>
                  <a:lnTo>
                    <a:pt x="51" y="78"/>
                  </a:lnTo>
                  <a:lnTo>
                    <a:pt x="51" y="72"/>
                  </a:lnTo>
                  <a:lnTo>
                    <a:pt x="51" y="67"/>
                  </a:lnTo>
                  <a:lnTo>
                    <a:pt x="48" y="61"/>
                  </a:lnTo>
                  <a:lnTo>
                    <a:pt x="46" y="54"/>
                  </a:lnTo>
                  <a:lnTo>
                    <a:pt x="44" y="47"/>
                  </a:lnTo>
                  <a:lnTo>
                    <a:pt x="42" y="41"/>
                  </a:lnTo>
                  <a:lnTo>
                    <a:pt x="40" y="36"/>
                  </a:lnTo>
                  <a:lnTo>
                    <a:pt x="38" y="28"/>
                  </a:lnTo>
                  <a:lnTo>
                    <a:pt x="35" y="23"/>
                  </a:lnTo>
                  <a:lnTo>
                    <a:pt x="33" y="19"/>
                  </a:lnTo>
                  <a:lnTo>
                    <a:pt x="31" y="13"/>
                  </a:lnTo>
                  <a:lnTo>
                    <a:pt x="29" y="10"/>
                  </a:lnTo>
                  <a:lnTo>
                    <a:pt x="27" y="6"/>
                  </a:lnTo>
                  <a:lnTo>
                    <a:pt x="27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4830" y="3337"/>
              <a:ext cx="67" cy="41"/>
            </a:xfrm>
            <a:custGeom>
              <a:avLst/>
              <a:gdLst>
                <a:gd name="T0" fmla="*/ 58 w 134"/>
                <a:gd name="T1" fmla="*/ 2 h 81"/>
                <a:gd name="T2" fmla="*/ 55 w 134"/>
                <a:gd name="T3" fmla="*/ 2 h 81"/>
                <a:gd name="T4" fmla="*/ 52 w 134"/>
                <a:gd name="T5" fmla="*/ 5 h 81"/>
                <a:gd name="T6" fmla="*/ 48 w 134"/>
                <a:gd name="T7" fmla="*/ 7 h 81"/>
                <a:gd name="T8" fmla="*/ 46 w 134"/>
                <a:gd name="T9" fmla="*/ 11 h 81"/>
                <a:gd name="T10" fmla="*/ 42 w 134"/>
                <a:gd name="T11" fmla="*/ 14 h 81"/>
                <a:gd name="T12" fmla="*/ 38 w 134"/>
                <a:gd name="T13" fmla="*/ 17 h 81"/>
                <a:gd name="T14" fmla="*/ 35 w 134"/>
                <a:gd name="T15" fmla="*/ 19 h 81"/>
                <a:gd name="T16" fmla="*/ 31 w 134"/>
                <a:gd name="T17" fmla="*/ 21 h 81"/>
                <a:gd name="T18" fmla="*/ 28 w 134"/>
                <a:gd name="T19" fmla="*/ 21 h 81"/>
                <a:gd name="T20" fmla="*/ 26 w 134"/>
                <a:gd name="T21" fmla="*/ 22 h 81"/>
                <a:gd name="T22" fmla="*/ 24 w 134"/>
                <a:gd name="T23" fmla="*/ 21 h 81"/>
                <a:gd name="T24" fmla="*/ 22 w 134"/>
                <a:gd name="T25" fmla="*/ 21 h 81"/>
                <a:gd name="T26" fmla="*/ 19 w 134"/>
                <a:gd name="T27" fmla="*/ 20 h 81"/>
                <a:gd name="T28" fmla="*/ 17 w 134"/>
                <a:gd name="T29" fmla="*/ 20 h 81"/>
                <a:gd name="T30" fmla="*/ 13 w 134"/>
                <a:gd name="T31" fmla="*/ 19 h 81"/>
                <a:gd name="T32" fmla="*/ 12 w 134"/>
                <a:gd name="T33" fmla="*/ 18 h 81"/>
                <a:gd name="T34" fmla="*/ 9 w 134"/>
                <a:gd name="T35" fmla="*/ 18 h 81"/>
                <a:gd name="T36" fmla="*/ 6 w 134"/>
                <a:gd name="T37" fmla="*/ 17 h 81"/>
                <a:gd name="T38" fmla="*/ 4 w 134"/>
                <a:gd name="T39" fmla="*/ 17 h 81"/>
                <a:gd name="T40" fmla="*/ 2 w 134"/>
                <a:gd name="T41" fmla="*/ 17 h 81"/>
                <a:gd name="T42" fmla="*/ 0 w 134"/>
                <a:gd name="T43" fmla="*/ 17 h 81"/>
                <a:gd name="T44" fmla="*/ 0 w 134"/>
                <a:gd name="T45" fmla="*/ 18 h 81"/>
                <a:gd name="T46" fmla="*/ 0 w 134"/>
                <a:gd name="T47" fmla="*/ 19 h 81"/>
                <a:gd name="T48" fmla="*/ 2 w 134"/>
                <a:gd name="T49" fmla="*/ 22 h 81"/>
                <a:gd name="T50" fmla="*/ 3 w 134"/>
                <a:gd name="T51" fmla="*/ 24 h 81"/>
                <a:gd name="T52" fmla="*/ 5 w 134"/>
                <a:gd name="T53" fmla="*/ 26 h 81"/>
                <a:gd name="T54" fmla="*/ 8 w 134"/>
                <a:gd name="T55" fmla="*/ 28 h 81"/>
                <a:gd name="T56" fmla="*/ 10 w 134"/>
                <a:gd name="T57" fmla="*/ 30 h 81"/>
                <a:gd name="T58" fmla="*/ 12 w 134"/>
                <a:gd name="T59" fmla="*/ 31 h 81"/>
                <a:gd name="T60" fmla="*/ 14 w 134"/>
                <a:gd name="T61" fmla="*/ 33 h 81"/>
                <a:gd name="T62" fmla="*/ 17 w 134"/>
                <a:gd name="T63" fmla="*/ 34 h 81"/>
                <a:gd name="T64" fmla="*/ 20 w 134"/>
                <a:gd name="T65" fmla="*/ 36 h 81"/>
                <a:gd name="T66" fmla="*/ 22 w 134"/>
                <a:gd name="T67" fmla="*/ 38 h 81"/>
                <a:gd name="T68" fmla="*/ 24 w 134"/>
                <a:gd name="T69" fmla="*/ 39 h 81"/>
                <a:gd name="T70" fmla="*/ 26 w 134"/>
                <a:gd name="T71" fmla="*/ 40 h 81"/>
                <a:gd name="T72" fmla="*/ 29 w 134"/>
                <a:gd name="T73" fmla="*/ 41 h 81"/>
                <a:gd name="T74" fmla="*/ 33 w 134"/>
                <a:gd name="T75" fmla="*/ 41 h 81"/>
                <a:gd name="T76" fmla="*/ 37 w 134"/>
                <a:gd name="T77" fmla="*/ 41 h 81"/>
                <a:gd name="T78" fmla="*/ 42 w 134"/>
                <a:gd name="T79" fmla="*/ 39 h 81"/>
                <a:gd name="T80" fmla="*/ 47 w 134"/>
                <a:gd name="T81" fmla="*/ 38 h 81"/>
                <a:gd name="T82" fmla="*/ 50 w 134"/>
                <a:gd name="T83" fmla="*/ 37 h 81"/>
                <a:gd name="T84" fmla="*/ 54 w 134"/>
                <a:gd name="T85" fmla="*/ 34 h 81"/>
                <a:gd name="T86" fmla="*/ 58 w 134"/>
                <a:gd name="T87" fmla="*/ 31 h 81"/>
                <a:gd name="T88" fmla="*/ 60 w 134"/>
                <a:gd name="T89" fmla="*/ 29 h 81"/>
                <a:gd name="T90" fmla="*/ 61 w 134"/>
                <a:gd name="T91" fmla="*/ 26 h 81"/>
                <a:gd name="T92" fmla="*/ 62 w 134"/>
                <a:gd name="T93" fmla="*/ 24 h 81"/>
                <a:gd name="T94" fmla="*/ 63 w 134"/>
                <a:gd name="T95" fmla="*/ 21 h 81"/>
                <a:gd name="T96" fmla="*/ 65 w 134"/>
                <a:gd name="T97" fmla="*/ 19 h 81"/>
                <a:gd name="T98" fmla="*/ 65 w 134"/>
                <a:gd name="T99" fmla="*/ 17 h 81"/>
                <a:gd name="T100" fmla="*/ 65 w 134"/>
                <a:gd name="T101" fmla="*/ 14 h 81"/>
                <a:gd name="T102" fmla="*/ 66 w 134"/>
                <a:gd name="T103" fmla="*/ 11 h 81"/>
                <a:gd name="T104" fmla="*/ 67 w 134"/>
                <a:gd name="T105" fmla="*/ 9 h 81"/>
                <a:gd name="T106" fmla="*/ 66 w 134"/>
                <a:gd name="T107" fmla="*/ 6 h 81"/>
                <a:gd name="T108" fmla="*/ 66 w 134"/>
                <a:gd name="T109" fmla="*/ 5 h 81"/>
                <a:gd name="T110" fmla="*/ 65 w 134"/>
                <a:gd name="T111" fmla="*/ 3 h 81"/>
                <a:gd name="T112" fmla="*/ 65 w 134"/>
                <a:gd name="T113" fmla="*/ 2 h 81"/>
                <a:gd name="T114" fmla="*/ 63 w 134"/>
                <a:gd name="T115" fmla="*/ 0 h 81"/>
                <a:gd name="T116" fmla="*/ 62 w 134"/>
                <a:gd name="T117" fmla="*/ 0 h 81"/>
                <a:gd name="T118" fmla="*/ 60 w 134"/>
                <a:gd name="T119" fmla="*/ 0 h 81"/>
                <a:gd name="T120" fmla="*/ 58 w 134"/>
                <a:gd name="T121" fmla="*/ 2 h 81"/>
                <a:gd name="T122" fmla="*/ 58 w 134"/>
                <a:gd name="T123" fmla="*/ 2 h 8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34"/>
                <a:gd name="T187" fmla="*/ 0 h 81"/>
                <a:gd name="T188" fmla="*/ 134 w 134"/>
                <a:gd name="T189" fmla="*/ 81 h 8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34" h="81">
                  <a:moveTo>
                    <a:pt x="116" y="3"/>
                  </a:moveTo>
                  <a:lnTo>
                    <a:pt x="110" y="3"/>
                  </a:lnTo>
                  <a:lnTo>
                    <a:pt x="105" y="9"/>
                  </a:lnTo>
                  <a:lnTo>
                    <a:pt x="97" y="14"/>
                  </a:lnTo>
                  <a:lnTo>
                    <a:pt x="92" y="22"/>
                  </a:lnTo>
                  <a:lnTo>
                    <a:pt x="84" y="27"/>
                  </a:lnTo>
                  <a:lnTo>
                    <a:pt x="77" y="33"/>
                  </a:lnTo>
                  <a:lnTo>
                    <a:pt x="70" y="38"/>
                  </a:lnTo>
                  <a:lnTo>
                    <a:pt x="62" y="42"/>
                  </a:lnTo>
                  <a:lnTo>
                    <a:pt x="57" y="42"/>
                  </a:lnTo>
                  <a:lnTo>
                    <a:pt x="53" y="44"/>
                  </a:lnTo>
                  <a:lnTo>
                    <a:pt x="48" y="42"/>
                  </a:lnTo>
                  <a:lnTo>
                    <a:pt x="44" y="42"/>
                  </a:lnTo>
                  <a:lnTo>
                    <a:pt x="38" y="40"/>
                  </a:lnTo>
                  <a:lnTo>
                    <a:pt x="33" y="40"/>
                  </a:lnTo>
                  <a:lnTo>
                    <a:pt x="27" y="38"/>
                  </a:lnTo>
                  <a:lnTo>
                    <a:pt x="24" y="36"/>
                  </a:lnTo>
                  <a:lnTo>
                    <a:pt x="18" y="35"/>
                  </a:lnTo>
                  <a:lnTo>
                    <a:pt x="12" y="33"/>
                  </a:lnTo>
                  <a:lnTo>
                    <a:pt x="9" y="33"/>
                  </a:lnTo>
                  <a:lnTo>
                    <a:pt x="5" y="33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5" y="44"/>
                  </a:lnTo>
                  <a:lnTo>
                    <a:pt x="7" y="48"/>
                  </a:lnTo>
                  <a:lnTo>
                    <a:pt x="11" y="51"/>
                  </a:lnTo>
                  <a:lnTo>
                    <a:pt x="16" y="55"/>
                  </a:lnTo>
                  <a:lnTo>
                    <a:pt x="20" y="59"/>
                  </a:lnTo>
                  <a:lnTo>
                    <a:pt x="25" y="62"/>
                  </a:lnTo>
                  <a:lnTo>
                    <a:pt x="29" y="66"/>
                  </a:lnTo>
                  <a:lnTo>
                    <a:pt x="35" y="68"/>
                  </a:lnTo>
                  <a:lnTo>
                    <a:pt x="40" y="71"/>
                  </a:lnTo>
                  <a:lnTo>
                    <a:pt x="44" y="75"/>
                  </a:lnTo>
                  <a:lnTo>
                    <a:pt x="49" y="77"/>
                  </a:lnTo>
                  <a:lnTo>
                    <a:pt x="53" y="79"/>
                  </a:lnTo>
                  <a:lnTo>
                    <a:pt x="59" y="81"/>
                  </a:lnTo>
                  <a:lnTo>
                    <a:pt x="66" y="81"/>
                  </a:lnTo>
                  <a:lnTo>
                    <a:pt x="75" y="81"/>
                  </a:lnTo>
                  <a:lnTo>
                    <a:pt x="84" y="77"/>
                  </a:lnTo>
                  <a:lnTo>
                    <a:pt x="94" y="75"/>
                  </a:lnTo>
                  <a:lnTo>
                    <a:pt x="101" y="73"/>
                  </a:lnTo>
                  <a:lnTo>
                    <a:pt x="108" y="68"/>
                  </a:lnTo>
                  <a:lnTo>
                    <a:pt x="116" y="62"/>
                  </a:lnTo>
                  <a:lnTo>
                    <a:pt x="121" y="57"/>
                  </a:lnTo>
                  <a:lnTo>
                    <a:pt x="123" y="51"/>
                  </a:lnTo>
                  <a:lnTo>
                    <a:pt x="125" y="48"/>
                  </a:lnTo>
                  <a:lnTo>
                    <a:pt x="127" y="42"/>
                  </a:lnTo>
                  <a:lnTo>
                    <a:pt x="129" y="38"/>
                  </a:lnTo>
                  <a:lnTo>
                    <a:pt x="130" y="33"/>
                  </a:lnTo>
                  <a:lnTo>
                    <a:pt x="130" y="27"/>
                  </a:lnTo>
                  <a:lnTo>
                    <a:pt x="132" y="22"/>
                  </a:lnTo>
                  <a:lnTo>
                    <a:pt x="134" y="18"/>
                  </a:lnTo>
                  <a:lnTo>
                    <a:pt x="132" y="12"/>
                  </a:lnTo>
                  <a:lnTo>
                    <a:pt x="132" y="9"/>
                  </a:lnTo>
                  <a:lnTo>
                    <a:pt x="130" y="5"/>
                  </a:lnTo>
                  <a:lnTo>
                    <a:pt x="130" y="3"/>
                  </a:lnTo>
                  <a:lnTo>
                    <a:pt x="127" y="0"/>
                  </a:lnTo>
                  <a:lnTo>
                    <a:pt x="125" y="0"/>
                  </a:lnTo>
                  <a:lnTo>
                    <a:pt x="121" y="0"/>
                  </a:lnTo>
                  <a:lnTo>
                    <a:pt x="116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4862" y="3406"/>
              <a:ext cx="409" cy="87"/>
            </a:xfrm>
            <a:custGeom>
              <a:avLst/>
              <a:gdLst>
                <a:gd name="T0" fmla="*/ 3 w 819"/>
                <a:gd name="T1" fmla="*/ 21 h 175"/>
                <a:gd name="T2" fmla="*/ 10 w 819"/>
                <a:gd name="T3" fmla="*/ 15 h 175"/>
                <a:gd name="T4" fmla="*/ 21 w 819"/>
                <a:gd name="T5" fmla="*/ 8 h 175"/>
                <a:gd name="T6" fmla="*/ 30 w 819"/>
                <a:gd name="T7" fmla="*/ 2 h 175"/>
                <a:gd name="T8" fmla="*/ 38 w 819"/>
                <a:gd name="T9" fmla="*/ 0 h 175"/>
                <a:gd name="T10" fmla="*/ 39 w 819"/>
                <a:gd name="T11" fmla="*/ 3 h 175"/>
                <a:gd name="T12" fmla="*/ 34 w 819"/>
                <a:gd name="T13" fmla="*/ 14 h 175"/>
                <a:gd name="T14" fmla="*/ 28 w 819"/>
                <a:gd name="T15" fmla="*/ 23 h 175"/>
                <a:gd name="T16" fmla="*/ 364 w 819"/>
                <a:gd name="T17" fmla="*/ 74 h 175"/>
                <a:gd name="T18" fmla="*/ 371 w 819"/>
                <a:gd name="T19" fmla="*/ 58 h 175"/>
                <a:gd name="T20" fmla="*/ 382 w 819"/>
                <a:gd name="T21" fmla="*/ 62 h 175"/>
                <a:gd name="T22" fmla="*/ 395 w 819"/>
                <a:gd name="T23" fmla="*/ 67 h 175"/>
                <a:gd name="T24" fmla="*/ 405 w 819"/>
                <a:gd name="T25" fmla="*/ 73 h 175"/>
                <a:gd name="T26" fmla="*/ 409 w 819"/>
                <a:gd name="T27" fmla="*/ 77 h 175"/>
                <a:gd name="T28" fmla="*/ 403 w 819"/>
                <a:gd name="T29" fmla="*/ 80 h 175"/>
                <a:gd name="T30" fmla="*/ 395 w 819"/>
                <a:gd name="T31" fmla="*/ 81 h 175"/>
                <a:gd name="T32" fmla="*/ 387 w 819"/>
                <a:gd name="T33" fmla="*/ 82 h 175"/>
                <a:gd name="T34" fmla="*/ 377 w 819"/>
                <a:gd name="T35" fmla="*/ 84 h 175"/>
                <a:gd name="T36" fmla="*/ 368 w 819"/>
                <a:gd name="T37" fmla="*/ 85 h 175"/>
                <a:gd name="T38" fmla="*/ 357 w 819"/>
                <a:gd name="T39" fmla="*/ 85 h 175"/>
                <a:gd name="T40" fmla="*/ 348 w 819"/>
                <a:gd name="T41" fmla="*/ 85 h 175"/>
                <a:gd name="T42" fmla="*/ 341 w 819"/>
                <a:gd name="T43" fmla="*/ 86 h 175"/>
                <a:gd name="T44" fmla="*/ 335 w 819"/>
                <a:gd name="T45" fmla="*/ 87 h 175"/>
                <a:gd name="T46" fmla="*/ 332 w 819"/>
                <a:gd name="T47" fmla="*/ 87 h 175"/>
                <a:gd name="T48" fmla="*/ 324 w 819"/>
                <a:gd name="T49" fmla="*/ 85 h 175"/>
                <a:gd name="T50" fmla="*/ 315 w 819"/>
                <a:gd name="T51" fmla="*/ 85 h 175"/>
                <a:gd name="T52" fmla="*/ 303 w 819"/>
                <a:gd name="T53" fmla="*/ 83 h 175"/>
                <a:gd name="T54" fmla="*/ 288 w 819"/>
                <a:gd name="T55" fmla="*/ 80 h 175"/>
                <a:gd name="T56" fmla="*/ 271 w 819"/>
                <a:gd name="T57" fmla="*/ 77 h 175"/>
                <a:gd name="T58" fmla="*/ 252 w 819"/>
                <a:gd name="T59" fmla="*/ 73 h 175"/>
                <a:gd name="T60" fmla="*/ 232 w 819"/>
                <a:gd name="T61" fmla="*/ 71 h 175"/>
                <a:gd name="T62" fmla="*/ 210 w 819"/>
                <a:gd name="T63" fmla="*/ 67 h 175"/>
                <a:gd name="T64" fmla="*/ 188 w 819"/>
                <a:gd name="T65" fmla="*/ 63 h 175"/>
                <a:gd name="T66" fmla="*/ 166 w 819"/>
                <a:gd name="T67" fmla="*/ 60 h 175"/>
                <a:gd name="T68" fmla="*/ 144 w 819"/>
                <a:gd name="T69" fmla="*/ 56 h 175"/>
                <a:gd name="T70" fmla="*/ 121 w 819"/>
                <a:gd name="T71" fmla="*/ 52 h 175"/>
                <a:gd name="T72" fmla="*/ 100 w 819"/>
                <a:gd name="T73" fmla="*/ 49 h 175"/>
                <a:gd name="T74" fmla="*/ 81 w 819"/>
                <a:gd name="T75" fmla="*/ 45 h 175"/>
                <a:gd name="T76" fmla="*/ 62 w 819"/>
                <a:gd name="T77" fmla="*/ 42 h 175"/>
                <a:gd name="T78" fmla="*/ 46 w 819"/>
                <a:gd name="T79" fmla="*/ 39 h 175"/>
                <a:gd name="T80" fmla="*/ 33 w 819"/>
                <a:gd name="T81" fmla="*/ 37 h 175"/>
                <a:gd name="T82" fmla="*/ 21 w 819"/>
                <a:gd name="T83" fmla="*/ 34 h 175"/>
                <a:gd name="T84" fmla="*/ 15 w 819"/>
                <a:gd name="T85" fmla="*/ 33 h 175"/>
                <a:gd name="T86" fmla="*/ 7 w 819"/>
                <a:gd name="T87" fmla="*/ 29 h 175"/>
                <a:gd name="T88" fmla="*/ 2 w 819"/>
                <a:gd name="T89" fmla="*/ 26 h 175"/>
                <a:gd name="T90" fmla="*/ 0 w 819"/>
                <a:gd name="T91" fmla="*/ 23 h 17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19"/>
                <a:gd name="T139" fmla="*/ 0 h 175"/>
                <a:gd name="T140" fmla="*/ 819 w 819"/>
                <a:gd name="T141" fmla="*/ 175 h 17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19" h="175">
                  <a:moveTo>
                    <a:pt x="0" y="46"/>
                  </a:moveTo>
                  <a:lnTo>
                    <a:pt x="2" y="44"/>
                  </a:lnTo>
                  <a:lnTo>
                    <a:pt x="6" y="42"/>
                  </a:lnTo>
                  <a:lnTo>
                    <a:pt x="9" y="37"/>
                  </a:lnTo>
                  <a:lnTo>
                    <a:pt x="15" y="35"/>
                  </a:lnTo>
                  <a:lnTo>
                    <a:pt x="20" y="30"/>
                  </a:lnTo>
                  <a:lnTo>
                    <a:pt x="28" y="26"/>
                  </a:lnTo>
                  <a:lnTo>
                    <a:pt x="35" y="20"/>
                  </a:lnTo>
                  <a:lnTo>
                    <a:pt x="43" y="17"/>
                  </a:lnTo>
                  <a:lnTo>
                    <a:pt x="50" y="11"/>
                  </a:lnTo>
                  <a:lnTo>
                    <a:pt x="55" y="9"/>
                  </a:lnTo>
                  <a:lnTo>
                    <a:pt x="61" y="4"/>
                  </a:lnTo>
                  <a:lnTo>
                    <a:pt x="68" y="2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78" y="0"/>
                  </a:lnTo>
                  <a:lnTo>
                    <a:pt x="81" y="2"/>
                  </a:lnTo>
                  <a:lnTo>
                    <a:pt x="79" y="6"/>
                  </a:lnTo>
                  <a:lnTo>
                    <a:pt x="78" y="13"/>
                  </a:lnTo>
                  <a:lnTo>
                    <a:pt x="74" y="18"/>
                  </a:lnTo>
                  <a:lnTo>
                    <a:pt x="68" y="28"/>
                  </a:lnTo>
                  <a:lnTo>
                    <a:pt x="65" y="35"/>
                  </a:lnTo>
                  <a:lnTo>
                    <a:pt x="59" y="42"/>
                  </a:lnTo>
                  <a:lnTo>
                    <a:pt x="57" y="46"/>
                  </a:lnTo>
                  <a:lnTo>
                    <a:pt x="55" y="50"/>
                  </a:lnTo>
                  <a:lnTo>
                    <a:pt x="668" y="151"/>
                  </a:lnTo>
                  <a:lnTo>
                    <a:pt x="728" y="149"/>
                  </a:lnTo>
                  <a:lnTo>
                    <a:pt x="736" y="114"/>
                  </a:lnTo>
                  <a:lnTo>
                    <a:pt x="740" y="114"/>
                  </a:lnTo>
                  <a:lnTo>
                    <a:pt x="743" y="116"/>
                  </a:lnTo>
                  <a:lnTo>
                    <a:pt x="751" y="118"/>
                  </a:lnTo>
                  <a:lnTo>
                    <a:pt x="758" y="122"/>
                  </a:lnTo>
                  <a:lnTo>
                    <a:pt x="765" y="125"/>
                  </a:lnTo>
                  <a:lnTo>
                    <a:pt x="775" y="127"/>
                  </a:lnTo>
                  <a:lnTo>
                    <a:pt x="784" y="133"/>
                  </a:lnTo>
                  <a:lnTo>
                    <a:pt x="791" y="135"/>
                  </a:lnTo>
                  <a:lnTo>
                    <a:pt x="799" y="138"/>
                  </a:lnTo>
                  <a:lnTo>
                    <a:pt x="804" y="142"/>
                  </a:lnTo>
                  <a:lnTo>
                    <a:pt x="811" y="146"/>
                  </a:lnTo>
                  <a:lnTo>
                    <a:pt x="815" y="149"/>
                  </a:lnTo>
                  <a:lnTo>
                    <a:pt x="819" y="153"/>
                  </a:lnTo>
                  <a:lnTo>
                    <a:pt x="819" y="155"/>
                  </a:lnTo>
                  <a:lnTo>
                    <a:pt x="817" y="157"/>
                  </a:lnTo>
                  <a:lnTo>
                    <a:pt x="811" y="159"/>
                  </a:lnTo>
                  <a:lnTo>
                    <a:pt x="806" y="160"/>
                  </a:lnTo>
                  <a:lnTo>
                    <a:pt x="800" y="160"/>
                  </a:lnTo>
                  <a:lnTo>
                    <a:pt x="797" y="162"/>
                  </a:lnTo>
                  <a:lnTo>
                    <a:pt x="791" y="162"/>
                  </a:lnTo>
                  <a:lnTo>
                    <a:pt x="786" y="164"/>
                  </a:lnTo>
                  <a:lnTo>
                    <a:pt x="780" y="164"/>
                  </a:lnTo>
                  <a:lnTo>
                    <a:pt x="775" y="164"/>
                  </a:lnTo>
                  <a:lnTo>
                    <a:pt x="767" y="166"/>
                  </a:lnTo>
                  <a:lnTo>
                    <a:pt x="762" y="166"/>
                  </a:lnTo>
                  <a:lnTo>
                    <a:pt x="754" y="168"/>
                  </a:lnTo>
                  <a:lnTo>
                    <a:pt x="747" y="168"/>
                  </a:lnTo>
                  <a:lnTo>
                    <a:pt x="741" y="170"/>
                  </a:lnTo>
                  <a:lnTo>
                    <a:pt x="736" y="170"/>
                  </a:lnTo>
                  <a:lnTo>
                    <a:pt x="728" y="170"/>
                  </a:lnTo>
                  <a:lnTo>
                    <a:pt x="721" y="170"/>
                  </a:lnTo>
                  <a:lnTo>
                    <a:pt x="714" y="170"/>
                  </a:lnTo>
                  <a:lnTo>
                    <a:pt x="708" y="171"/>
                  </a:lnTo>
                  <a:lnTo>
                    <a:pt x="703" y="171"/>
                  </a:lnTo>
                  <a:lnTo>
                    <a:pt x="697" y="171"/>
                  </a:lnTo>
                  <a:lnTo>
                    <a:pt x="692" y="173"/>
                  </a:lnTo>
                  <a:lnTo>
                    <a:pt x="688" y="173"/>
                  </a:lnTo>
                  <a:lnTo>
                    <a:pt x="682" y="173"/>
                  </a:lnTo>
                  <a:lnTo>
                    <a:pt x="679" y="173"/>
                  </a:lnTo>
                  <a:lnTo>
                    <a:pt x="673" y="173"/>
                  </a:lnTo>
                  <a:lnTo>
                    <a:pt x="671" y="175"/>
                  </a:lnTo>
                  <a:lnTo>
                    <a:pt x="668" y="175"/>
                  </a:lnTo>
                  <a:lnTo>
                    <a:pt x="666" y="175"/>
                  </a:lnTo>
                  <a:lnTo>
                    <a:pt x="664" y="175"/>
                  </a:lnTo>
                  <a:lnTo>
                    <a:pt x="658" y="173"/>
                  </a:lnTo>
                  <a:lnTo>
                    <a:pt x="653" y="173"/>
                  </a:lnTo>
                  <a:lnTo>
                    <a:pt x="649" y="171"/>
                  </a:lnTo>
                  <a:lnTo>
                    <a:pt x="644" y="171"/>
                  </a:lnTo>
                  <a:lnTo>
                    <a:pt x="638" y="170"/>
                  </a:lnTo>
                  <a:lnTo>
                    <a:pt x="631" y="170"/>
                  </a:lnTo>
                  <a:lnTo>
                    <a:pt x="623" y="168"/>
                  </a:lnTo>
                  <a:lnTo>
                    <a:pt x="616" y="166"/>
                  </a:lnTo>
                  <a:lnTo>
                    <a:pt x="607" y="166"/>
                  </a:lnTo>
                  <a:lnTo>
                    <a:pt x="598" y="162"/>
                  </a:lnTo>
                  <a:lnTo>
                    <a:pt x="586" y="162"/>
                  </a:lnTo>
                  <a:lnTo>
                    <a:pt x="577" y="160"/>
                  </a:lnTo>
                  <a:lnTo>
                    <a:pt x="566" y="159"/>
                  </a:lnTo>
                  <a:lnTo>
                    <a:pt x="555" y="157"/>
                  </a:lnTo>
                  <a:lnTo>
                    <a:pt x="542" y="155"/>
                  </a:lnTo>
                  <a:lnTo>
                    <a:pt x="529" y="153"/>
                  </a:lnTo>
                  <a:lnTo>
                    <a:pt x="518" y="151"/>
                  </a:lnTo>
                  <a:lnTo>
                    <a:pt x="505" y="147"/>
                  </a:lnTo>
                  <a:lnTo>
                    <a:pt x="491" y="146"/>
                  </a:lnTo>
                  <a:lnTo>
                    <a:pt x="478" y="144"/>
                  </a:lnTo>
                  <a:lnTo>
                    <a:pt x="465" y="142"/>
                  </a:lnTo>
                  <a:lnTo>
                    <a:pt x="450" y="140"/>
                  </a:lnTo>
                  <a:lnTo>
                    <a:pt x="435" y="136"/>
                  </a:lnTo>
                  <a:lnTo>
                    <a:pt x="421" y="135"/>
                  </a:lnTo>
                  <a:lnTo>
                    <a:pt x="408" y="133"/>
                  </a:lnTo>
                  <a:lnTo>
                    <a:pt x="391" y="129"/>
                  </a:lnTo>
                  <a:lnTo>
                    <a:pt x="376" y="127"/>
                  </a:lnTo>
                  <a:lnTo>
                    <a:pt x="362" y="125"/>
                  </a:lnTo>
                  <a:lnTo>
                    <a:pt x="347" y="124"/>
                  </a:lnTo>
                  <a:lnTo>
                    <a:pt x="332" y="120"/>
                  </a:lnTo>
                  <a:lnTo>
                    <a:pt x="317" y="118"/>
                  </a:lnTo>
                  <a:lnTo>
                    <a:pt x="303" y="116"/>
                  </a:lnTo>
                  <a:lnTo>
                    <a:pt x="288" y="112"/>
                  </a:lnTo>
                  <a:lnTo>
                    <a:pt x="273" y="111"/>
                  </a:lnTo>
                  <a:lnTo>
                    <a:pt x="258" y="109"/>
                  </a:lnTo>
                  <a:lnTo>
                    <a:pt x="243" y="105"/>
                  </a:lnTo>
                  <a:lnTo>
                    <a:pt x="229" y="103"/>
                  </a:lnTo>
                  <a:lnTo>
                    <a:pt x="214" y="100"/>
                  </a:lnTo>
                  <a:lnTo>
                    <a:pt x="201" y="98"/>
                  </a:lnTo>
                  <a:lnTo>
                    <a:pt x="188" y="96"/>
                  </a:lnTo>
                  <a:lnTo>
                    <a:pt x="175" y="92"/>
                  </a:lnTo>
                  <a:lnTo>
                    <a:pt x="162" y="90"/>
                  </a:lnTo>
                  <a:lnTo>
                    <a:pt x="149" y="88"/>
                  </a:lnTo>
                  <a:lnTo>
                    <a:pt x="137" y="87"/>
                  </a:lnTo>
                  <a:lnTo>
                    <a:pt x="125" y="85"/>
                  </a:lnTo>
                  <a:lnTo>
                    <a:pt x="113" y="83"/>
                  </a:lnTo>
                  <a:lnTo>
                    <a:pt x="103" y="81"/>
                  </a:lnTo>
                  <a:lnTo>
                    <a:pt x="92" y="79"/>
                  </a:lnTo>
                  <a:lnTo>
                    <a:pt x="83" y="77"/>
                  </a:lnTo>
                  <a:lnTo>
                    <a:pt x="74" y="74"/>
                  </a:lnTo>
                  <a:lnTo>
                    <a:pt x="66" y="74"/>
                  </a:lnTo>
                  <a:lnTo>
                    <a:pt x="57" y="72"/>
                  </a:lnTo>
                  <a:lnTo>
                    <a:pt x="50" y="72"/>
                  </a:lnTo>
                  <a:lnTo>
                    <a:pt x="43" y="68"/>
                  </a:lnTo>
                  <a:lnTo>
                    <a:pt x="39" y="68"/>
                  </a:lnTo>
                  <a:lnTo>
                    <a:pt x="31" y="66"/>
                  </a:lnTo>
                  <a:lnTo>
                    <a:pt x="30" y="66"/>
                  </a:lnTo>
                  <a:lnTo>
                    <a:pt x="22" y="63"/>
                  </a:lnTo>
                  <a:lnTo>
                    <a:pt x="20" y="63"/>
                  </a:lnTo>
                  <a:lnTo>
                    <a:pt x="15" y="59"/>
                  </a:lnTo>
                  <a:lnTo>
                    <a:pt x="9" y="55"/>
                  </a:lnTo>
                  <a:lnTo>
                    <a:pt x="7" y="53"/>
                  </a:lnTo>
                  <a:lnTo>
                    <a:pt x="4" y="52"/>
                  </a:lnTo>
                  <a:lnTo>
                    <a:pt x="0" y="48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4902" y="3311"/>
              <a:ext cx="415" cy="265"/>
            </a:xfrm>
            <a:custGeom>
              <a:avLst/>
              <a:gdLst>
                <a:gd name="T0" fmla="*/ 8 w 832"/>
                <a:gd name="T1" fmla="*/ 89 h 529"/>
                <a:gd name="T2" fmla="*/ 30 w 832"/>
                <a:gd name="T3" fmla="*/ 91 h 529"/>
                <a:gd name="T4" fmla="*/ 61 w 832"/>
                <a:gd name="T5" fmla="*/ 95 h 529"/>
                <a:gd name="T6" fmla="*/ 96 w 832"/>
                <a:gd name="T7" fmla="*/ 100 h 529"/>
                <a:gd name="T8" fmla="*/ 129 w 832"/>
                <a:gd name="T9" fmla="*/ 103 h 529"/>
                <a:gd name="T10" fmla="*/ 157 w 832"/>
                <a:gd name="T11" fmla="*/ 107 h 529"/>
                <a:gd name="T12" fmla="*/ 176 w 832"/>
                <a:gd name="T13" fmla="*/ 107 h 529"/>
                <a:gd name="T14" fmla="*/ 185 w 832"/>
                <a:gd name="T15" fmla="*/ 79 h 529"/>
                <a:gd name="T16" fmla="*/ 198 w 832"/>
                <a:gd name="T17" fmla="*/ 50 h 529"/>
                <a:gd name="T18" fmla="*/ 217 w 832"/>
                <a:gd name="T19" fmla="*/ 26 h 529"/>
                <a:gd name="T20" fmla="*/ 241 w 832"/>
                <a:gd name="T21" fmla="*/ 19 h 529"/>
                <a:gd name="T22" fmla="*/ 258 w 832"/>
                <a:gd name="T23" fmla="*/ 32 h 529"/>
                <a:gd name="T24" fmla="*/ 262 w 832"/>
                <a:gd name="T25" fmla="*/ 54 h 529"/>
                <a:gd name="T26" fmla="*/ 265 w 832"/>
                <a:gd name="T27" fmla="*/ 74 h 529"/>
                <a:gd name="T28" fmla="*/ 296 w 832"/>
                <a:gd name="T29" fmla="*/ 81 h 529"/>
                <a:gd name="T30" fmla="*/ 317 w 832"/>
                <a:gd name="T31" fmla="*/ 83 h 529"/>
                <a:gd name="T32" fmla="*/ 348 w 832"/>
                <a:gd name="T33" fmla="*/ 90 h 529"/>
                <a:gd name="T34" fmla="*/ 353 w 832"/>
                <a:gd name="T35" fmla="*/ 75 h 529"/>
                <a:gd name="T36" fmla="*/ 360 w 832"/>
                <a:gd name="T37" fmla="*/ 48 h 529"/>
                <a:gd name="T38" fmla="*/ 369 w 832"/>
                <a:gd name="T39" fmla="*/ 22 h 529"/>
                <a:gd name="T40" fmla="*/ 390 w 832"/>
                <a:gd name="T41" fmla="*/ 3 h 529"/>
                <a:gd name="T42" fmla="*/ 414 w 832"/>
                <a:gd name="T43" fmla="*/ 18 h 529"/>
                <a:gd name="T44" fmla="*/ 412 w 832"/>
                <a:gd name="T45" fmla="*/ 45 h 529"/>
                <a:gd name="T46" fmla="*/ 408 w 832"/>
                <a:gd name="T47" fmla="*/ 68 h 529"/>
                <a:gd name="T48" fmla="*/ 404 w 832"/>
                <a:gd name="T49" fmla="*/ 95 h 529"/>
                <a:gd name="T50" fmla="*/ 401 w 832"/>
                <a:gd name="T51" fmla="*/ 127 h 529"/>
                <a:gd name="T52" fmla="*/ 398 w 832"/>
                <a:gd name="T53" fmla="*/ 159 h 529"/>
                <a:gd name="T54" fmla="*/ 393 w 832"/>
                <a:gd name="T55" fmla="*/ 186 h 529"/>
                <a:gd name="T56" fmla="*/ 389 w 832"/>
                <a:gd name="T57" fmla="*/ 211 h 529"/>
                <a:gd name="T58" fmla="*/ 374 w 832"/>
                <a:gd name="T59" fmla="*/ 245 h 529"/>
                <a:gd name="T60" fmla="*/ 359 w 832"/>
                <a:gd name="T61" fmla="*/ 265 h 529"/>
                <a:gd name="T62" fmla="*/ 351 w 832"/>
                <a:gd name="T63" fmla="*/ 247 h 529"/>
                <a:gd name="T64" fmla="*/ 374 w 832"/>
                <a:gd name="T65" fmla="*/ 223 h 529"/>
                <a:gd name="T66" fmla="*/ 382 w 832"/>
                <a:gd name="T67" fmla="*/ 197 h 529"/>
                <a:gd name="T68" fmla="*/ 386 w 832"/>
                <a:gd name="T69" fmla="*/ 172 h 529"/>
                <a:gd name="T70" fmla="*/ 390 w 832"/>
                <a:gd name="T71" fmla="*/ 139 h 529"/>
                <a:gd name="T72" fmla="*/ 395 w 832"/>
                <a:gd name="T73" fmla="*/ 104 h 529"/>
                <a:gd name="T74" fmla="*/ 400 w 832"/>
                <a:gd name="T75" fmla="*/ 71 h 529"/>
                <a:gd name="T76" fmla="*/ 403 w 832"/>
                <a:gd name="T77" fmla="*/ 43 h 529"/>
                <a:gd name="T78" fmla="*/ 406 w 832"/>
                <a:gd name="T79" fmla="*/ 21 h 529"/>
                <a:gd name="T80" fmla="*/ 383 w 832"/>
                <a:gd name="T81" fmla="*/ 21 h 529"/>
                <a:gd name="T82" fmla="*/ 374 w 832"/>
                <a:gd name="T83" fmla="*/ 39 h 529"/>
                <a:gd name="T84" fmla="*/ 367 w 832"/>
                <a:gd name="T85" fmla="*/ 68 h 529"/>
                <a:gd name="T86" fmla="*/ 360 w 832"/>
                <a:gd name="T87" fmla="*/ 99 h 529"/>
                <a:gd name="T88" fmla="*/ 353 w 832"/>
                <a:gd name="T89" fmla="*/ 127 h 529"/>
                <a:gd name="T90" fmla="*/ 347 w 832"/>
                <a:gd name="T91" fmla="*/ 114 h 529"/>
                <a:gd name="T92" fmla="*/ 347 w 832"/>
                <a:gd name="T93" fmla="*/ 95 h 529"/>
                <a:gd name="T94" fmla="*/ 312 w 832"/>
                <a:gd name="T95" fmla="*/ 98 h 529"/>
                <a:gd name="T96" fmla="*/ 294 w 832"/>
                <a:gd name="T97" fmla="*/ 95 h 529"/>
                <a:gd name="T98" fmla="*/ 257 w 832"/>
                <a:gd name="T99" fmla="*/ 96 h 529"/>
                <a:gd name="T100" fmla="*/ 237 w 832"/>
                <a:gd name="T101" fmla="*/ 126 h 529"/>
                <a:gd name="T102" fmla="*/ 222 w 832"/>
                <a:gd name="T103" fmla="*/ 128 h 529"/>
                <a:gd name="T104" fmla="*/ 244 w 832"/>
                <a:gd name="T105" fmla="*/ 100 h 529"/>
                <a:gd name="T106" fmla="*/ 253 w 832"/>
                <a:gd name="T107" fmla="*/ 69 h 529"/>
                <a:gd name="T108" fmla="*/ 251 w 832"/>
                <a:gd name="T109" fmla="*/ 41 h 529"/>
                <a:gd name="T110" fmla="*/ 230 w 832"/>
                <a:gd name="T111" fmla="*/ 35 h 529"/>
                <a:gd name="T112" fmla="*/ 206 w 832"/>
                <a:gd name="T113" fmla="*/ 51 h 529"/>
                <a:gd name="T114" fmla="*/ 195 w 832"/>
                <a:gd name="T115" fmla="*/ 75 h 529"/>
                <a:gd name="T116" fmla="*/ 187 w 832"/>
                <a:gd name="T117" fmla="*/ 98 h 529"/>
                <a:gd name="T118" fmla="*/ 193 w 832"/>
                <a:gd name="T119" fmla="*/ 127 h 529"/>
                <a:gd name="T120" fmla="*/ 206 w 832"/>
                <a:gd name="T121" fmla="*/ 135 h 529"/>
                <a:gd name="T122" fmla="*/ 185 w 832"/>
                <a:gd name="T123" fmla="*/ 135 h 529"/>
                <a:gd name="T124" fmla="*/ 44 w 832"/>
                <a:gd name="T125" fmla="*/ 104 h 52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32"/>
                <a:gd name="T190" fmla="*/ 0 h 529"/>
                <a:gd name="T191" fmla="*/ 832 w 832"/>
                <a:gd name="T192" fmla="*/ 529 h 52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32" h="529">
                  <a:moveTo>
                    <a:pt x="50" y="251"/>
                  </a:moveTo>
                  <a:lnTo>
                    <a:pt x="70" y="205"/>
                  </a:lnTo>
                  <a:lnTo>
                    <a:pt x="0" y="194"/>
                  </a:lnTo>
                  <a:lnTo>
                    <a:pt x="0" y="190"/>
                  </a:lnTo>
                  <a:lnTo>
                    <a:pt x="2" y="186"/>
                  </a:lnTo>
                  <a:lnTo>
                    <a:pt x="6" y="181"/>
                  </a:lnTo>
                  <a:lnTo>
                    <a:pt x="13" y="177"/>
                  </a:lnTo>
                  <a:lnTo>
                    <a:pt x="17" y="177"/>
                  </a:lnTo>
                  <a:lnTo>
                    <a:pt x="23" y="177"/>
                  </a:lnTo>
                  <a:lnTo>
                    <a:pt x="30" y="179"/>
                  </a:lnTo>
                  <a:lnTo>
                    <a:pt x="32" y="179"/>
                  </a:lnTo>
                  <a:lnTo>
                    <a:pt x="35" y="179"/>
                  </a:lnTo>
                  <a:lnTo>
                    <a:pt x="41" y="181"/>
                  </a:lnTo>
                  <a:lnTo>
                    <a:pt x="46" y="181"/>
                  </a:lnTo>
                  <a:lnTo>
                    <a:pt x="50" y="181"/>
                  </a:lnTo>
                  <a:lnTo>
                    <a:pt x="56" y="181"/>
                  </a:lnTo>
                  <a:lnTo>
                    <a:pt x="61" y="182"/>
                  </a:lnTo>
                  <a:lnTo>
                    <a:pt x="69" y="182"/>
                  </a:lnTo>
                  <a:lnTo>
                    <a:pt x="74" y="182"/>
                  </a:lnTo>
                  <a:lnTo>
                    <a:pt x="80" y="184"/>
                  </a:lnTo>
                  <a:lnTo>
                    <a:pt x="85" y="184"/>
                  </a:lnTo>
                  <a:lnTo>
                    <a:pt x="93" y="186"/>
                  </a:lnTo>
                  <a:lnTo>
                    <a:pt x="100" y="186"/>
                  </a:lnTo>
                  <a:lnTo>
                    <a:pt x="107" y="188"/>
                  </a:lnTo>
                  <a:lnTo>
                    <a:pt x="115" y="188"/>
                  </a:lnTo>
                  <a:lnTo>
                    <a:pt x="122" y="190"/>
                  </a:lnTo>
                  <a:lnTo>
                    <a:pt x="129" y="190"/>
                  </a:lnTo>
                  <a:lnTo>
                    <a:pt x="137" y="192"/>
                  </a:lnTo>
                  <a:lnTo>
                    <a:pt x="144" y="192"/>
                  </a:lnTo>
                  <a:lnTo>
                    <a:pt x="153" y="194"/>
                  </a:lnTo>
                  <a:lnTo>
                    <a:pt x="161" y="194"/>
                  </a:lnTo>
                  <a:lnTo>
                    <a:pt x="168" y="195"/>
                  </a:lnTo>
                  <a:lnTo>
                    <a:pt x="176" y="197"/>
                  </a:lnTo>
                  <a:lnTo>
                    <a:pt x="185" y="199"/>
                  </a:lnTo>
                  <a:lnTo>
                    <a:pt x="192" y="199"/>
                  </a:lnTo>
                  <a:lnTo>
                    <a:pt x="200" y="199"/>
                  </a:lnTo>
                  <a:lnTo>
                    <a:pt x="207" y="199"/>
                  </a:lnTo>
                  <a:lnTo>
                    <a:pt x="214" y="201"/>
                  </a:lnTo>
                  <a:lnTo>
                    <a:pt x="222" y="201"/>
                  </a:lnTo>
                  <a:lnTo>
                    <a:pt x="229" y="203"/>
                  </a:lnTo>
                  <a:lnTo>
                    <a:pt x="236" y="203"/>
                  </a:lnTo>
                  <a:lnTo>
                    <a:pt x="246" y="205"/>
                  </a:lnTo>
                  <a:lnTo>
                    <a:pt x="251" y="205"/>
                  </a:lnTo>
                  <a:lnTo>
                    <a:pt x="259" y="206"/>
                  </a:lnTo>
                  <a:lnTo>
                    <a:pt x="266" y="206"/>
                  </a:lnTo>
                  <a:lnTo>
                    <a:pt x="273" y="208"/>
                  </a:lnTo>
                  <a:lnTo>
                    <a:pt x="279" y="208"/>
                  </a:lnTo>
                  <a:lnTo>
                    <a:pt x="284" y="210"/>
                  </a:lnTo>
                  <a:lnTo>
                    <a:pt x="292" y="210"/>
                  </a:lnTo>
                  <a:lnTo>
                    <a:pt x="299" y="212"/>
                  </a:lnTo>
                  <a:lnTo>
                    <a:pt x="303" y="212"/>
                  </a:lnTo>
                  <a:lnTo>
                    <a:pt x="308" y="214"/>
                  </a:lnTo>
                  <a:lnTo>
                    <a:pt x="314" y="214"/>
                  </a:lnTo>
                  <a:lnTo>
                    <a:pt x="319" y="214"/>
                  </a:lnTo>
                  <a:lnTo>
                    <a:pt x="329" y="216"/>
                  </a:lnTo>
                  <a:lnTo>
                    <a:pt x="336" y="216"/>
                  </a:lnTo>
                  <a:lnTo>
                    <a:pt x="342" y="218"/>
                  </a:lnTo>
                  <a:lnTo>
                    <a:pt x="347" y="218"/>
                  </a:lnTo>
                  <a:lnTo>
                    <a:pt x="349" y="218"/>
                  </a:lnTo>
                  <a:lnTo>
                    <a:pt x="351" y="219"/>
                  </a:lnTo>
                  <a:lnTo>
                    <a:pt x="351" y="218"/>
                  </a:lnTo>
                  <a:lnTo>
                    <a:pt x="353" y="214"/>
                  </a:lnTo>
                  <a:lnTo>
                    <a:pt x="354" y="206"/>
                  </a:lnTo>
                  <a:lnTo>
                    <a:pt x="356" y="199"/>
                  </a:lnTo>
                  <a:lnTo>
                    <a:pt x="358" y="192"/>
                  </a:lnTo>
                  <a:lnTo>
                    <a:pt x="360" y="188"/>
                  </a:lnTo>
                  <a:lnTo>
                    <a:pt x="362" y="181"/>
                  </a:lnTo>
                  <a:lnTo>
                    <a:pt x="364" y="177"/>
                  </a:lnTo>
                  <a:lnTo>
                    <a:pt x="365" y="170"/>
                  </a:lnTo>
                  <a:lnTo>
                    <a:pt x="369" y="164"/>
                  </a:lnTo>
                  <a:lnTo>
                    <a:pt x="371" y="157"/>
                  </a:lnTo>
                  <a:lnTo>
                    <a:pt x="373" y="151"/>
                  </a:lnTo>
                  <a:lnTo>
                    <a:pt x="377" y="144"/>
                  </a:lnTo>
                  <a:lnTo>
                    <a:pt x="378" y="136"/>
                  </a:lnTo>
                  <a:lnTo>
                    <a:pt x="382" y="131"/>
                  </a:lnTo>
                  <a:lnTo>
                    <a:pt x="384" y="125"/>
                  </a:lnTo>
                  <a:lnTo>
                    <a:pt x="388" y="118"/>
                  </a:lnTo>
                  <a:lnTo>
                    <a:pt x="389" y="111"/>
                  </a:lnTo>
                  <a:lnTo>
                    <a:pt x="393" y="105"/>
                  </a:lnTo>
                  <a:lnTo>
                    <a:pt x="397" y="100"/>
                  </a:lnTo>
                  <a:lnTo>
                    <a:pt x="399" y="92"/>
                  </a:lnTo>
                  <a:lnTo>
                    <a:pt x="402" y="88"/>
                  </a:lnTo>
                  <a:lnTo>
                    <a:pt x="404" y="83"/>
                  </a:lnTo>
                  <a:lnTo>
                    <a:pt x="408" y="79"/>
                  </a:lnTo>
                  <a:lnTo>
                    <a:pt x="413" y="70"/>
                  </a:lnTo>
                  <a:lnTo>
                    <a:pt x="421" y="64"/>
                  </a:lnTo>
                  <a:lnTo>
                    <a:pt x="426" y="61"/>
                  </a:lnTo>
                  <a:lnTo>
                    <a:pt x="432" y="55"/>
                  </a:lnTo>
                  <a:lnTo>
                    <a:pt x="436" y="52"/>
                  </a:lnTo>
                  <a:lnTo>
                    <a:pt x="441" y="48"/>
                  </a:lnTo>
                  <a:lnTo>
                    <a:pt x="447" y="46"/>
                  </a:lnTo>
                  <a:lnTo>
                    <a:pt x="452" y="42"/>
                  </a:lnTo>
                  <a:lnTo>
                    <a:pt x="458" y="41"/>
                  </a:lnTo>
                  <a:lnTo>
                    <a:pt x="463" y="39"/>
                  </a:lnTo>
                  <a:lnTo>
                    <a:pt x="469" y="39"/>
                  </a:lnTo>
                  <a:lnTo>
                    <a:pt x="472" y="37"/>
                  </a:lnTo>
                  <a:lnTo>
                    <a:pt x="478" y="37"/>
                  </a:lnTo>
                  <a:lnTo>
                    <a:pt x="483" y="37"/>
                  </a:lnTo>
                  <a:lnTo>
                    <a:pt x="487" y="37"/>
                  </a:lnTo>
                  <a:lnTo>
                    <a:pt x="493" y="37"/>
                  </a:lnTo>
                  <a:lnTo>
                    <a:pt x="496" y="39"/>
                  </a:lnTo>
                  <a:lnTo>
                    <a:pt x="502" y="41"/>
                  </a:lnTo>
                  <a:lnTo>
                    <a:pt x="506" y="42"/>
                  </a:lnTo>
                  <a:lnTo>
                    <a:pt x="509" y="46"/>
                  </a:lnTo>
                  <a:lnTo>
                    <a:pt x="513" y="52"/>
                  </a:lnTo>
                  <a:lnTo>
                    <a:pt x="517" y="61"/>
                  </a:lnTo>
                  <a:lnTo>
                    <a:pt x="517" y="64"/>
                  </a:lnTo>
                  <a:lnTo>
                    <a:pt x="519" y="68"/>
                  </a:lnTo>
                  <a:lnTo>
                    <a:pt x="520" y="74"/>
                  </a:lnTo>
                  <a:lnTo>
                    <a:pt x="520" y="77"/>
                  </a:lnTo>
                  <a:lnTo>
                    <a:pt x="522" y="83"/>
                  </a:lnTo>
                  <a:lnTo>
                    <a:pt x="522" y="87"/>
                  </a:lnTo>
                  <a:lnTo>
                    <a:pt x="524" y="92"/>
                  </a:lnTo>
                  <a:lnTo>
                    <a:pt x="526" y="98"/>
                  </a:lnTo>
                  <a:lnTo>
                    <a:pt x="526" y="101"/>
                  </a:lnTo>
                  <a:lnTo>
                    <a:pt x="526" y="107"/>
                  </a:lnTo>
                  <a:lnTo>
                    <a:pt x="526" y="112"/>
                  </a:lnTo>
                  <a:lnTo>
                    <a:pt x="528" y="118"/>
                  </a:lnTo>
                  <a:lnTo>
                    <a:pt x="528" y="125"/>
                  </a:lnTo>
                  <a:lnTo>
                    <a:pt x="530" y="135"/>
                  </a:lnTo>
                  <a:lnTo>
                    <a:pt x="530" y="140"/>
                  </a:lnTo>
                  <a:lnTo>
                    <a:pt x="530" y="146"/>
                  </a:lnTo>
                  <a:lnTo>
                    <a:pt x="530" y="149"/>
                  </a:lnTo>
                  <a:lnTo>
                    <a:pt x="530" y="151"/>
                  </a:lnTo>
                  <a:lnTo>
                    <a:pt x="531" y="147"/>
                  </a:lnTo>
                  <a:lnTo>
                    <a:pt x="539" y="146"/>
                  </a:lnTo>
                  <a:lnTo>
                    <a:pt x="544" y="144"/>
                  </a:lnTo>
                  <a:lnTo>
                    <a:pt x="550" y="142"/>
                  </a:lnTo>
                  <a:lnTo>
                    <a:pt x="557" y="142"/>
                  </a:lnTo>
                  <a:lnTo>
                    <a:pt x="565" y="144"/>
                  </a:lnTo>
                  <a:lnTo>
                    <a:pt x="574" y="146"/>
                  </a:lnTo>
                  <a:lnTo>
                    <a:pt x="581" y="149"/>
                  </a:lnTo>
                  <a:lnTo>
                    <a:pt x="589" y="155"/>
                  </a:lnTo>
                  <a:lnTo>
                    <a:pt x="594" y="162"/>
                  </a:lnTo>
                  <a:lnTo>
                    <a:pt x="600" y="166"/>
                  </a:lnTo>
                  <a:lnTo>
                    <a:pt x="605" y="171"/>
                  </a:lnTo>
                  <a:lnTo>
                    <a:pt x="607" y="173"/>
                  </a:lnTo>
                  <a:lnTo>
                    <a:pt x="609" y="175"/>
                  </a:lnTo>
                  <a:lnTo>
                    <a:pt x="609" y="173"/>
                  </a:lnTo>
                  <a:lnTo>
                    <a:pt x="614" y="173"/>
                  </a:lnTo>
                  <a:lnTo>
                    <a:pt x="620" y="171"/>
                  </a:lnTo>
                  <a:lnTo>
                    <a:pt x="627" y="168"/>
                  </a:lnTo>
                  <a:lnTo>
                    <a:pt x="635" y="166"/>
                  </a:lnTo>
                  <a:lnTo>
                    <a:pt x="644" y="162"/>
                  </a:lnTo>
                  <a:lnTo>
                    <a:pt x="649" y="162"/>
                  </a:lnTo>
                  <a:lnTo>
                    <a:pt x="657" y="162"/>
                  </a:lnTo>
                  <a:lnTo>
                    <a:pt x="662" y="162"/>
                  </a:lnTo>
                  <a:lnTo>
                    <a:pt x="670" y="164"/>
                  </a:lnTo>
                  <a:lnTo>
                    <a:pt x="677" y="168"/>
                  </a:lnTo>
                  <a:lnTo>
                    <a:pt x="686" y="171"/>
                  </a:lnTo>
                  <a:lnTo>
                    <a:pt x="692" y="175"/>
                  </a:lnTo>
                  <a:lnTo>
                    <a:pt x="697" y="179"/>
                  </a:lnTo>
                  <a:lnTo>
                    <a:pt x="703" y="181"/>
                  </a:lnTo>
                  <a:lnTo>
                    <a:pt x="705" y="182"/>
                  </a:lnTo>
                  <a:lnTo>
                    <a:pt x="705" y="181"/>
                  </a:lnTo>
                  <a:lnTo>
                    <a:pt x="705" y="177"/>
                  </a:lnTo>
                  <a:lnTo>
                    <a:pt x="705" y="171"/>
                  </a:lnTo>
                  <a:lnTo>
                    <a:pt x="707" y="164"/>
                  </a:lnTo>
                  <a:lnTo>
                    <a:pt x="707" y="159"/>
                  </a:lnTo>
                  <a:lnTo>
                    <a:pt x="708" y="155"/>
                  </a:lnTo>
                  <a:lnTo>
                    <a:pt x="708" y="149"/>
                  </a:lnTo>
                  <a:lnTo>
                    <a:pt x="710" y="144"/>
                  </a:lnTo>
                  <a:lnTo>
                    <a:pt x="710" y="138"/>
                  </a:lnTo>
                  <a:lnTo>
                    <a:pt x="712" y="133"/>
                  </a:lnTo>
                  <a:lnTo>
                    <a:pt x="712" y="127"/>
                  </a:lnTo>
                  <a:lnTo>
                    <a:pt x="716" y="122"/>
                  </a:lnTo>
                  <a:lnTo>
                    <a:pt x="716" y="114"/>
                  </a:lnTo>
                  <a:lnTo>
                    <a:pt x="718" y="109"/>
                  </a:lnTo>
                  <a:lnTo>
                    <a:pt x="720" y="101"/>
                  </a:lnTo>
                  <a:lnTo>
                    <a:pt x="721" y="96"/>
                  </a:lnTo>
                  <a:lnTo>
                    <a:pt x="723" y="90"/>
                  </a:lnTo>
                  <a:lnTo>
                    <a:pt x="725" y="85"/>
                  </a:lnTo>
                  <a:lnTo>
                    <a:pt x="727" y="77"/>
                  </a:lnTo>
                  <a:lnTo>
                    <a:pt x="729" y="74"/>
                  </a:lnTo>
                  <a:lnTo>
                    <a:pt x="731" y="66"/>
                  </a:lnTo>
                  <a:lnTo>
                    <a:pt x="732" y="61"/>
                  </a:lnTo>
                  <a:lnTo>
                    <a:pt x="734" y="55"/>
                  </a:lnTo>
                  <a:lnTo>
                    <a:pt x="736" y="52"/>
                  </a:lnTo>
                  <a:lnTo>
                    <a:pt x="740" y="44"/>
                  </a:lnTo>
                  <a:lnTo>
                    <a:pt x="745" y="39"/>
                  </a:lnTo>
                  <a:lnTo>
                    <a:pt x="749" y="33"/>
                  </a:lnTo>
                  <a:lnTo>
                    <a:pt x="755" y="28"/>
                  </a:lnTo>
                  <a:lnTo>
                    <a:pt x="758" y="22"/>
                  </a:lnTo>
                  <a:lnTo>
                    <a:pt x="764" y="18"/>
                  </a:lnTo>
                  <a:lnTo>
                    <a:pt x="767" y="13"/>
                  </a:lnTo>
                  <a:lnTo>
                    <a:pt x="773" y="11"/>
                  </a:lnTo>
                  <a:lnTo>
                    <a:pt x="777" y="7"/>
                  </a:lnTo>
                  <a:lnTo>
                    <a:pt x="782" y="5"/>
                  </a:lnTo>
                  <a:lnTo>
                    <a:pt x="790" y="2"/>
                  </a:lnTo>
                  <a:lnTo>
                    <a:pt x="799" y="0"/>
                  </a:lnTo>
                  <a:lnTo>
                    <a:pt x="808" y="2"/>
                  </a:lnTo>
                  <a:lnTo>
                    <a:pt x="815" y="7"/>
                  </a:lnTo>
                  <a:lnTo>
                    <a:pt x="821" y="13"/>
                  </a:lnTo>
                  <a:lnTo>
                    <a:pt x="826" y="20"/>
                  </a:lnTo>
                  <a:lnTo>
                    <a:pt x="828" y="26"/>
                  </a:lnTo>
                  <a:lnTo>
                    <a:pt x="830" y="29"/>
                  </a:lnTo>
                  <a:lnTo>
                    <a:pt x="830" y="35"/>
                  </a:lnTo>
                  <a:lnTo>
                    <a:pt x="832" y="41"/>
                  </a:lnTo>
                  <a:lnTo>
                    <a:pt x="832" y="46"/>
                  </a:lnTo>
                  <a:lnTo>
                    <a:pt x="832" y="50"/>
                  </a:lnTo>
                  <a:lnTo>
                    <a:pt x="832" y="55"/>
                  </a:lnTo>
                  <a:lnTo>
                    <a:pt x="832" y="63"/>
                  </a:lnTo>
                  <a:lnTo>
                    <a:pt x="830" y="68"/>
                  </a:lnTo>
                  <a:lnTo>
                    <a:pt x="830" y="76"/>
                  </a:lnTo>
                  <a:lnTo>
                    <a:pt x="828" y="83"/>
                  </a:lnTo>
                  <a:lnTo>
                    <a:pt x="826" y="90"/>
                  </a:lnTo>
                  <a:lnTo>
                    <a:pt x="825" y="94"/>
                  </a:lnTo>
                  <a:lnTo>
                    <a:pt x="823" y="100"/>
                  </a:lnTo>
                  <a:lnTo>
                    <a:pt x="821" y="105"/>
                  </a:lnTo>
                  <a:lnTo>
                    <a:pt x="821" y="114"/>
                  </a:lnTo>
                  <a:lnTo>
                    <a:pt x="819" y="118"/>
                  </a:lnTo>
                  <a:lnTo>
                    <a:pt x="819" y="122"/>
                  </a:lnTo>
                  <a:lnTo>
                    <a:pt x="817" y="127"/>
                  </a:lnTo>
                  <a:lnTo>
                    <a:pt x="817" y="133"/>
                  </a:lnTo>
                  <a:lnTo>
                    <a:pt x="817" y="136"/>
                  </a:lnTo>
                  <a:lnTo>
                    <a:pt x="817" y="142"/>
                  </a:lnTo>
                  <a:lnTo>
                    <a:pt x="815" y="147"/>
                  </a:lnTo>
                  <a:lnTo>
                    <a:pt x="815" y="155"/>
                  </a:lnTo>
                  <a:lnTo>
                    <a:pt x="814" y="159"/>
                  </a:lnTo>
                  <a:lnTo>
                    <a:pt x="814" y="164"/>
                  </a:lnTo>
                  <a:lnTo>
                    <a:pt x="812" y="171"/>
                  </a:lnTo>
                  <a:lnTo>
                    <a:pt x="812" y="179"/>
                  </a:lnTo>
                  <a:lnTo>
                    <a:pt x="812" y="184"/>
                  </a:lnTo>
                  <a:lnTo>
                    <a:pt x="810" y="190"/>
                  </a:lnTo>
                  <a:lnTo>
                    <a:pt x="810" y="197"/>
                  </a:lnTo>
                  <a:lnTo>
                    <a:pt x="810" y="205"/>
                  </a:lnTo>
                  <a:lnTo>
                    <a:pt x="808" y="210"/>
                  </a:lnTo>
                  <a:lnTo>
                    <a:pt x="808" y="218"/>
                  </a:lnTo>
                  <a:lnTo>
                    <a:pt x="806" y="225"/>
                  </a:lnTo>
                  <a:lnTo>
                    <a:pt x="806" y="232"/>
                  </a:lnTo>
                  <a:lnTo>
                    <a:pt x="806" y="238"/>
                  </a:lnTo>
                  <a:lnTo>
                    <a:pt x="804" y="245"/>
                  </a:lnTo>
                  <a:lnTo>
                    <a:pt x="804" y="253"/>
                  </a:lnTo>
                  <a:lnTo>
                    <a:pt x="804" y="260"/>
                  </a:lnTo>
                  <a:lnTo>
                    <a:pt x="802" y="267"/>
                  </a:lnTo>
                  <a:lnTo>
                    <a:pt x="801" y="275"/>
                  </a:lnTo>
                  <a:lnTo>
                    <a:pt x="801" y="280"/>
                  </a:lnTo>
                  <a:lnTo>
                    <a:pt x="801" y="288"/>
                  </a:lnTo>
                  <a:lnTo>
                    <a:pt x="799" y="295"/>
                  </a:lnTo>
                  <a:lnTo>
                    <a:pt x="799" y="302"/>
                  </a:lnTo>
                  <a:lnTo>
                    <a:pt x="797" y="310"/>
                  </a:lnTo>
                  <a:lnTo>
                    <a:pt x="797" y="317"/>
                  </a:lnTo>
                  <a:lnTo>
                    <a:pt x="795" y="323"/>
                  </a:lnTo>
                  <a:lnTo>
                    <a:pt x="793" y="330"/>
                  </a:lnTo>
                  <a:lnTo>
                    <a:pt x="793" y="335"/>
                  </a:lnTo>
                  <a:lnTo>
                    <a:pt x="791" y="343"/>
                  </a:lnTo>
                  <a:lnTo>
                    <a:pt x="791" y="348"/>
                  </a:lnTo>
                  <a:lnTo>
                    <a:pt x="791" y="356"/>
                  </a:lnTo>
                  <a:lnTo>
                    <a:pt x="790" y="361"/>
                  </a:lnTo>
                  <a:lnTo>
                    <a:pt x="790" y="367"/>
                  </a:lnTo>
                  <a:lnTo>
                    <a:pt x="788" y="372"/>
                  </a:lnTo>
                  <a:lnTo>
                    <a:pt x="788" y="378"/>
                  </a:lnTo>
                  <a:lnTo>
                    <a:pt x="786" y="383"/>
                  </a:lnTo>
                  <a:lnTo>
                    <a:pt x="786" y="389"/>
                  </a:lnTo>
                  <a:lnTo>
                    <a:pt x="784" y="393"/>
                  </a:lnTo>
                  <a:lnTo>
                    <a:pt x="784" y="398"/>
                  </a:lnTo>
                  <a:lnTo>
                    <a:pt x="782" y="402"/>
                  </a:lnTo>
                  <a:lnTo>
                    <a:pt x="782" y="407"/>
                  </a:lnTo>
                  <a:lnTo>
                    <a:pt x="780" y="415"/>
                  </a:lnTo>
                  <a:lnTo>
                    <a:pt x="779" y="422"/>
                  </a:lnTo>
                  <a:lnTo>
                    <a:pt x="777" y="428"/>
                  </a:lnTo>
                  <a:lnTo>
                    <a:pt x="777" y="431"/>
                  </a:lnTo>
                  <a:lnTo>
                    <a:pt x="773" y="439"/>
                  </a:lnTo>
                  <a:lnTo>
                    <a:pt x="769" y="446"/>
                  </a:lnTo>
                  <a:lnTo>
                    <a:pt x="766" y="455"/>
                  </a:lnTo>
                  <a:lnTo>
                    <a:pt x="762" y="465"/>
                  </a:lnTo>
                  <a:lnTo>
                    <a:pt x="756" y="472"/>
                  </a:lnTo>
                  <a:lnTo>
                    <a:pt x="753" y="481"/>
                  </a:lnTo>
                  <a:lnTo>
                    <a:pt x="749" y="489"/>
                  </a:lnTo>
                  <a:lnTo>
                    <a:pt x="745" y="498"/>
                  </a:lnTo>
                  <a:lnTo>
                    <a:pt x="740" y="503"/>
                  </a:lnTo>
                  <a:lnTo>
                    <a:pt x="736" y="509"/>
                  </a:lnTo>
                  <a:lnTo>
                    <a:pt x="732" y="514"/>
                  </a:lnTo>
                  <a:lnTo>
                    <a:pt x="729" y="520"/>
                  </a:lnTo>
                  <a:lnTo>
                    <a:pt x="725" y="525"/>
                  </a:lnTo>
                  <a:lnTo>
                    <a:pt x="723" y="527"/>
                  </a:lnTo>
                  <a:lnTo>
                    <a:pt x="721" y="529"/>
                  </a:lnTo>
                  <a:lnTo>
                    <a:pt x="720" y="529"/>
                  </a:lnTo>
                  <a:lnTo>
                    <a:pt x="714" y="527"/>
                  </a:lnTo>
                  <a:lnTo>
                    <a:pt x="712" y="522"/>
                  </a:lnTo>
                  <a:lnTo>
                    <a:pt x="708" y="516"/>
                  </a:lnTo>
                  <a:lnTo>
                    <a:pt x="705" y="511"/>
                  </a:lnTo>
                  <a:lnTo>
                    <a:pt x="703" y="505"/>
                  </a:lnTo>
                  <a:lnTo>
                    <a:pt x="701" y="501"/>
                  </a:lnTo>
                  <a:lnTo>
                    <a:pt x="701" y="498"/>
                  </a:lnTo>
                  <a:lnTo>
                    <a:pt x="703" y="494"/>
                  </a:lnTo>
                  <a:lnTo>
                    <a:pt x="708" y="489"/>
                  </a:lnTo>
                  <a:lnTo>
                    <a:pt x="712" y="483"/>
                  </a:lnTo>
                  <a:lnTo>
                    <a:pt x="718" y="479"/>
                  </a:lnTo>
                  <a:lnTo>
                    <a:pt x="723" y="474"/>
                  </a:lnTo>
                  <a:lnTo>
                    <a:pt x="731" y="470"/>
                  </a:lnTo>
                  <a:lnTo>
                    <a:pt x="734" y="463"/>
                  </a:lnTo>
                  <a:lnTo>
                    <a:pt x="740" y="457"/>
                  </a:lnTo>
                  <a:lnTo>
                    <a:pt x="745" y="452"/>
                  </a:lnTo>
                  <a:lnTo>
                    <a:pt x="749" y="446"/>
                  </a:lnTo>
                  <a:lnTo>
                    <a:pt x="753" y="439"/>
                  </a:lnTo>
                  <a:lnTo>
                    <a:pt x="756" y="433"/>
                  </a:lnTo>
                  <a:lnTo>
                    <a:pt x="758" y="428"/>
                  </a:lnTo>
                  <a:lnTo>
                    <a:pt x="762" y="422"/>
                  </a:lnTo>
                  <a:lnTo>
                    <a:pt x="762" y="418"/>
                  </a:lnTo>
                  <a:lnTo>
                    <a:pt x="762" y="413"/>
                  </a:lnTo>
                  <a:lnTo>
                    <a:pt x="764" y="407"/>
                  </a:lnTo>
                  <a:lnTo>
                    <a:pt x="766" y="400"/>
                  </a:lnTo>
                  <a:lnTo>
                    <a:pt x="766" y="394"/>
                  </a:lnTo>
                  <a:lnTo>
                    <a:pt x="766" y="391"/>
                  </a:lnTo>
                  <a:lnTo>
                    <a:pt x="766" y="385"/>
                  </a:lnTo>
                  <a:lnTo>
                    <a:pt x="767" y="380"/>
                  </a:lnTo>
                  <a:lnTo>
                    <a:pt x="767" y="374"/>
                  </a:lnTo>
                  <a:lnTo>
                    <a:pt x="767" y="369"/>
                  </a:lnTo>
                  <a:lnTo>
                    <a:pt x="769" y="363"/>
                  </a:lnTo>
                  <a:lnTo>
                    <a:pt x="771" y="358"/>
                  </a:lnTo>
                  <a:lnTo>
                    <a:pt x="771" y="350"/>
                  </a:lnTo>
                  <a:lnTo>
                    <a:pt x="773" y="343"/>
                  </a:lnTo>
                  <a:lnTo>
                    <a:pt x="773" y="337"/>
                  </a:lnTo>
                  <a:lnTo>
                    <a:pt x="775" y="330"/>
                  </a:lnTo>
                  <a:lnTo>
                    <a:pt x="775" y="323"/>
                  </a:lnTo>
                  <a:lnTo>
                    <a:pt x="777" y="315"/>
                  </a:lnTo>
                  <a:lnTo>
                    <a:pt x="777" y="308"/>
                  </a:lnTo>
                  <a:lnTo>
                    <a:pt x="779" y="300"/>
                  </a:lnTo>
                  <a:lnTo>
                    <a:pt x="779" y="293"/>
                  </a:lnTo>
                  <a:lnTo>
                    <a:pt x="780" y="286"/>
                  </a:lnTo>
                  <a:lnTo>
                    <a:pt x="782" y="278"/>
                  </a:lnTo>
                  <a:lnTo>
                    <a:pt x="782" y="271"/>
                  </a:lnTo>
                  <a:lnTo>
                    <a:pt x="784" y="262"/>
                  </a:lnTo>
                  <a:lnTo>
                    <a:pt x="786" y="254"/>
                  </a:lnTo>
                  <a:lnTo>
                    <a:pt x="786" y="247"/>
                  </a:lnTo>
                  <a:lnTo>
                    <a:pt x="788" y="240"/>
                  </a:lnTo>
                  <a:lnTo>
                    <a:pt x="788" y="232"/>
                  </a:lnTo>
                  <a:lnTo>
                    <a:pt x="790" y="225"/>
                  </a:lnTo>
                  <a:lnTo>
                    <a:pt x="790" y="216"/>
                  </a:lnTo>
                  <a:lnTo>
                    <a:pt x="791" y="208"/>
                  </a:lnTo>
                  <a:lnTo>
                    <a:pt x="791" y="201"/>
                  </a:lnTo>
                  <a:lnTo>
                    <a:pt x="793" y="194"/>
                  </a:lnTo>
                  <a:lnTo>
                    <a:pt x="793" y="186"/>
                  </a:lnTo>
                  <a:lnTo>
                    <a:pt x="795" y="179"/>
                  </a:lnTo>
                  <a:lnTo>
                    <a:pt x="795" y="171"/>
                  </a:lnTo>
                  <a:lnTo>
                    <a:pt x="797" y="162"/>
                  </a:lnTo>
                  <a:lnTo>
                    <a:pt x="797" y="157"/>
                  </a:lnTo>
                  <a:lnTo>
                    <a:pt x="799" y="149"/>
                  </a:lnTo>
                  <a:lnTo>
                    <a:pt x="801" y="142"/>
                  </a:lnTo>
                  <a:lnTo>
                    <a:pt x="801" y="136"/>
                  </a:lnTo>
                  <a:lnTo>
                    <a:pt x="801" y="129"/>
                  </a:lnTo>
                  <a:lnTo>
                    <a:pt x="802" y="125"/>
                  </a:lnTo>
                  <a:lnTo>
                    <a:pt x="802" y="118"/>
                  </a:lnTo>
                  <a:lnTo>
                    <a:pt x="804" y="112"/>
                  </a:lnTo>
                  <a:lnTo>
                    <a:pt x="804" y="107"/>
                  </a:lnTo>
                  <a:lnTo>
                    <a:pt x="806" y="101"/>
                  </a:lnTo>
                  <a:lnTo>
                    <a:pt x="806" y="92"/>
                  </a:lnTo>
                  <a:lnTo>
                    <a:pt x="808" y="85"/>
                  </a:lnTo>
                  <a:lnTo>
                    <a:pt x="810" y="77"/>
                  </a:lnTo>
                  <a:lnTo>
                    <a:pt x="810" y="74"/>
                  </a:lnTo>
                  <a:lnTo>
                    <a:pt x="810" y="70"/>
                  </a:lnTo>
                  <a:lnTo>
                    <a:pt x="810" y="68"/>
                  </a:lnTo>
                  <a:lnTo>
                    <a:pt x="810" y="63"/>
                  </a:lnTo>
                  <a:lnTo>
                    <a:pt x="812" y="57"/>
                  </a:lnTo>
                  <a:lnTo>
                    <a:pt x="812" y="52"/>
                  </a:lnTo>
                  <a:lnTo>
                    <a:pt x="814" y="48"/>
                  </a:lnTo>
                  <a:lnTo>
                    <a:pt x="814" y="42"/>
                  </a:lnTo>
                  <a:lnTo>
                    <a:pt x="812" y="37"/>
                  </a:lnTo>
                  <a:lnTo>
                    <a:pt x="810" y="33"/>
                  </a:lnTo>
                  <a:lnTo>
                    <a:pt x="802" y="31"/>
                  </a:lnTo>
                  <a:lnTo>
                    <a:pt x="795" y="29"/>
                  </a:lnTo>
                  <a:lnTo>
                    <a:pt x="790" y="29"/>
                  </a:lnTo>
                  <a:lnTo>
                    <a:pt x="782" y="29"/>
                  </a:lnTo>
                  <a:lnTo>
                    <a:pt x="779" y="33"/>
                  </a:lnTo>
                  <a:lnTo>
                    <a:pt x="773" y="37"/>
                  </a:lnTo>
                  <a:lnTo>
                    <a:pt x="767" y="42"/>
                  </a:lnTo>
                  <a:lnTo>
                    <a:pt x="766" y="44"/>
                  </a:lnTo>
                  <a:lnTo>
                    <a:pt x="764" y="48"/>
                  </a:lnTo>
                  <a:lnTo>
                    <a:pt x="760" y="53"/>
                  </a:lnTo>
                  <a:lnTo>
                    <a:pt x="758" y="57"/>
                  </a:lnTo>
                  <a:lnTo>
                    <a:pt x="756" y="59"/>
                  </a:lnTo>
                  <a:lnTo>
                    <a:pt x="755" y="64"/>
                  </a:lnTo>
                  <a:lnTo>
                    <a:pt x="753" y="68"/>
                  </a:lnTo>
                  <a:lnTo>
                    <a:pt x="751" y="74"/>
                  </a:lnTo>
                  <a:lnTo>
                    <a:pt x="749" y="77"/>
                  </a:lnTo>
                  <a:lnTo>
                    <a:pt x="747" y="85"/>
                  </a:lnTo>
                  <a:lnTo>
                    <a:pt x="745" y="92"/>
                  </a:lnTo>
                  <a:lnTo>
                    <a:pt x="745" y="101"/>
                  </a:lnTo>
                  <a:lnTo>
                    <a:pt x="742" y="109"/>
                  </a:lnTo>
                  <a:lnTo>
                    <a:pt x="740" y="116"/>
                  </a:lnTo>
                  <a:lnTo>
                    <a:pt x="740" y="120"/>
                  </a:lnTo>
                  <a:lnTo>
                    <a:pt x="738" y="125"/>
                  </a:lnTo>
                  <a:lnTo>
                    <a:pt x="736" y="129"/>
                  </a:lnTo>
                  <a:lnTo>
                    <a:pt x="736" y="135"/>
                  </a:lnTo>
                  <a:lnTo>
                    <a:pt x="734" y="144"/>
                  </a:lnTo>
                  <a:lnTo>
                    <a:pt x="732" y="153"/>
                  </a:lnTo>
                  <a:lnTo>
                    <a:pt x="731" y="157"/>
                  </a:lnTo>
                  <a:lnTo>
                    <a:pt x="731" y="162"/>
                  </a:lnTo>
                  <a:lnTo>
                    <a:pt x="729" y="166"/>
                  </a:lnTo>
                  <a:lnTo>
                    <a:pt x="729" y="171"/>
                  </a:lnTo>
                  <a:lnTo>
                    <a:pt x="727" y="181"/>
                  </a:lnTo>
                  <a:lnTo>
                    <a:pt x="725" y="188"/>
                  </a:lnTo>
                  <a:lnTo>
                    <a:pt x="721" y="197"/>
                  </a:lnTo>
                  <a:lnTo>
                    <a:pt x="721" y="206"/>
                  </a:lnTo>
                  <a:lnTo>
                    <a:pt x="718" y="214"/>
                  </a:lnTo>
                  <a:lnTo>
                    <a:pt x="716" y="221"/>
                  </a:lnTo>
                  <a:lnTo>
                    <a:pt x="714" y="229"/>
                  </a:lnTo>
                  <a:lnTo>
                    <a:pt x="714" y="236"/>
                  </a:lnTo>
                  <a:lnTo>
                    <a:pt x="712" y="241"/>
                  </a:lnTo>
                  <a:lnTo>
                    <a:pt x="710" y="245"/>
                  </a:lnTo>
                  <a:lnTo>
                    <a:pt x="708" y="251"/>
                  </a:lnTo>
                  <a:lnTo>
                    <a:pt x="707" y="254"/>
                  </a:lnTo>
                  <a:lnTo>
                    <a:pt x="705" y="258"/>
                  </a:lnTo>
                  <a:lnTo>
                    <a:pt x="703" y="260"/>
                  </a:lnTo>
                  <a:lnTo>
                    <a:pt x="699" y="256"/>
                  </a:lnTo>
                  <a:lnTo>
                    <a:pt x="697" y="253"/>
                  </a:lnTo>
                  <a:lnTo>
                    <a:pt x="697" y="249"/>
                  </a:lnTo>
                  <a:lnTo>
                    <a:pt x="697" y="243"/>
                  </a:lnTo>
                  <a:lnTo>
                    <a:pt x="696" y="238"/>
                  </a:lnTo>
                  <a:lnTo>
                    <a:pt x="696" y="234"/>
                  </a:lnTo>
                  <a:lnTo>
                    <a:pt x="696" y="227"/>
                  </a:lnTo>
                  <a:lnTo>
                    <a:pt x="697" y="223"/>
                  </a:lnTo>
                  <a:lnTo>
                    <a:pt x="697" y="216"/>
                  </a:lnTo>
                  <a:lnTo>
                    <a:pt x="697" y="210"/>
                  </a:lnTo>
                  <a:lnTo>
                    <a:pt x="697" y="206"/>
                  </a:lnTo>
                  <a:lnTo>
                    <a:pt x="697" y="203"/>
                  </a:lnTo>
                  <a:lnTo>
                    <a:pt x="699" y="195"/>
                  </a:lnTo>
                  <a:lnTo>
                    <a:pt x="701" y="194"/>
                  </a:lnTo>
                  <a:lnTo>
                    <a:pt x="699" y="192"/>
                  </a:lnTo>
                  <a:lnTo>
                    <a:pt x="696" y="190"/>
                  </a:lnTo>
                  <a:lnTo>
                    <a:pt x="690" y="186"/>
                  </a:lnTo>
                  <a:lnTo>
                    <a:pt x="683" y="182"/>
                  </a:lnTo>
                  <a:lnTo>
                    <a:pt x="675" y="179"/>
                  </a:lnTo>
                  <a:lnTo>
                    <a:pt x="666" y="177"/>
                  </a:lnTo>
                  <a:lnTo>
                    <a:pt x="657" y="175"/>
                  </a:lnTo>
                  <a:lnTo>
                    <a:pt x="649" y="177"/>
                  </a:lnTo>
                  <a:lnTo>
                    <a:pt x="642" y="181"/>
                  </a:lnTo>
                  <a:lnTo>
                    <a:pt x="633" y="188"/>
                  </a:lnTo>
                  <a:lnTo>
                    <a:pt x="625" y="195"/>
                  </a:lnTo>
                  <a:lnTo>
                    <a:pt x="620" y="203"/>
                  </a:lnTo>
                  <a:lnTo>
                    <a:pt x="613" y="210"/>
                  </a:lnTo>
                  <a:lnTo>
                    <a:pt x="609" y="216"/>
                  </a:lnTo>
                  <a:lnTo>
                    <a:pt x="603" y="216"/>
                  </a:lnTo>
                  <a:lnTo>
                    <a:pt x="602" y="216"/>
                  </a:lnTo>
                  <a:lnTo>
                    <a:pt x="598" y="210"/>
                  </a:lnTo>
                  <a:lnTo>
                    <a:pt x="594" y="205"/>
                  </a:lnTo>
                  <a:lnTo>
                    <a:pt x="590" y="197"/>
                  </a:lnTo>
                  <a:lnTo>
                    <a:pt x="589" y="190"/>
                  </a:lnTo>
                  <a:lnTo>
                    <a:pt x="585" y="182"/>
                  </a:lnTo>
                  <a:lnTo>
                    <a:pt x="583" y="177"/>
                  </a:lnTo>
                  <a:lnTo>
                    <a:pt x="581" y="173"/>
                  </a:lnTo>
                  <a:lnTo>
                    <a:pt x="581" y="171"/>
                  </a:lnTo>
                  <a:lnTo>
                    <a:pt x="524" y="177"/>
                  </a:lnTo>
                  <a:lnTo>
                    <a:pt x="522" y="177"/>
                  </a:lnTo>
                  <a:lnTo>
                    <a:pt x="520" y="181"/>
                  </a:lnTo>
                  <a:lnTo>
                    <a:pt x="519" y="186"/>
                  </a:lnTo>
                  <a:lnTo>
                    <a:pt x="515" y="192"/>
                  </a:lnTo>
                  <a:lnTo>
                    <a:pt x="509" y="199"/>
                  </a:lnTo>
                  <a:lnTo>
                    <a:pt x="506" y="206"/>
                  </a:lnTo>
                  <a:lnTo>
                    <a:pt x="502" y="212"/>
                  </a:lnTo>
                  <a:lnTo>
                    <a:pt x="500" y="216"/>
                  </a:lnTo>
                  <a:lnTo>
                    <a:pt x="496" y="221"/>
                  </a:lnTo>
                  <a:lnTo>
                    <a:pt x="495" y="225"/>
                  </a:lnTo>
                  <a:lnTo>
                    <a:pt x="487" y="234"/>
                  </a:lnTo>
                  <a:lnTo>
                    <a:pt x="482" y="243"/>
                  </a:lnTo>
                  <a:lnTo>
                    <a:pt x="476" y="251"/>
                  </a:lnTo>
                  <a:lnTo>
                    <a:pt x="471" y="258"/>
                  </a:lnTo>
                  <a:lnTo>
                    <a:pt x="465" y="264"/>
                  </a:lnTo>
                  <a:lnTo>
                    <a:pt x="460" y="269"/>
                  </a:lnTo>
                  <a:lnTo>
                    <a:pt x="454" y="271"/>
                  </a:lnTo>
                  <a:lnTo>
                    <a:pt x="450" y="271"/>
                  </a:lnTo>
                  <a:lnTo>
                    <a:pt x="445" y="269"/>
                  </a:lnTo>
                  <a:lnTo>
                    <a:pt x="443" y="265"/>
                  </a:lnTo>
                  <a:lnTo>
                    <a:pt x="443" y="260"/>
                  </a:lnTo>
                  <a:lnTo>
                    <a:pt x="445" y="256"/>
                  </a:lnTo>
                  <a:lnTo>
                    <a:pt x="448" y="251"/>
                  </a:lnTo>
                  <a:lnTo>
                    <a:pt x="454" y="243"/>
                  </a:lnTo>
                  <a:lnTo>
                    <a:pt x="461" y="236"/>
                  </a:lnTo>
                  <a:lnTo>
                    <a:pt x="469" y="230"/>
                  </a:lnTo>
                  <a:lnTo>
                    <a:pt x="472" y="225"/>
                  </a:lnTo>
                  <a:lnTo>
                    <a:pt x="476" y="219"/>
                  </a:lnTo>
                  <a:lnTo>
                    <a:pt x="482" y="212"/>
                  </a:lnTo>
                  <a:lnTo>
                    <a:pt x="485" y="206"/>
                  </a:lnTo>
                  <a:lnTo>
                    <a:pt x="489" y="199"/>
                  </a:lnTo>
                  <a:lnTo>
                    <a:pt x="493" y="190"/>
                  </a:lnTo>
                  <a:lnTo>
                    <a:pt x="495" y="182"/>
                  </a:lnTo>
                  <a:lnTo>
                    <a:pt x="498" y="173"/>
                  </a:lnTo>
                  <a:lnTo>
                    <a:pt x="500" y="170"/>
                  </a:lnTo>
                  <a:lnTo>
                    <a:pt x="500" y="164"/>
                  </a:lnTo>
                  <a:lnTo>
                    <a:pt x="502" y="160"/>
                  </a:lnTo>
                  <a:lnTo>
                    <a:pt x="504" y="155"/>
                  </a:lnTo>
                  <a:lnTo>
                    <a:pt x="504" y="146"/>
                  </a:lnTo>
                  <a:lnTo>
                    <a:pt x="507" y="138"/>
                  </a:lnTo>
                  <a:lnTo>
                    <a:pt x="507" y="131"/>
                  </a:lnTo>
                  <a:lnTo>
                    <a:pt x="509" y="123"/>
                  </a:lnTo>
                  <a:lnTo>
                    <a:pt x="509" y="116"/>
                  </a:lnTo>
                  <a:lnTo>
                    <a:pt x="509" y="111"/>
                  </a:lnTo>
                  <a:lnTo>
                    <a:pt x="509" y="103"/>
                  </a:lnTo>
                  <a:lnTo>
                    <a:pt x="507" y="98"/>
                  </a:lnTo>
                  <a:lnTo>
                    <a:pt x="507" y="92"/>
                  </a:lnTo>
                  <a:lnTo>
                    <a:pt x="507" y="88"/>
                  </a:lnTo>
                  <a:lnTo>
                    <a:pt x="504" y="81"/>
                  </a:lnTo>
                  <a:lnTo>
                    <a:pt x="504" y="76"/>
                  </a:lnTo>
                  <a:lnTo>
                    <a:pt x="500" y="70"/>
                  </a:lnTo>
                  <a:lnTo>
                    <a:pt x="495" y="68"/>
                  </a:lnTo>
                  <a:lnTo>
                    <a:pt x="487" y="66"/>
                  </a:lnTo>
                  <a:lnTo>
                    <a:pt x="480" y="66"/>
                  </a:lnTo>
                  <a:lnTo>
                    <a:pt x="476" y="66"/>
                  </a:lnTo>
                  <a:lnTo>
                    <a:pt x="471" y="66"/>
                  </a:lnTo>
                  <a:lnTo>
                    <a:pt x="465" y="68"/>
                  </a:lnTo>
                  <a:lnTo>
                    <a:pt x="461" y="70"/>
                  </a:lnTo>
                  <a:lnTo>
                    <a:pt x="456" y="70"/>
                  </a:lnTo>
                  <a:lnTo>
                    <a:pt x="450" y="72"/>
                  </a:lnTo>
                  <a:lnTo>
                    <a:pt x="447" y="76"/>
                  </a:lnTo>
                  <a:lnTo>
                    <a:pt x="443" y="77"/>
                  </a:lnTo>
                  <a:lnTo>
                    <a:pt x="434" y="81"/>
                  </a:lnTo>
                  <a:lnTo>
                    <a:pt x="426" y="87"/>
                  </a:lnTo>
                  <a:lnTo>
                    <a:pt x="419" y="92"/>
                  </a:lnTo>
                  <a:lnTo>
                    <a:pt x="415" y="98"/>
                  </a:lnTo>
                  <a:lnTo>
                    <a:pt x="413" y="101"/>
                  </a:lnTo>
                  <a:lnTo>
                    <a:pt x="410" y="107"/>
                  </a:lnTo>
                  <a:lnTo>
                    <a:pt x="408" y="112"/>
                  </a:lnTo>
                  <a:lnTo>
                    <a:pt x="404" y="120"/>
                  </a:lnTo>
                  <a:lnTo>
                    <a:pt x="401" y="125"/>
                  </a:lnTo>
                  <a:lnTo>
                    <a:pt x="399" y="129"/>
                  </a:lnTo>
                  <a:lnTo>
                    <a:pt x="399" y="135"/>
                  </a:lnTo>
                  <a:lnTo>
                    <a:pt x="397" y="138"/>
                  </a:lnTo>
                  <a:lnTo>
                    <a:pt x="393" y="144"/>
                  </a:lnTo>
                  <a:lnTo>
                    <a:pt x="391" y="149"/>
                  </a:lnTo>
                  <a:lnTo>
                    <a:pt x="391" y="155"/>
                  </a:lnTo>
                  <a:lnTo>
                    <a:pt x="389" y="160"/>
                  </a:lnTo>
                  <a:lnTo>
                    <a:pt x="386" y="164"/>
                  </a:lnTo>
                  <a:lnTo>
                    <a:pt x="384" y="170"/>
                  </a:lnTo>
                  <a:lnTo>
                    <a:pt x="382" y="175"/>
                  </a:lnTo>
                  <a:lnTo>
                    <a:pt x="380" y="181"/>
                  </a:lnTo>
                  <a:lnTo>
                    <a:pt x="378" y="186"/>
                  </a:lnTo>
                  <a:lnTo>
                    <a:pt x="377" y="190"/>
                  </a:lnTo>
                  <a:lnTo>
                    <a:pt x="375" y="195"/>
                  </a:lnTo>
                  <a:lnTo>
                    <a:pt x="375" y="201"/>
                  </a:lnTo>
                  <a:lnTo>
                    <a:pt x="373" y="208"/>
                  </a:lnTo>
                  <a:lnTo>
                    <a:pt x="371" y="218"/>
                  </a:lnTo>
                  <a:lnTo>
                    <a:pt x="369" y="225"/>
                  </a:lnTo>
                  <a:lnTo>
                    <a:pt x="371" y="230"/>
                  </a:lnTo>
                  <a:lnTo>
                    <a:pt x="371" y="238"/>
                  </a:lnTo>
                  <a:lnTo>
                    <a:pt x="375" y="243"/>
                  </a:lnTo>
                  <a:lnTo>
                    <a:pt x="380" y="249"/>
                  </a:lnTo>
                  <a:lnTo>
                    <a:pt x="386" y="253"/>
                  </a:lnTo>
                  <a:lnTo>
                    <a:pt x="391" y="254"/>
                  </a:lnTo>
                  <a:lnTo>
                    <a:pt x="397" y="258"/>
                  </a:lnTo>
                  <a:lnTo>
                    <a:pt x="399" y="258"/>
                  </a:lnTo>
                  <a:lnTo>
                    <a:pt x="401" y="260"/>
                  </a:lnTo>
                  <a:lnTo>
                    <a:pt x="402" y="260"/>
                  </a:lnTo>
                  <a:lnTo>
                    <a:pt x="404" y="260"/>
                  </a:lnTo>
                  <a:lnTo>
                    <a:pt x="408" y="264"/>
                  </a:lnTo>
                  <a:lnTo>
                    <a:pt x="412" y="267"/>
                  </a:lnTo>
                  <a:lnTo>
                    <a:pt x="413" y="269"/>
                  </a:lnTo>
                  <a:lnTo>
                    <a:pt x="413" y="271"/>
                  </a:lnTo>
                  <a:lnTo>
                    <a:pt x="410" y="275"/>
                  </a:lnTo>
                  <a:lnTo>
                    <a:pt x="404" y="276"/>
                  </a:lnTo>
                  <a:lnTo>
                    <a:pt x="399" y="276"/>
                  </a:lnTo>
                  <a:lnTo>
                    <a:pt x="395" y="276"/>
                  </a:lnTo>
                  <a:lnTo>
                    <a:pt x="391" y="275"/>
                  </a:lnTo>
                  <a:lnTo>
                    <a:pt x="386" y="275"/>
                  </a:lnTo>
                  <a:lnTo>
                    <a:pt x="378" y="271"/>
                  </a:lnTo>
                  <a:lnTo>
                    <a:pt x="371" y="269"/>
                  </a:lnTo>
                  <a:lnTo>
                    <a:pt x="364" y="262"/>
                  </a:lnTo>
                  <a:lnTo>
                    <a:pt x="358" y="256"/>
                  </a:lnTo>
                  <a:lnTo>
                    <a:pt x="353" y="249"/>
                  </a:lnTo>
                  <a:lnTo>
                    <a:pt x="349" y="241"/>
                  </a:lnTo>
                  <a:lnTo>
                    <a:pt x="126" y="214"/>
                  </a:lnTo>
                  <a:lnTo>
                    <a:pt x="109" y="262"/>
                  </a:lnTo>
                  <a:lnTo>
                    <a:pt x="94" y="262"/>
                  </a:lnTo>
                  <a:lnTo>
                    <a:pt x="109" y="214"/>
                  </a:lnTo>
                  <a:lnTo>
                    <a:pt x="89" y="208"/>
                  </a:lnTo>
                  <a:lnTo>
                    <a:pt x="65" y="256"/>
                  </a:lnTo>
                  <a:lnTo>
                    <a:pt x="50" y="2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4786" y="3031"/>
              <a:ext cx="255" cy="132"/>
            </a:xfrm>
            <a:custGeom>
              <a:avLst/>
              <a:gdLst>
                <a:gd name="T0" fmla="*/ 14 w 509"/>
                <a:gd name="T1" fmla="*/ 100 h 264"/>
                <a:gd name="T2" fmla="*/ 33 w 509"/>
                <a:gd name="T3" fmla="*/ 105 h 264"/>
                <a:gd name="T4" fmla="*/ 52 w 509"/>
                <a:gd name="T5" fmla="*/ 101 h 264"/>
                <a:gd name="T6" fmla="*/ 68 w 509"/>
                <a:gd name="T7" fmla="*/ 96 h 264"/>
                <a:gd name="T8" fmla="*/ 56 w 509"/>
                <a:gd name="T9" fmla="*/ 92 h 264"/>
                <a:gd name="T10" fmla="*/ 31 w 509"/>
                <a:gd name="T11" fmla="*/ 79 h 264"/>
                <a:gd name="T12" fmla="*/ 36 w 509"/>
                <a:gd name="T13" fmla="*/ 71 h 264"/>
                <a:gd name="T14" fmla="*/ 53 w 509"/>
                <a:gd name="T15" fmla="*/ 76 h 264"/>
                <a:gd name="T16" fmla="*/ 72 w 509"/>
                <a:gd name="T17" fmla="*/ 80 h 264"/>
                <a:gd name="T18" fmla="*/ 98 w 509"/>
                <a:gd name="T19" fmla="*/ 84 h 264"/>
                <a:gd name="T20" fmla="*/ 127 w 509"/>
                <a:gd name="T21" fmla="*/ 88 h 264"/>
                <a:gd name="T22" fmla="*/ 151 w 509"/>
                <a:gd name="T23" fmla="*/ 86 h 264"/>
                <a:gd name="T24" fmla="*/ 173 w 509"/>
                <a:gd name="T25" fmla="*/ 83 h 264"/>
                <a:gd name="T26" fmla="*/ 195 w 509"/>
                <a:gd name="T27" fmla="*/ 76 h 264"/>
                <a:gd name="T28" fmla="*/ 242 w 509"/>
                <a:gd name="T29" fmla="*/ 91 h 264"/>
                <a:gd name="T30" fmla="*/ 222 w 509"/>
                <a:gd name="T31" fmla="*/ 74 h 264"/>
                <a:gd name="T32" fmla="*/ 205 w 509"/>
                <a:gd name="T33" fmla="*/ 57 h 264"/>
                <a:gd name="T34" fmla="*/ 188 w 509"/>
                <a:gd name="T35" fmla="*/ 44 h 264"/>
                <a:gd name="T36" fmla="*/ 167 w 509"/>
                <a:gd name="T37" fmla="*/ 36 h 264"/>
                <a:gd name="T38" fmla="*/ 143 w 509"/>
                <a:gd name="T39" fmla="*/ 33 h 264"/>
                <a:gd name="T40" fmla="*/ 140 w 509"/>
                <a:gd name="T41" fmla="*/ 30 h 264"/>
                <a:gd name="T42" fmla="*/ 161 w 509"/>
                <a:gd name="T43" fmla="*/ 29 h 264"/>
                <a:gd name="T44" fmla="*/ 178 w 509"/>
                <a:gd name="T45" fmla="*/ 30 h 264"/>
                <a:gd name="T46" fmla="*/ 206 w 509"/>
                <a:gd name="T47" fmla="*/ 41 h 264"/>
                <a:gd name="T48" fmla="*/ 221 w 509"/>
                <a:gd name="T49" fmla="*/ 34 h 264"/>
                <a:gd name="T50" fmla="*/ 203 w 509"/>
                <a:gd name="T51" fmla="*/ 26 h 264"/>
                <a:gd name="T52" fmla="*/ 181 w 509"/>
                <a:gd name="T53" fmla="*/ 16 h 264"/>
                <a:gd name="T54" fmla="*/ 158 w 509"/>
                <a:gd name="T55" fmla="*/ 8 h 264"/>
                <a:gd name="T56" fmla="*/ 138 w 509"/>
                <a:gd name="T57" fmla="*/ 8 h 264"/>
                <a:gd name="T58" fmla="*/ 134 w 509"/>
                <a:gd name="T59" fmla="*/ 3 h 264"/>
                <a:gd name="T60" fmla="*/ 151 w 509"/>
                <a:gd name="T61" fmla="*/ 1 h 264"/>
                <a:gd name="T62" fmla="*/ 169 w 509"/>
                <a:gd name="T63" fmla="*/ 4 h 264"/>
                <a:gd name="T64" fmla="*/ 186 w 509"/>
                <a:gd name="T65" fmla="*/ 8 h 264"/>
                <a:gd name="T66" fmla="*/ 203 w 509"/>
                <a:gd name="T67" fmla="*/ 12 h 264"/>
                <a:gd name="T68" fmla="*/ 224 w 509"/>
                <a:gd name="T69" fmla="*/ 24 h 264"/>
                <a:gd name="T70" fmla="*/ 231 w 509"/>
                <a:gd name="T71" fmla="*/ 48 h 264"/>
                <a:gd name="T72" fmla="*/ 240 w 509"/>
                <a:gd name="T73" fmla="*/ 76 h 264"/>
                <a:gd name="T74" fmla="*/ 254 w 509"/>
                <a:gd name="T75" fmla="*/ 93 h 264"/>
                <a:gd name="T76" fmla="*/ 239 w 509"/>
                <a:gd name="T77" fmla="*/ 101 h 264"/>
                <a:gd name="T78" fmla="*/ 236 w 509"/>
                <a:gd name="T79" fmla="*/ 130 h 264"/>
                <a:gd name="T80" fmla="*/ 213 w 509"/>
                <a:gd name="T81" fmla="*/ 127 h 264"/>
                <a:gd name="T82" fmla="*/ 192 w 509"/>
                <a:gd name="T83" fmla="*/ 104 h 264"/>
                <a:gd name="T84" fmla="*/ 194 w 509"/>
                <a:gd name="T85" fmla="*/ 95 h 264"/>
                <a:gd name="T86" fmla="*/ 175 w 509"/>
                <a:gd name="T87" fmla="*/ 103 h 264"/>
                <a:gd name="T88" fmla="*/ 148 w 509"/>
                <a:gd name="T89" fmla="*/ 114 h 264"/>
                <a:gd name="T90" fmla="*/ 122 w 509"/>
                <a:gd name="T91" fmla="*/ 124 h 264"/>
                <a:gd name="T92" fmla="*/ 103 w 509"/>
                <a:gd name="T93" fmla="*/ 130 h 264"/>
                <a:gd name="T94" fmla="*/ 85 w 509"/>
                <a:gd name="T95" fmla="*/ 130 h 264"/>
                <a:gd name="T96" fmla="*/ 59 w 509"/>
                <a:gd name="T97" fmla="*/ 126 h 264"/>
                <a:gd name="T98" fmla="*/ 55 w 509"/>
                <a:gd name="T99" fmla="*/ 124 h 264"/>
                <a:gd name="T100" fmla="*/ 77 w 509"/>
                <a:gd name="T101" fmla="*/ 124 h 264"/>
                <a:gd name="T102" fmla="*/ 94 w 509"/>
                <a:gd name="T103" fmla="*/ 120 h 264"/>
                <a:gd name="T104" fmla="*/ 87 w 509"/>
                <a:gd name="T105" fmla="*/ 104 h 264"/>
                <a:gd name="T106" fmla="*/ 66 w 509"/>
                <a:gd name="T107" fmla="*/ 111 h 264"/>
                <a:gd name="T108" fmla="*/ 43 w 509"/>
                <a:gd name="T109" fmla="*/ 115 h 264"/>
                <a:gd name="T110" fmla="*/ 21 w 509"/>
                <a:gd name="T111" fmla="*/ 112 h 264"/>
                <a:gd name="T112" fmla="*/ 5 w 509"/>
                <a:gd name="T113" fmla="*/ 98 h 26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09"/>
                <a:gd name="T172" fmla="*/ 0 h 264"/>
                <a:gd name="T173" fmla="*/ 509 w 509"/>
                <a:gd name="T174" fmla="*/ 264 h 26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09" h="264">
                  <a:moveTo>
                    <a:pt x="0" y="187"/>
                  </a:moveTo>
                  <a:lnTo>
                    <a:pt x="2" y="189"/>
                  </a:lnTo>
                  <a:lnTo>
                    <a:pt x="9" y="190"/>
                  </a:lnTo>
                  <a:lnTo>
                    <a:pt x="11" y="192"/>
                  </a:lnTo>
                  <a:lnTo>
                    <a:pt x="16" y="194"/>
                  </a:lnTo>
                  <a:lnTo>
                    <a:pt x="22" y="198"/>
                  </a:lnTo>
                  <a:lnTo>
                    <a:pt x="28" y="200"/>
                  </a:lnTo>
                  <a:lnTo>
                    <a:pt x="33" y="201"/>
                  </a:lnTo>
                  <a:lnTo>
                    <a:pt x="39" y="203"/>
                  </a:lnTo>
                  <a:lnTo>
                    <a:pt x="44" y="205"/>
                  </a:lnTo>
                  <a:lnTo>
                    <a:pt x="50" y="209"/>
                  </a:lnTo>
                  <a:lnTo>
                    <a:pt x="55" y="209"/>
                  </a:lnTo>
                  <a:lnTo>
                    <a:pt x="61" y="211"/>
                  </a:lnTo>
                  <a:lnTo>
                    <a:pt x="66" y="211"/>
                  </a:lnTo>
                  <a:lnTo>
                    <a:pt x="72" y="211"/>
                  </a:lnTo>
                  <a:lnTo>
                    <a:pt x="76" y="209"/>
                  </a:lnTo>
                  <a:lnTo>
                    <a:pt x="81" y="209"/>
                  </a:lnTo>
                  <a:lnTo>
                    <a:pt x="87" y="207"/>
                  </a:lnTo>
                  <a:lnTo>
                    <a:pt x="92" y="207"/>
                  </a:lnTo>
                  <a:lnTo>
                    <a:pt x="96" y="205"/>
                  </a:lnTo>
                  <a:lnTo>
                    <a:pt x="103" y="203"/>
                  </a:lnTo>
                  <a:lnTo>
                    <a:pt x="107" y="201"/>
                  </a:lnTo>
                  <a:lnTo>
                    <a:pt x="114" y="201"/>
                  </a:lnTo>
                  <a:lnTo>
                    <a:pt x="118" y="198"/>
                  </a:lnTo>
                  <a:lnTo>
                    <a:pt x="123" y="198"/>
                  </a:lnTo>
                  <a:lnTo>
                    <a:pt x="127" y="196"/>
                  </a:lnTo>
                  <a:lnTo>
                    <a:pt x="131" y="194"/>
                  </a:lnTo>
                  <a:lnTo>
                    <a:pt x="136" y="192"/>
                  </a:lnTo>
                  <a:lnTo>
                    <a:pt x="138" y="192"/>
                  </a:lnTo>
                  <a:lnTo>
                    <a:pt x="136" y="192"/>
                  </a:lnTo>
                  <a:lnTo>
                    <a:pt x="135" y="192"/>
                  </a:lnTo>
                  <a:lnTo>
                    <a:pt x="131" y="190"/>
                  </a:lnTo>
                  <a:lnTo>
                    <a:pt x="125" y="190"/>
                  </a:lnTo>
                  <a:lnTo>
                    <a:pt x="118" y="187"/>
                  </a:lnTo>
                  <a:lnTo>
                    <a:pt x="112" y="185"/>
                  </a:lnTo>
                  <a:lnTo>
                    <a:pt x="105" y="183"/>
                  </a:lnTo>
                  <a:lnTo>
                    <a:pt x="98" y="181"/>
                  </a:lnTo>
                  <a:lnTo>
                    <a:pt x="88" y="176"/>
                  </a:lnTo>
                  <a:lnTo>
                    <a:pt x="81" y="174"/>
                  </a:lnTo>
                  <a:lnTo>
                    <a:pt x="74" y="168"/>
                  </a:lnTo>
                  <a:lnTo>
                    <a:pt x="68" y="166"/>
                  </a:lnTo>
                  <a:lnTo>
                    <a:pt x="61" y="159"/>
                  </a:lnTo>
                  <a:lnTo>
                    <a:pt x="55" y="155"/>
                  </a:lnTo>
                  <a:lnTo>
                    <a:pt x="52" y="148"/>
                  </a:lnTo>
                  <a:lnTo>
                    <a:pt x="50" y="144"/>
                  </a:lnTo>
                  <a:lnTo>
                    <a:pt x="52" y="142"/>
                  </a:lnTo>
                  <a:lnTo>
                    <a:pt x="57" y="141"/>
                  </a:lnTo>
                  <a:lnTo>
                    <a:pt x="64" y="139"/>
                  </a:lnTo>
                  <a:lnTo>
                    <a:pt x="72" y="142"/>
                  </a:lnTo>
                  <a:lnTo>
                    <a:pt x="74" y="142"/>
                  </a:lnTo>
                  <a:lnTo>
                    <a:pt x="77" y="144"/>
                  </a:lnTo>
                  <a:lnTo>
                    <a:pt x="83" y="148"/>
                  </a:lnTo>
                  <a:lnTo>
                    <a:pt x="90" y="150"/>
                  </a:lnTo>
                  <a:lnTo>
                    <a:pt x="94" y="150"/>
                  </a:lnTo>
                  <a:lnTo>
                    <a:pt x="99" y="152"/>
                  </a:lnTo>
                  <a:lnTo>
                    <a:pt x="105" y="152"/>
                  </a:lnTo>
                  <a:lnTo>
                    <a:pt x="109" y="154"/>
                  </a:lnTo>
                  <a:lnTo>
                    <a:pt x="114" y="155"/>
                  </a:lnTo>
                  <a:lnTo>
                    <a:pt x="120" y="157"/>
                  </a:lnTo>
                  <a:lnTo>
                    <a:pt x="125" y="157"/>
                  </a:lnTo>
                  <a:lnTo>
                    <a:pt x="133" y="159"/>
                  </a:lnTo>
                  <a:lnTo>
                    <a:pt x="138" y="161"/>
                  </a:lnTo>
                  <a:lnTo>
                    <a:pt x="144" y="161"/>
                  </a:lnTo>
                  <a:lnTo>
                    <a:pt x="151" y="163"/>
                  </a:lnTo>
                  <a:lnTo>
                    <a:pt x="158" y="165"/>
                  </a:lnTo>
                  <a:lnTo>
                    <a:pt x="166" y="165"/>
                  </a:lnTo>
                  <a:lnTo>
                    <a:pt x="173" y="166"/>
                  </a:lnTo>
                  <a:lnTo>
                    <a:pt x="181" y="166"/>
                  </a:lnTo>
                  <a:lnTo>
                    <a:pt x="188" y="168"/>
                  </a:lnTo>
                  <a:lnTo>
                    <a:pt x="195" y="168"/>
                  </a:lnTo>
                  <a:lnTo>
                    <a:pt x="203" y="170"/>
                  </a:lnTo>
                  <a:lnTo>
                    <a:pt x="210" y="170"/>
                  </a:lnTo>
                  <a:lnTo>
                    <a:pt x="219" y="172"/>
                  </a:lnTo>
                  <a:lnTo>
                    <a:pt x="227" y="172"/>
                  </a:lnTo>
                  <a:lnTo>
                    <a:pt x="236" y="174"/>
                  </a:lnTo>
                  <a:lnTo>
                    <a:pt x="243" y="174"/>
                  </a:lnTo>
                  <a:lnTo>
                    <a:pt x="253" y="176"/>
                  </a:lnTo>
                  <a:lnTo>
                    <a:pt x="260" y="176"/>
                  </a:lnTo>
                  <a:lnTo>
                    <a:pt x="267" y="176"/>
                  </a:lnTo>
                  <a:lnTo>
                    <a:pt x="275" y="176"/>
                  </a:lnTo>
                  <a:lnTo>
                    <a:pt x="282" y="176"/>
                  </a:lnTo>
                  <a:lnTo>
                    <a:pt x="288" y="174"/>
                  </a:lnTo>
                  <a:lnTo>
                    <a:pt x="297" y="174"/>
                  </a:lnTo>
                  <a:lnTo>
                    <a:pt x="302" y="172"/>
                  </a:lnTo>
                  <a:lnTo>
                    <a:pt x="310" y="172"/>
                  </a:lnTo>
                  <a:lnTo>
                    <a:pt x="315" y="170"/>
                  </a:lnTo>
                  <a:lnTo>
                    <a:pt x="323" y="170"/>
                  </a:lnTo>
                  <a:lnTo>
                    <a:pt x="328" y="168"/>
                  </a:lnTo>
                  <a:lnTo>
                    <a:pt x="334" y="168"/>
                  </a:lnTo>
                  <a:lnTo>
                    <a:pt x="339" y="166"/>
                  </a:lnTo>
                  <a:lnTo>
                    <a:pt x="345" y="166"/>
                  </a:lnTo>
                  <a:lnTo>
                    <a:pt x="350" y="165"/>
                  </a:lnTo>
                  <a:lnTo>
                    <a:pt x="356" y="165"/>
                  </a:lnTo>
                  <a:lnTo>
                    <a:pt x="365" y="161"/>
                  </a:lnTo>
                  <a:lnTo>
                    <a:pt x="372" y="157"/>
                  </a:lnTo>
                  <a:lnTo>
                    <a:pt x="380" y="155"/>
                  </a:lnTo>
                  <a:lnTo>
                    <a:pt x="385" y="154"/>
                  </a:lnTo>
                  <a:lnTo>
                    <a:pt x="389" y="152"/>
                  </a:lnTo>
                  <a:lnTo>
                    <a:pt x="393" y="150"/>
                  </a:lnTo>
                  <a:lnTo>
                    <a:pt x="394" y="150"/>
                  </a:lnTo>
                  <a:lnTo>
                    <a:pt x="396" y="150"/>
                  </a:lnTo>
                  <a:lnTo>
                    <a:pt x="426" y="157"/>
                  </a:lnTo>
                  <a:lnTo>
                    <a:pt x="420" y="177"/>
                  </a:lnTo>
                  <a:lnTo>
                    <a:pt x="485" y="185"/>
                  </a:lnTo>
                  <a:lnTo>
                    <a:pt x="483" y="183"/>
                  </a:lnTo>
                  <a:lnTo>
                    <a:pt x="479" y="181"/>
                  </a:lnTo>
                  <a:lnTo>
                    <a:pt x="476" y="176"/>
                  </a:lnTo>
                  <a:lnTo>
                    <a:pt x="470" y="172"/>
                  </a:lnTo>
                  <a:lnTo>
                    <a:pt x="463" y="165"/>
                  </a:lnTo>
                  <a:lnTo>
                    <a:pt x="454" y="157"/>
                  </a:lnTo>
                  <a:lnTo>
                    <a:pt x="450" y="152"/>
                  </a:lnTo>
                  <a:lnTo>
                    <a:pt x="444" y="148"/>
                  </a:lnTo>
                  <a:lnTo>
                    <a:pt x="441" y="144"/>
                  </a:lnTo>
                  <a:lnTo>
                    <a:pt x="435" y="141"/>
                  </a:lnTo>
                  <a:lnTo>
                    <a:pt x="430" y="135"/>
                  </a:lnTo>
                  <a:lnTo>
                    <a:pt x="426" y="130"/>
                  </a:lnTo>
                  <a:lnTo>
                    <a:pt x="420" y="124"/>
                  </a:lnTo>
                  <a:lnTo>
                    <a:pt x="415" y="120"/>
                  </a:lnTo>
                  <a:lnTo>
                    <a:pt x="409" y="115"/>
                  </a:lnTo>
                  <a:lnTo>
                    <a:pt x="404" y="111"/>
                  </a:lnTo>
                  <a:lnTo>
                    <a:pt x="400" y="107"/>
                  </a:lnTo>
                  <a:lnTo>
                    <a:pt x="394" y="104"/>
                  </a:lnTo>
                  <a:lnTo>
                    <a:pt x="389" y="100"/>
                  </a:lnTo>
                  <a:lnTo>
                    <a:pt x="385" y="96"/>
                  </a:lnTo>
                  <a:lnTo>
                    <a:pt x="380" y="93"/>
                  </a:lnTo>
                  <a:lnTo>
                    <a:pt x="376" y="89"/>
                  </a:lnTo>
                  <a:lnTo>
                    <a:pt x="371" y="87"/>
                  </a:lnTo>
                  <a:lnTo>
                    <a:pt x="367" y="83"/>
                  </a:lnTo>
                  <a:lnTo>
                    <a:pt x="361" y="82"/>
                  </a:lnTo>
                  <a:lnTo>
                    <a:pt x="358" y="80"/>
                  </a:lnTo>
                  <a:lnTo>
                    <a:pt x="350" y="78"/>
                  </a:lnTo>
                  <a:lnTo>
                    <a:pt x="341" y="74"/>
                  </a:lnTo>
                  <a:lnTo>
                    <a:pt x="334" y="72"/>
                  </a:lnTo>
                  <a:lnTo>
                    <a:pt x="326" y="71"/>
                  </a:lnTo>
                  <a:lnTo>
                    <a:pt x="319" y="69"/>
                  </a:lnTo>
                  <a:lnTo>
                    <a:pt x="312" y="67"/>
                  </a:lnTo>
                  <a:lnTo>
                    <a:pt x="304" y="67"/>
                  </a:lnTo>
                  <a:lnTo>
                    <a:pt x="297" y="67"/>
                  </a:lnTo>
                  <a:lnTo>
                    <a:pt x="289" y="65"/>
                  </a:lnTo>
                  <a:lnTo>
                    <a:pt x="286" y="65"/>
                  </a:lnTo>
                  <a:lnTo>
                    <a:pt x="280" y="65"/>
                  </a:lnTo>
                  <a:lnTo>
                    <a:pt x="276" y="65"/>
                  </a:lnTo>
                  <a:lnTo>
                    <a:pt x="271" y="65"/>
                  </a:lnTo>
                  <a:lnTo>
                    <a:pt x="269" y="65"/>
                  </a:lnTo>
                  <a:lnTo>
                    <a:pt x="271" y="63"/>
                  </a:lnTo>
                  <a:lnTo>
                    <a:pt x="276" y="63"/>
                  </a:lnTo>
                  <a:lnTo>
                    <a:pt x="280" y="61"/>
                  </a:lnTo>
                  <a:lnTo>
                    <a:pt x="286" y="61"/>
                  </a:lnTo>
                  <a:lnTo>
                    <a:pt x="291" y="61"/>
                  </a:lnTo>
                  <a:lnTo>
                    <a:pt x="297" y="61"/>
                  </a:lnTo>
                  <a:lnTo>
                    <a:pt x="302" y="59"/>
                  </a:lnTo>
                  <a:lnTo>
                    <a:pt x="310" y="59"/>
                  </a:lnTo>
                  <a:lnTo>
                    <a:pt x="315" y="58"/>
                  </a:lnTo>
                  <a:lnTo>
                    <a:pt x="321" y="58"/>
                  </a:lnTo>
                  <a:lnTo>
                    <a:pt x="326" y="58"/>
                  </a:lnTo>
                  <a:lnTo>
                    <a:pt x="332" y="58"/>
                  </a:lnTo>
                  <a:lnTo>
                    <a:pt x="335" y="58"/>
                  </a:lnTo>
                  <a:lnTo>
                    <a:pt x="341" y="59"/>
                  </a:lnTo>
                  <a:lnTo>
                    <a:pt x="345" y="59"/>
                  </a:lnTo>
                  <a:lnTo>
                    <a:pt x="350" y="61"/>
                  </a:lnTo>
                  <a:lnTo>
                    <a:pt x="356" y="61"/>
                  </a:lnTo>
                  <a:lnTo>
                    <a:pt x="363" y="65"/>
                  </a:lnTo>
                  <a:lnTo>
                    <a:pt x="371" y="67"/>
                  </a:lnTo>
                  <a:lnTo>
                    <a:pt x="380" y="69"/>
                  </a:lnTo>
                  <a:lnTo>
                    <a:pt x="387" y="72"/>
                  </a:lnTo>
                  <a:lnTo>
                    <a:pt x="396" y="76"/>
                  </a:lnTo>
                  <a:lnTo>
                    <a:pt x="404" y="78"/>
                  </a:lnTo>
                  <a:lnTo>
                    <a:pt x="411" y="82"/>
                  </a:lnTo>
                  <a:lnTo>
                    <a:pt x="418" y="83"/>
                  </a:lnTo>
                  <a:lnTo>
                    <a:pt x="424" y="87"/>
                  </a:lnTo>
                  <a:lnTo>
                    <a:pt x="430" y="87"/>
                  </a:lnTo>
                  <a:lnTo>
                    <a:pt x="433" y="89"/>
                  </a:lnTo>
                  <a:lnTo>
                    <a:pt x="435" y="91"/>
                  </a:lnTo>
                  <a:lnTo>
                    <a:pt x="437" y="91"/>
                  </a:lnTo>
                  <a:lnTo>
                    <a:pt x="441" y="69"/>
                  </a:lnTo>
                  <a:lnTo>
                    <a:pt x="439" y="69"/>
                  </a:lnTo>
                  <a:lnTo>
                    <a:pt x="437" y="67"/>
                  </a:lnTo>
                  <a:lnTo>
                    <a:pt x="431" y="65"/>
                  </a:lnTo>
                  <a:lnTo>
                    <a:pt x="428" y="61"/>
                  </a:lnTo>
                  <a:lnTo>
                    <a:pt x="420" y="59"/>
                  </a:lnTo>
                  <a:lnTo>
                    <a:pt x="413" y="56"/>
                  </a:lnTo>
                  <a:lnTo>
                    <a:pt x="406" y="52"/>
                  </a:lnTo>
                  <a:lnTo>
                    <a:pt x="396" y="48"/>
                  </a:lnTo>
                  <a:lnTo>
                    <a:pt x="393" y="45"/>
                  </a:lnTo>
                  <a:lnTo>
                    <a:pt x="387" y="43"/>
                  </a:lnTo>
                  <a:lnTo>
                    <a:pt x="383" y="41"/>
                  </a:lnTo>
                  <a:lnTo>
                    <a:pt x="378" y="39"/>
                  </a:lnTo>
                  <a:lnTo>
                    <a:pt x="369" y="34"/>
                  </a:lnTo>
                  <a:lnTo>
                    <a:pt x="361" y="32"/>
                  </a:lnTo>
                  <a:lnTo>
                    <a:pt x="352" y="26"/>
                  </a:lnTo>
                  <a:lnTo>
                    <a:pt x="345" y="24"/>
                  </a:lnTo>
                  <a:lnTo>
                    <a:pt x="339" y="23"/>
                  </a:lnTo>
                  <a:lnTo>
                    <a:pt x="334" y="21"/>
                  </a:lnTo>
                  <a:lnTo>
                    <a:pt x="328" y="19"/>
                  </a:lnTo>
                  <a:lnTo>
                    <a:pt x="323" y="17"/>
                  </a:lnTo>
                  <a:lnTo>
                    <a:pt x="315" y="17"/>
                  </a:lnTo>
                  <a:lnTo>
                    <a:pt x="310" y="17"/>
                  </a:lnTo>
                  <a:lnTo>
                    <a:pt x="304" y="17"/>
                  </a:lnTo>
                  <a:lnTo>
                    <a:pt x="299" y="17"/>
                  </a:lnTo>
                  <a:lnTo>
                    <a:pt x="291" y="17"/>
                  </a:lnTo>
                  <a:lnTo>
                    <a:pt x="288" y="17"/>
                  </a:lnTo>
                  <a:lnTo>
                    <a:pt x="280" y="17"/>
                  </a:lnTo>
                  <a:lnTo>
                    <a:pt x="276" y="17"/>
                  </a:lnTo>
                  <a:lnTo>
                    <a:pt x="271" y="17"/>
                  </a:lnTo>
                  <a:lnTo>
                    <a:pt x="269" y="17"/>
                  </a:lnTo>
                  <a:lnTo>
                    <a:pt x="262" y="19"/>
                  </a:lnTo>
                  <a:lnTo>
                    <a:pt x="262" y="17"/>
                  </a:lnTo>
                  <a:lnTo>
                    <a:pt x="264" y="12"/>
                  </a:lnTo>
                  <a:lnTo>
                    <a:pt x="267" y="6"/>
                  </a:lnTo>
                  <a:lnTo>
                    <a:pt x="275" y="0"/>
                  </a:lnTo>
                  <a:lnTo>
                    <a:pt x="278" y="0"/>
                  </a:lnTo>
                  <a:lnTo>
                    <a:pt x="282" y="0"/>
                  </a:lnTo>
                  <a:lnTo>
                    <a:pt x="288" y="0"/>
                  </a:lnTo>
                  <a:lnTo>
                    <a:pt x="295" y="2"/>
                  </a:lnTo>
                  <a:lnTo>
                    <a:pt x="299" y="2"/>
                  </a:lnTo>
                  <a:lnTo>
                    <a:pt x="302" y="2"/>
                  </a:lnTo>
                  <a:lnTo>
                    <a:pt x="306" y="2"/>
                  </a:lnTo>
                  <a:lnTo>
                    <a:pt x="312" y="4"/>
                  </a:lnTo>
                  <a:lnTo>
                    <a:pt x="315" y="4"/>
                  </a:lnTo>
                  <a:lnTo>
                    <a:pt x="321" y="6"/>
                  </a:lnTo>
                  <a:lnTo>
                    <a:pt x="326" y="6"/>
                  </a:lnTo>
                  <a:lnTo>
                    <a:pt x="332" y="8"/>
                  </a:lnTo>
                  <a:lnTo>
                    <a:pt x="337" y="8"/>
                  </a:lnTo>
                  <a:lnTo>
                    <a:pt x="341" y="8"/>
                  </a:lnTo>
                  <a:lnTo>
                    <a:pt x="347" y="10"/>
                  </a:lnTo>
                  <a:lnTo>
                    <a:pt x="352" y="12"/>
                  </a:lnTo>
                  <a:lnTo>
                    <a:pt x="358" y="12"/>
                  </a:lnTo>
                  <a:lnTo>
                    <a:pt x="361" y="13"/>
                  </a:lnTo>
                  <a:lnTo>
                    <a:pt x="367" y="15"/>
                  </a:lnTo>
                  <a:lnTo>
                    <a:pt x="372" y="17"/>
                  </a:lnTo>
                  <a:lnTo>
                    <a:pt x="378" y="17"/>
                  </a:lnTo>
                  <a:lnTo>
                    <a:pt x="383" y="19"/>
                  </a:lnTo>
                  <a:lnTo>
                    <a:pt x="387" y="19"/>
                  </a:lnTo>
                  <a:lnTo>
                    <a:pt x="393" y="21"/>
                  </a:lnTo>
                  <a:lnTo>
                    <a:pt x="396" y="23"/>
                  </a:lnTo>
                  <a:lnTo>
                    <a:pt x="402" y="24"/>
                  </a:lnTo>
                  <a:lnTo>
                    <a:pt x="406" y="24"/>
                  </a:lnTo>
                  <a:lnTo>
                    <a:pt x="411" y="26"/>
                  </a:lnTo>
                  <a:lnTo>
                    <a:pt x="418" y="30"/>
                  </a:lnTo>
                  <a:lnTo>
                    <a:pt x="426" y="32"/>
                  </a:lnTo>
                  <a:lnTo>
                    <a:pt x="431" y="36"/>
                  </a:lnTo>
                  <a:lnTo>
                    <a:pt x="439" y="41"/>
                  </a:lnTo>
                  <a:lnTo>
                    <a:pt x="444" y="43"/>
                  </a:lnTo>
                  <a:lnTo>
                    <a:pt x="448" y="48"/>
                  </a:lnTo>
                  <a:lnTo>
                    <a:pt x="454" y="52"/>
                  </a:lnTo>
                  <a:lnTo>
                    <a:pt x="457" y="58"/>
                  </a:lnTo>
                  <a:lnTo>
                    <a:pt x="463" y="63"/>
                  </a:lnTo>
                  <a:lnTo>
                    <a:pt x="468" y="71"/>
                  </a:lnTo>
                  <a:lnTo>
                    <a:pt x="470" y="74"/>
                  </a:lnTo>
                  <a:lnTo>
                    <a:pt x="472" y="78"/>
                  </a:lnTo>
                  <a:lnTo>
                    <a:pt x="461" y="96"/>
                  </a:lnTo>
                  <a:lnTo>
                    <a:pt x="500" y="137"/>
                  </a:lnTo>
                  <a:lnTo>
                    <a:pt x="457" y="131"/>
                  </a:lnTo>
                  <a:lnTo>
                    <a:pt x="459" y="133"/>
                  </a:lnTo>
                  <a:lnTo>
                    <a:pt x="466" y="139"/>
                  </a:lnTo>
                  <a:lnTo>
                    <a:pt x="470" y="141"/>
                  </a:lnTo>
                  <a:lnTo>
                    <a:pt x="474" y="146"/>
                  </a:lnTo>
                  <a:lnTo>
                    <a:pt x="479" y="152"/>
                  </a:lnTo>
                  <a:lnTo>
                    <a:pt x="485" y="157"/>
                  </a:lnTo>
                  <a:lnTo>
                    <a:pt x="489" y="161"/>
                  </a:lnTo>
                  <a:lnTo>
                    <a:pt x="492" y="166"/>
                  </a:lnTo>
                  <a:lnTo>
                    <a:pt x="498" y="172"/>
                  </a:lnTo>
                  <a:lnTo>
                    <a:pt x="501" y="177"/>
                  </a:lnTo>
                  <a:lnTo>
                    <a:pt x="503" y="181"/>
                  </a:lnTo>
                  <a:lnTo>
                    <a:pt x="507" y="187"/>
                  </a:lnTo>
                  <a:lnTo>
                    <a:pt x="507" y="190"/>
                  </a:lnTo>
                  <a:lnTo>
                    <a:pt x="509" y="194"/>
                  </a:lnTo>
                  <a:lnTo>
                    <a:pt x="505" y="200"/>
                  </a:lnTo>
                  <a:lnTo>
                    <a:pt x="500" y="201"/>
                  </a:lnTo>
                  <a:lnTo>
                    <a:pt x="492" y="203"/>
                  </a:lnTo>
                  <a:lnTo>
                    <a:pt x="485" y="203"/>
                  </a:lnTo>
                  <a:lnTo>
                    <a:pt x="477" y="203"/>
                  </a:lnTo>
                  <a:lnTo>
                    <a:pt x="472" y="203"/>
                  </a:lnTo>
                  <a:lnTo>
                    <a:pt x="466" y="201"/>
                  </a:lnTo>
                  <a:lnTo>
                    <a:pt x="465" y="201"/>
                  </a:lnTo>
                  <a:lnTo>
                    <a:pt x="465" y="240"/>
                  </a:lnTo>
                  <a:lnTo>
                    <a:pt x="476" y="260"/>
                  </a:lnTo>
                  <a:lnTo>
                    <a:pt x="474" y="260"/>
                  </a:lnTo>
                  <a:lnTo>
                    <a:pt x="472" y="260"/>
                  </a:lnTo>
                  <a:lnTo>
                    <a:pt x="468" y="262"/>
                  </a:lnTo>
                  <a:lnTo>
                    <a:pt x="463" y="264"/>
                  </a:lnTo>
                  <a:lnTo>
                    <a:pt x="455" y="264"/>
                  </a:lnTo>
                  <a:lnTo>
                    <a:pt x="450" y="264"/>
                  </a:lnTo>
                  <a:lnTo>
                    <a:pt x="442" y="262"/>
                  </a:lnTo>
                  <a:lnTo>
                    <a:pt x="435" y="260"/>
                  </a:lnTo>
                  <a:lnTo>
                    <a:pt x="426" y="255"/>
                  </a:lnTo>
                  <a:lnTo>
                    <a:pt x="417" y="248"/>
                  </a:lnTo>
                  <a:lnTo>
                    <a:pt x="407" y="238"/>
                  </a:lnTo>
                  <a:lnTo>
                    <a:pt x="400" y="231"/>
                  </a:lnTo>
                  <a:lnTo>
                    <a:pt x="393" y="222"/>
                  </a:lnTo>
                  <a:lnTo>
                    <a:pt x="387" y="214"/>
                  </a:lnTo>
                  <a:lnTo>
                    <a:pt x="385" y="211"/>
                  </a:lnTo>
                  <a:lnTo>
                    <a:pt x="383" y="209"/>
                  </a:lnTo>
                  <a:lnTo>
                    <a:pt x="398" y="209"/>
                  </a:lnTo>
                  <a:lnTo>
                    <a:pt x="435" y="244"/>
                  </a:lnTo>
                  <a:lnTo>
                    <a:pt x="433" y="200"/>
                  </a:lnTo>
                  <a:lnTo>
                    <a:pt x="398" y="187"/>
                  </a:lnTo>
                  <a:lnTo>
                    <a:pt x="396" y="187"/>
                  </a:lnTo>
                  <a:lnTo>
                    <a:pt x="393" y="190"/>
                  </a:lnTo>
                  <a:lnTo>
                    <a:pt x="387" y="190"/>
                  </a:lnTo>
                  <a:lnTo>
                    <a:pt x="385" y="192"/>
                  </a:lnTo>
                  <a:lnTo>
                    <a:pt x="380" y="194"/>
                  </a:lnTo>
                  <a:lnTo>
                    <a:pt x="374" y="198"/>
                  </a:lnTo>
                  <a:lnTo>
                    <a:pt x="367" y="200"/>
                  </a:lnTo>
                  <a:lnTo>
                    <a:pt x="361" y="201"/>
                  </a:lnTo>
                  <a:lnTo>
                    <a:pt x="356" y="203"/>
                  </a:lnTo>
                  <a:lnTo>
                    <a:pt x="350" y="207"/>
                  </a:lnTo>
                  <a:lnTo>
                    <a:pt x="341" y="211"/>
                  </a:lnTo>
                  <a:lnTo>
                    <a:pt x="334" y="213"/>
                  </a:lnTo>
                  <a:lnTo>
                    <a:pt x="326" y="216"/>
                  </a:lnTo>
                  <a:lnTo>
                    <a:pt x="321" y="220"/>
                  </a:lnTo>
                  <a:lnTo>
                    <a:pt x="312" y="222"/>
                  </a:lnTo>
                  <a:lnTo>
                    <a:pt x="304" y="225"/>
                  </a:lnTo>
                  <a:lnTo>
                    <a:pt x="295" y="229"/>
                  </a:lnTo>
                  <a:lnTo>
                    <a:pt x="288" y="231"/>
                  </a:lnTo>
                  <a:lnTo>
                    <a:pt x="280" y="235"/>
                  </a:lnTo>
                  <a:lnTo>
                    <a:pt x="273" y="238"/>
                  </a:lnTo>
                  <a:lnTo>
                    <a:pt x="265" y="240"/>
                  </a:lnTo>
                  <a:lnTo>
                    <a:pt x="258" y="244"/>
                  </a:lnTo>
                  <a:lnTo>
                    <a:pt x="251" y="246"/>
                  </a:lnTo>
                  <a:lnTo>
                    <a:pt x="243" y="248"/>
                  </a:lnTo>
                  <a:lnTo>
                    <a:pt x="238" y="249"/>
                  </a:lnTo>
                  <a:lnTo>
                    <a:pt x="232" y="253"/>
                  </a:lnTo>
                  <a:lnTo>
                    <a:pt x="227" y="253"/>
                  </a:lnTo>
                  <a:lnTo>
                    <a:pt x="221" y="255"/>
                  </a:lnTo>
                  <a:lnTo>
                    <a:pt x="217" y="257"/>
                  </a:lnTo>
                  <a:lnTo>
                    <a:pt x="214" y="259"/>
                  </a:lnTo>
                  <a:lnTo>
                    <a:pt x="206" y="259"/>
                  </a:lnTo>
                  <a:lnTo>
                    <a:pt x="197" y="259"/>
                  </a:lnTo>
                  <a:lnTo>
                    <a:pt x="194" y="259"/>
                  </a:lnTo>
                  <a:lnTo>
                    <a:pt x="188" y="259"/>
                  </a:lnTo>
                  <a:lnTo>
                    <a:pt x="182" y="259"/>
                  </a:lnTo>
                  <a:lnTo>
                    <a:pt x="179" y="259"/>
                  </a:lnTo>
                  <a:lnTo>
                    <a:pt x="173" y="259"/>
                  </a:lnTo>
                  <a:lnTo>
                    <a:pt x="170" y="259"/>
                  </a:lnTo>
                  <a:lnTo>
                    <a:pt x="164" y="257"/>
                  </a:lnTo>
                  <a:lnTo>
                    <a:pt x="158" y="257"/>
                  </a:lnTo>
                  <a:lnTo>
                    <a:pt x="149" y="257"/>
                  </a:lnTo>
                  <a:lnTo>
                    <a:pt x="142" y="257"/>
                  </a:lnTo>
                  <a:lnTo>
                    <a:pt x="133" y="255"/>
                  </a:lnTo>
                  <a:lnTo>
                    <a:pt x="125" y="255"/>
                  </a:lnTo>
                  <a:lnTo>
                    <a:pt x="118" y="253"/>
                  </a:lnTo>
                  <a:lnTo>
                    <a:pt x="112" y="253"/>
                  </a:lnTo>
                  <a:lnTo>
                    <a:pt x="105" y="251"/>
                  </a:lnTo>
                  <a:lnTo>
                    <a:pt x="103" y="251"/>
                  </a:lnTo>
                  <a:lnTo>
                    <a:pt x="99" y="251"/>
                  </a:lnTo>
                  <a:lnTo>
                    <a:pt x="101" y="249"/>
                  </a:lnTo>
                  <a:lnTo>
                    <a:pt x="105" y="249"/>
                  </a:lnTo>
                  <a:lnTo>
                    <a:pt x="109" y="249"/>
                  </a:lnTo>
                  <a:lnTo>
                    <a:pt x="116" y="249"/>
                  </a:lnTo>
                  <a:lnTo>
                    <a:pt x="123" y="249"/>
                  </a:lnTo>
                  <a:lnTo>
                    <a:pt x="131" y="248"/>
                  </a:lnTo>
                  <a:lnTo>
                    <a:pt x="136" y="248"/>
                  </a:lnTo>
                  <a:lnTo>
                    <a:pt x="142" y="248"/>
                  </a:lnTo>
                  <a:lnTo>
                    <a:pt x="147" y="248"/>
                  </a:lnTo>
                  <a:lnTo>
                    <a:pt x="153" y="248"/>
                  </a:lnTo>
                  <a:lnTo>
                    <a:pt x="158" y="246"/>
                  </a:lnTo>
                  <a:lnTo>
                    <a:pt x="162" y="246"/>
                  </a:lnTo>
                  <a:lnTo>
                    <a:pt x="168" y="244"/>
                  </a:lnTo>
                  <a:lnTo>
                    <a:pt x="173" y="244"/>
                  </a:lnTo>
                  <a:lnTo>
                    <a:pt x="179" y="242"/>
                  </a:lnTo>
                  <a:lnTo>
                    <a:pt x="182" y="242"/>
                  </a:lnTo>
                  <a:lnTo>
                    <a:pt x="188" y="240"/>
                  </a:lnTo>
                  <a:lnTo>
                    <a:pt x="194" y="240"/>
                  </a:lnTo>
                  <a:lnTo>
                    <a:pt x="201" y="238"/>
                  </a:lnTo>
                  <a:lnTo>
                    <a:pt x="208" y="236"/>
                  </a:lnTo>
                  <a:lnTo>
                    <a:pt x="216" y="235"/>
                  </a:lnTo>
                  <a:lnTo>
                    <a:pt x="221" y="233"/>
                  </a:lnTo>
                  <a:lnTo>
                    <a:pt x="173" y="209"/>
                  </a:lnTo>
                  <a:lnTo>
                    <a:pt x="170" y="211"/>
                  </a:lnTo>
                  <a:lnTo>
                    <a:pt x="166" y="211"/>
                  </a:lnTo>
                  <a:lnTo>
                    <a:pt x="160" y="213"/>
                  </a:lnTo>
                  <a:lnTo>
                    <a:pt x="153" y="214"/>
                  </a:lnTo>
                  <a:lnTo>
                    <a:pt x="147" y="218"/>
                  </a:lnTo>
                  <a:lnTo>
                    <a:pt x="138" y="220"/>
                  </a:lnTo>
                  <a:lnTo>
                    <a:pt x="131" y="222"/>
                  </a:lnTo>
                  <a:lnTo>
                    <a:pt x="125" y="224"/>
                  </a:lnTo>
                  <a:lnTo>
                    <a:pt x="120" y="224"/>
                  </a:lnTo>
                  <a:lnTo>
                    <a:pt x="114" y="225"/>
                  </a:lnTo>
                  <a:lnTo>
                    <a:pt x="111" y="227"/>
                  </a:lnTo>
                  <a:lnTo>
                    <a:pt x="101" y="229"/>
                  </a:lnTo>
                  <a:lnTo>
                    <a:pt x="94" y="231"/>
                  </a:lnTo>
                  <a:lnTo>
                    <a:pt x="85" y="231"/>
                  </a:lnTo>
                  <a:lnTo>
                    <a:pt x="77" y="233"/>
                  </a:lnTo>
                  <a:lnTo>
                    <a:pt x="70" y="233"/>
                  </a:lnTo>
                  <a:lnTo>
                    <a:pt x="64" y="233"/>
                  </a:lnTo>
                  <a:lnTo>
                    <a:pt x="59" y="231"/>
                  </a:lnTo>
                  <a:lnTo>
                    <a:pt x="52" y="229"/>
                  </a:lnTo>
                  <a:lnTo>
                    <a:pt x="46" y="225"/>
                  </a:lnTo>
                  <a:lnTo>
                    <a:pt x="42" y="224"/>
                  </a:lnTo>
                  <a:lnTo>
                    <a:pt x="35" y="220"/>
                  </a:lnTo>
                  <a:lnTo>
                    <a:pt x="31" y="216"/>
                  </a:lnTo>
                  <a:lnTo>
                    <a:pt x="26" y="211"/>
                  </a:lnTo>
                  <a:lnTo>
                    <a:pt x="22" y="209"/>
                  </a:lnTo>
                  <a:lnTo>
                    <a:pt x="16" y="203"/>
                  </a:lnTo>
                  <a:lnTo>
                    <a:pt x="13" y="200"/>
                  </a:lnTo>
                  <a:lnTo>
                    <a:pt x="9" y="196"/>
                  </a:lnTo>
                  <a:lnTo>
                    <a:pt x="5" y="192"/>
                  </a:lnTo>
                  <a:lnTo>
                    <a:pt x="2" y="189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4586" y="3075"/>
              <a:ext cx="74" cy="16"/>
            </a:xfrm>
            <a:custGeom>
              <a:avLst/>
              <a:gdLst>
                <a:gd name="T0" fmla="*/ 74 w 147"/>
                <a:gd name="T1" fmla="*/ 14 h 33"/>
                <a:gd name="T2" fmla="*/ 73 w 147"/>
                <a:gd name="T3" fmla="*/ 13 h 33"/>
                <a:gd name="T4" fmla="*/ 71 w 147"/>
                <a:gd name="T5" fmla="*/ 13 h 33"/>
                <a:gd name="T6" fmla="*/ 68 w 147"/>
                <a:gd name="T7" fmla="*/ 11 h 33"/>
                <a:gd name="T8" fmla="*/ 65 w 147"/>
                <a:gd name="T9" fmla="*/ 10 h 33"/>
                <a:gd name="T10" fmla="*/ 60 w 147"/>
                <a:gd name="T11" fmla="*/ 9 h 33"/>
                <a:gd name="T12" fmla="*/ 56 w 147"/>
                <a:gd name="T13" fmla="*/ 8 h 33"/>
                <a:gd name="T14" fmla="*/ 54 w 147"/>
                <a:gd name="T15" fmla="*/ 7 h 33"/>
                <a:gd name="T16" fmla="*/ 52 w 147"/>
                <a:gd name="T17" fmla="*/ 6 h 33"/>
                <a:gd name="T18" fmla="*/ 49 w 147"/>
                <a:gd name="T19" fmla="*/ 6 h 33"/>
                <a:gd name="T20" fmla="*/ 47 w 147"/>
                <a:gd name="T21" fmla="*/ 5 h 33"/>
                <a:gd name="T22" fmla="*/ 43 w 147"/>
                <a:gd name="T23" fmla="*/ 4 h 33"/>
                <a:gd name="T24" fmla="*/ 42 w 147"/>
                <a:gd name="T25" fmla="*/ 4 h 33"/>
                <a:gd name="T26" fmla="*/ 38 w 147"/>
                <a:gd name="T27" fmla="*/ 4 h 33"/>
                <a:gd name="T28" fmla="*/ 36 w 147"/>
                <a:gd name="T29" fmla="*/ 4 h 33"/>
                <a:gd name="T30" fmla="*/ 33 w 147"/>
                <a:gd name="T31" fmla="*/ 3 h 33"/>
                <a:gd name="T32" fmla="*/ 31 w 147"/>
                <a:gd name="T33" fmla="*/ 3 h 33"/>
                <a:gd name="T34" fmla="*/ 29 w 147"/>
                <a:gd name="T35" fmla="*/ 2 h 33"/>
                <a:gd name="T36" fmla="*/ 27 w 147"/>
                <a:gd name="T37" fmla="*/ 2 h 33"/>
                <a:gd name="T38" fmla="*/ 24 w 147"/>
                <a:gd name="T39" fmla="*/ 1 h 33"/>
                <a:gd name="T40" fmla="*/ 21 w 147"/>
                <a:gd name="T41" fmla="*/ 1 h 33"/>
                <a:gd name="T42" fmla="*/ 19 w 147"/>
                <a:gd name="T43" fmla="*/ 0 h 33"/>
                <a:gd name="T44" fmla="*/ 19 w 147"/>
                <a:gd name="T45" fmla="*/ 0 h 33"/>
                <a:gd name="T46" fmla="*/ 15 w 147"/>
                <a:gd name="T47" fmla="*/ 0 h 33"/>
                <a:gd name="T48" fmla="*/ 13 w 147"/>
                <a:gd name="T49" fmla="*/ 0 h 33"/>
                <a:gd name="T50" fmla="*/ 8 w 147"/>
                <a:gd name="T51" fmla="*/ 1 h 33"/>
                <a:gd name="T52" fmla="*/ 6 w 147"/>
                <a:gd name="T53" fmla="*/ 3 h 33"/>
                <a:gd name="T54" fmla="*/ 4 w 147"/>
                <a:gd name="T55" fmla="*/ 4 h 33"/>
                <a:gd name="T56" fmla="*/ 2 w 147"/>
                <a:gd name="T57" fmla="*/ 6 h 33"/>
                <a:gd name="T58" fmla="*/ 0 w 147"/>
                <a:gd name="T59" fmla="*/ 11 h 33"/>
                <a:gd name="T60" fmla="*/ 2 w 147"/>
                <a:gd name="T61" fmla="*/ 14 h 33"/>
                <a:gd name="T62" fmla="*/ 3 w 147"/>
                <a:gd name="T63" fmla="*/ 14 h 33"/>
                <a:gd name="T64" fmla="*/ 6 w 147"/>
                <a:gd name="T65" fmla="*/ 15 h 33"/>
                <a:gd name="T66" fmla="*/ 8 w 147"/>
                <a:gd name="T67" fmla="*/ 15 h 33"/>
                <a:gd name="T68" fmla="*/ 13 w 147"/>
                <a:gd name="T69" fmla="*/ 15 h 33"/>
                <a:gd name="T70" fmla="*/ 15 w 147"/>
                <a:gd name="T71" fmla="*/ 15 h 33"/>
                <a:gd name="T72" fmla="*/ 18 w 147"/>
                <a:gd name="T73" fmla="*/ 15 h 33"/>
                <a:gd name="T74" fmla="*/ 20 w 147"/>
                <a:gd name="T75" fmla="*/ 15 h 33"/>
                <a:gd name="T76" fmla="*/ 22 w 147"/>
                <a:gd name="T77" fmla="*/ 15 h 33"/>
                <a:gd name="T78" fmla="*/ 25 w 147"/>
                <a:gd name="T79" fmla="*/ 15 h 33"/>
                <a:gd name="T80" fmla="*/ 28 w 147"/>
                <a:gd name="T81" fmla="*/ 15 h 33"/>
                <a:gd name="T82" fmla="*/ 31 w 147"/>
                <a:gd name="T83" fmla="*/ 15 h 33"/>
                <a:gd name="T84" fmla="*/ 34 w 147"/>
                <a:gd name="T85" fmla="*/ 15 h 33"/>
                <a:gd name="T86" fmla="*/ 36 w 147"/>
                <a:gd name="T87" fmla="*/ 15 h 33"/>
                <a:gd name="T88" fmla="*/ 39 w 147"/>
                <a:gd name="T89" fmla="*/ 15 h 33"/>
                <a:gd name="T90" fmla="*/ 42 w 147"/>
                <a:gd name="T91" fmla="*/ 15 h 33"/>
                <a:gd name="T92" fmla="*/ 44 w 147"/>
                <a:gd name="T93" fmla="*/ 15 h 33"/>
                <a:gd name="T94" fmla="*/ 47 w 147"/>
                <a:gd name="T95" fmla="*/ 15 h 33"/>
                <a:gd name="T96" fmla="*/ 49 w 147"/>
                <a:gd name="T97" fmla="*/ 15 h 33"/>
                <a:gd name="T98" fmla="*/ 52 w 147"/>
                <a:gd name="T99" fmla="*/ 15 h 33"/>
                <a:gd name="T100" fmla="*/ 55 w 147"/>
                <a:gd name="T101" fmla="*/ 15 h 33"/>
                <a:gd name="T102" fmla="*/ 58 w 147"/>
                <a:gd name="T103" fmla="*/ 15 h 33"/>
                <a:gd name="T104" fmla="*/ 61 w 147"/>
                <a:gd name="T105" fmla="*/ 15 h 33"/>
                <a:gd name="T106" fmla="*/ 64 w 147"/>
                <a:gd name="T107" fmla="*/ 16 h 33"/>
                <a:gd name="T108" fmla="*/ 66 w 147"/>
                <a:gd name="T109" fmla="*/ 16 h 33"/>
                <a:gd name="T110" fmla="*/ 68 w 147"/>
                <a:gd name="T111" fmla="*/ 16 h 33"/>
                <a:gd name="T112" fmla="*/ 71 w 147"/>
                <a:gd name="T113" fmla="*/ 15 h 33"/>
                <a:gd name="T114" fmla="*/ 73 w 147"/>
                <a:gd name="T115" fmla="*/ 15 h 33"/>
                <a:gd name="T116" fmla="*/ 74 w 147"/>
                <a:gd name="T117" fmla="*/ 14 h 33"/>
                <a:gd name="T118" fmla="*/ 74 w 147"/>
                <a:gd name="T119" fmla="*/ 14 h 3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47"/>
                <a:gd name="T181" fmla="*/ 0 h 33"/>
                <a:gd name="T182" fmla="*/ 147 w 147"/>
                <a:gd name="T183" fmla="*/ 33 h 3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47" h="33">
                  <a:moveTo>
                    <a:pt x="147" y="28"/>
                  </a:moveTo>
                  <a:lnTo>
                    <a:pt x="145" y="26"/>
                  </a:lnTo>
                  <a:lnTo>
                    <a:pt x="142" y="26"/>
                  </a:lnTo>
                  <a:lnTo>
                    <a:pt x="136" y="22"/>
                  </a:lnTo>
                  <a:lnTo>
                    <a:pt x="129" y="20"/>
                  </a:lnTo>
                  <a:lnTo>
                    <a:pt x="120" y="19"/>
                  </a:lnTo>
                  <a:lnTo>
                    <a:pt x="112" y="17"/>
                  </a:lnTo>
                  <a:lnTo>
                    <a:pt x="107" y="15"/>
                  </a:lnTo>
                  <a:lnTo>
                    <a:pt x="103" y="13"/>
                  </a:lnTo>
                  <a:lnTo>
                    <a:pt x="98" y="13"/>
                  </a:lnTo>
                  <a:lnTo>
                    <a:pt x="94" y="11"/>
                  </a:lnTo>
                  <a:lnTo>
                    <a:pt x="86" y="9"/>
                  </a:lnTo>
                  <a:lnTo>
                    <a:pt x="83" y="9"/>
                  </a:lnTo>
                  <a:lnTo>
                    <a:pt x="75" y="8"/>
                  </a:lnTo>
                  <a:lnTo>
                    <a:pt x="72" y="8"/>
                  </a:lnTo>
                  <a:lnTo>
                    <a:pt x="66" y="6"/>
                  </a:lnTo>
                  <a:lnTo>
                    <a:pt x="61" y="6"/>
                  </a:lnTo>
                  <a:lnTo>
                    <a:pt x="57" y="4"/>
                  </a:lnTo>
                  <a:lnTo>
                    <a:pt x="53" y="4"/>
                  </a:lnTo>
                  <a:lnTo>
                    <a:pt x="48" y="2"/>
                  </a:lnTo>
                  <a:lnTo>
                    <a:pt x="42" y="2"/>
                  </a:lnTo>
                  <a:lnTo>
                    <a:pt x="38" y="0"/>
                  </a:lnTo>
                  <a:lnTo>
                    <a:pt x="37" y="0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11" y="6"/>
                  </a:lnTo>
                  <a:lnTo>
                    <a:pt x="7" y="9"/>
                  </a:lnTo>
                  <a:lnTo>
                    <a:pt x="3" y="13"/>
                  </a:lnTo>
                  <a:lnTo>
                    <a:pt x="0" y="22"/>
                  </a:lnTo>
                  <a:lnTo>
                    <a:pt x="3" y="28"/>
                  </a:lnTo>
                  <a:lnTo>
                    <a:pt x="5" y="28"/>
                  </a:lnTo>
                  <a:lnTo>
                    <a:pt x="11" y="30"/>
                  </a:lnTo>
                  <a:lnTo>
                    <a:pt x="16" y="30"/>
                  </a:lnTo>
                  <a:lnTo>
                    <a:pt x="26" y="30"/>
                  </a:lnTo>
                  <a:lnTo>
                    <a:pt x="29" y="30"/>
                  </a:lnTo>
                  <a:lnTo>
                    <a:pt x="35" y="30"/>
                  </a:lnTo>
                  <a:lnTo>
                    <a:pt x="40" y="30"/>
                  </a:lnTo>
                  <a:lnTo>
                    <a:pt x="44" y="30"/>
                  </a:lnTo>
                  <a:lnTo>
                    <a:pt x="50" y="30"/>
                  </a:lnTo>
                  <a:lnTo>
                    <a:pt x="55" y="30"/>
                  </a:lnTo>
                  <a:lnTo>
                    <a:pt x="61" y="30"/>
                  </a:lnTo>
                  <a:lnTo>
                    <a:pt x="68" y="31"/>
                  </a:lnTo>
                  <a:lnTo>
                    <a:pt x="72" y="31"/>
                  </a:lnTo>
                  <a:lnTo>
                    <a:pt x="77" y="31"/>
                  </a:lnTo>
                  <a:lnTo>
                    <a:pt x="83" y="31"/>
                  </a:lnTo>
                  <a:lnTo>
                    <a:pt x="88" y="31"/>
                  </a:lnTo>
                  <a:lnTo>
                    <a:pt x="94" y="31"/>
                  </a:lnTo>
                  <a:lnTo>
                    <a:pt x="98" y="31"/>
                  </a:lnTo>
                  <a:lnTo>
                    <a:pt x="103" y="31"/>
                  </a:lnTo>
                  <a:lnTo>
                    <a:pt x="109" y="31"/>
                  </a:lnTo>
                  <a:lnTo>
                    <a:pt x="116" y="31"/>
                  </a:lnTo>
                  <a:lnTo>
                    <a:pt x="121" y="31"/>
                  </a:lnTo>
                  <a:lnTo>
                    <a:pt x="127" y="33"/>
                  </a:lnTo>
                  <a:lnTo>
                    <a:pt x="131" y="33"/>
                  </a:lnTo>
                  <a:lnTo>
                    <a:pt x="136" y="33"/>
                  </a:lnTo>
                  <a:lnTo>
                    <a:pt x="142" y="31"/>
                  </a:lnTo>
                  <a:lnTo>
                    <a:pt x="145" y="30"/>
                  </a:lnTo>
                  <a:lnTo>
                    <a:pt x="147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4613" y="3031"/>
              <a:ext cx="99" cy="53"/>
            </a:xfrm>
            <a:custGeom>
              <a:avLst/>
              <a:gdLst>
                <a:gd name="T0" fmla="*/ 0 w 198"/>
                <a:gd name="T1" fmla="*/ 31 h 106"/>
                <a:gd name="T2" fmla="*/ 1 w 198"/>
                <a:gd name="T3" fmla="*/ 28 h 106"/>
                <a:gd name="T4" fmla="*/ 4 w 198"/>
                <a:gd name="T5" fmla="*/ 25 h 106"/>
                <a:gd name="T6" fmla="*/ 7 w 198"/>
                <a:gd name="T7" fmla="*/ 24 h 106"/>
                <a:gd name="T8" fmla="*/ 13 w 198"/>
                <a:gd name="T9" fmla="*/ 24 h 106"/>
                <a:gd name="T10" fmla="*/ 19 w 198"/>
                <a:gd name="T11" fmla="*/ 25 h 106"/>
                <a:gd name="T12" fmla="*/ 25 w 198"/>
                <a:gd name="T13" fmla="*/ 27 h 106"/>
                <a:gd name="T14" fmla="*/ 31 w 198"/>
                <a:gd name="T15" fmla="*/ 29 h 106"/>
                <a:gd name="T16" fmla="*/ 38 w 198"/>
                <a:gd name="T17" fmla="*/ 31 h 106"/>
                <a:gd name="T18" fmla="*/ 44 w 198"/>
                <a:gd name="T19" fmla="*/ 35 h 106"/>
                <a:gd name="T20" fmla="*/ 50 w 198"/>
                <a:gd name="T21" fmla="*/ 36 h 106"/>
                <a:gd name="T22" fmla="*/ 51 w 198"/>
                <a:gd name="T23" fmla="*/ 35 h 106"/>
                <a:gd name="T24" fmla="*/ 48 w 198"/>
                <a:gd name="T25" fmla="*/ 31 h 106"/>
                <a:gd name="T26" fmla="*/ 46 w 198"/>
                <a:gd name="T27" fmla="*/ 26 h 106"/>
                <a:gd name="T28" fmla="*/ 42 w 198"/>
                <a:gd name="T29" fmla="*/ 22 h 106"/>
                <a:gd name="T30" fmla="*/ 38 w 198"/>
                <a:gd name="T31" fmla="*/ 15 h 106"/>
                <a:gd name="T32" fmla="*/ 34 w 198"/>
                <a:gd name="T33" fmla="*/ 9 h 106"/>
                <a:gd name="T34" fmla="*/ 33 w 198"/>
                <a:gd name="T35" fmla="*/ 4 h 106"/>
                <a:gd name="T36" fmla="*/ 33 w 198"/>
                <a:gd name="T37" fmla="*/ 1 h 106"/>
                <a:gd name="T38" fmla="*/ 36 w 198"/>
                <a:gd name="T39" fmla="*/ 0 h 106"/>
                <a:gd name="T40" fmla="*/ 43 w 198"/>
                <a:gd name="T41" fmla="*/ 3 h 106"/>
                <a:gd name="T42" fmla="*/ 48 w 198"/>
                <a:gd name="T43" fmla="*/ 6 h 106"/>
                <a:gd name="T44" fmla="*/ 53 w 198"/>
                <a:gd name="T45" fmla="*/ 9 h 106"/>
                <a:gd name="T46" fmla="*/ 60 w 198"/>
                <a:gd name="T47" fmla="*/ 12 h 106"/>
                <a:gd name="T48" fmla="*/ 66 w 198"/>
                <a:gd name="T49" fmla="*/ 16 h 106"/>
                <a:gd name="T50" fmla="*/ 70 w 198"/>
                <a:gd name="T51" fmla="*/ 19 h 106"/>
                <a:gd name="T52" fmla="*/ 77 w 198"/>
                <a:gd name="T53" fmla="*/ 24 h 106"/>
                <a:gd name="T54" fmla="*/ 85 w 198"/>
                <a:gd name="T55" fmla="*/ 29 h 106"/>
                <a:gd name="T56" fmla="*/ 93 w 198"/>
                <a:gd name="T57" fmla="*/ 35 h 106"/>
                <a:gd name="T58" fmla="*/ 98 w 198"/>
                <a:gd name="T59" fmla="*/ 38 h 106"/>
                <a:gd name="T60" fmla="*/ 98 w 198"/>
                <a:gd name="T61" fmla="*/ 39 h 106"/>
                <a:gd name="T62" fmla="*/ 94 w 198"/>
                <a:gd name="T63" fmla="*/ 41 h 106"/>
                <a:gd name="T64" fmla="*/ 89 w 198"/>
                <a:gd name="T65" fmla="*/ 39 h 106"/>
                <a:gd name="T66" fmla="*/ 84 w 198"/>
                <a:gd name="T67" fmla="*/ 38 h 106"/>
                <a:gd name="T68" fmla="*/ 79 w 198"/>
                <a:gd name="T69" fmla="*/ 36 h 106"/>
                <a:gd name="T70" fmla="*/ 73 w 198"/>
                <a:gd name="T71" fmla="*/ 33 h 106"/>
                <a:gd name="T72" fmla="*/ 69 w 198"/>
                <a:gd name="T73" fmla="*/ 29 h 106"/>
                <a:gd name="T74" fmla="*/ 63 w 198"/>
                <a:gd name="T75" fmla="*/ 27 h 106"/>
                <a:gd name="T76" fmla="*/ 57 w 198"/>
                <a:gd name="T77" fmla="*/ 24 h 106"/>
                <a:gd name="T78" fmla="*/ 57 w 198"/>
                <a:gd name="T79" fmla="*/ 25 h 106"/>
                <a:gd name="T80" fmla="*/ 63 w 198"/>
                <a:gd name="T81" fmla="*/ 30 h 106"/>
                <a:gd name="T82" fmla="*/ 68 w 198"/>
                <a:gd name="T83" fmla="*/ 36 h 106"/>
                <a:gd name="T84" fmla="*/ 72 w 198"/>
                <a:gd name="T85" fmla="*/ 41 h 106"/>
                <a:gd name="T86" fmla="*/ 75 w 198"/>
                <a:gd name="T87" fmla="*/ 46 h 106"/>
                <a:gd name="T88" fmla="*/ 78 w 198"/>
                <a:gd name="T89" fmla="*/ 52 h 106"/>
                <a:gd name="T90" fmla="*/ 73 w 198"/>
                <a:gd name="T91" fmla="*/ 53 h 106"/>
                <a:gd name="T92" fmla="*/ 66 w 198"/>
                <a:gd name="T93" fmla="*/ 51 h 106"/>
                <a:gd name="T94" fmla="*/ 59 w 198"/>
                <a:gd name="T95" fmla="*/ 49 h 106"/>
                <a:gd name="T96" fmla="*/ 54 w 198"/>
                <a:gd name="T97" fmla="*/ 48 h 106"/>
                <a:gd name="T98" fmla="*/ 49 w 198"/>
                <a:gd name="T99" fmla="*/ 47 h 106"/>
                <a:gd name="T100" fmla="*/ 44 w 198"/>
                <a:gd name="T101" fmla="*/ 45 h 106"/>
                <a:gd name="T102" fmla="*/ 38 w 198"/>
                <a:gd name="T103" fmla="*/ 44 h 106"/>
                <a:gd name="T104" fmla="*/ 34 w 198"/>
                <a:gd name="T105" fmla="*/ 42 h 106"/>
                <a:gd name="T106" fmla="*/ 28 w 198"/>
                <a:gd name="T107" fmla="*/ 40 h 106"/>
                <a:gd name="T108" fmla="*/ 23 w 198"/>
                <a:gd name="T109" fmla="*/ 39 h 106"/>
                <a:gd name="T110" fmla="*/ 18 w 198"/>
                <a:gd name="T111" fmla="*/ 37 h 106"/>
                <a:gd name="T112" fmla="*/ 12 w 198"/>
                <a:gd name="T113" fmla="*/ 36 h 106"/>
                <a:gd name="T114" fmla="*/ 7 w 198"/>
                <a:gd name="T115" fmla="*/ 36 h 106"/>
                <a:gd name="T116" fmla="*/ 2 w 198"/>
                <a:gd name="T117" fmla="*/ 35 h 106"/>
                <a:gd name="T118" fmla="*/ 1 w 198"/>
                <a:gd name="T119" fmla="*/ 35 h 10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98"/>
                <a:gd name="T181" fmla="*/ 0 h 106"/>
                <a:gd name="T182" fmla="*/ 198 w 198"/>
                <a:gd name="T183" fmla="*/ 106 h 10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98" h="106">
                  <a:moveTo>
                    <a:pt x="2" y="69"/>
                  </a:moveTo>
                  <a:lnTo>
                    <a:pt x="0" y="63"/>
                  </a:lnTo>
                  <a:lnTo>
                    <a:pt x="0" y="59"/>
                  </a:lnTo>
                  <a:lnTo>
                    <a:pt x="2" y="56"/>
                  </a:lnTo>
                  <a:lnTo>
                    <a:pt x="4" y="52"/>
                  </a:lnTo>
                  <a:lnTo>
                    <a:pt x="8" y="50"/>
                  </a:lnTo>
                  <a:lnTo>
                    <a:pt x="11" y="48"/>
                  </a:lnTo>
                  <a:lnTo>
                    <a:pt x="15" y="48"/>
                  </a:lnTo>
                  <a:lnTo>
                    <a:pt x="22" y="48"/>
                  </a:lnTo>
                  <a:lnTo>
                    <a:pt x="26" y="48"/>
                  </a:lnTo>
                  <a:lnTo>
                    <a:pt x="32" y="48"/>
                  </a:lnTo>
                  <a:lnTo>
                    <a:pt x="37" y="50"/>
                  </a:lnTo>
                  <a:lnTo>
                    <a:pt x="43" y="52"/>
                  </a:lnTo>
                  <a:lnTo>
                    <a:pt x="50" y="54"/>
                  </a:lnTo>
                  <a:lnTo>
                    <a:pt x="56" y="58"/>
                  </a:lnTo>
                  <a:lnTo>
                    <a:pt x="63" y="59"/>
                  </a:lnTo>
                  <a:lnTo>
                    <a:pt x="70" y="61"/>
                  </a:lnTo>
                  <a:lnTo>
                    <a:pt x="76" y="63"/>
                  </a:lnTo>
                  <a:lnTo>
                    <a:pt x="81" y="67"/>
                  </a:lnTo>
                  <a:lnTo>
                    <a:pt x="87" y="69"/>
                  </a:lnTo>
                  <a:lnTo>
                    <a:pt x="92" y="71"/>
                  </a:lnTo>
                  <a:lnTo>
                    <a:pt x="100" y="72"/>
                  </a:lnTo>
                  <a:lnTo>
                    <a:pt x="102" y="72"/>
                  </a:lnTo>
                  <a:lnTo>
                    <a:pt x="102" y="69"/>
                  </a:lnTo>
                  <a:lnTo>
                    <a:pt x="100" y="67"/>
                  </a:lnTo>
                  <a:lnTo>
                    <a:pt x="96" y="63"/>
                  </a:lnTo>
                  <a:lnTo>
                    <a:pt x="94" y="59"/>
                  </a:lnTo>
                  <a:lnTo>
                    <a:pt x="91" y="52"/>
                  </a:lnTo>
                  <a:lnTo>
                    <a:pt x="87" y="48"/>
                  </a:lnTo>
                  <a:lnTo>
                    <a:pt x="83" y="43"/>
                  </a:lnTo>
                  <a:lnTo>
                    <a:pt x="80" y="36"/>
                  </a:lnTo>
                  <a:lnTo>
                    <a:pt x="76" y="30"/>
                  </a:lnTo>
                  <a:lnTo>
                    <a:pt x="72" y="24"/>
                  </a:lnTo>
                  <a:lnTo>
                    <a:pt x="68" y="17"/>
                  </a:lnTo>
                  <a:lnTo>
                    <a:pt x="67" y="13"/>
                  </a:lnTo>
                  <a:lnTo>
                    <a:pt x="65" y="8"/>
                  </a:lnTo>
                  <a:lnTo>
                    <a:pt x="65" y="4"/>
                  </a:lnTo>
                  <a:lnTo>
                    <a:pt x="65" y="2"/>
                  </a:lnTo>
                  <a:lnTo>
                    <a:pt x="67" y="0"/>
                  </a:lnTo>
                  <a:lnTo>
                    <a:pt x="72" y="0"/>
                  </a:lnTo>
                  <a:lnTo>
                    <a:pt x="80" y="4"/>
                  </a:lnTo>
                  <a:lnTo>
                    <a:pt x="85" y="6"/>
                  </a:lnTo>
                  <a:lnTo>
                    <a:pt x="91" y="8"/>
                  </a:lnTo>
                  <a:lnTo>
                    <a:pt x="96" y="12"/>
                  </a:lnTo>
                  <a:lnTo>
                    <a:pt x="102" y="15"/>
                  </a:lnTo>
                  <a:lnTo>
                    <a:pt x="107" y="17"/>
                  </a:lnTo>
                  <a:lnTo>
                    <a:pt x="115" y="21"/>
                  </a:lnTo>
                  <a:lnTo>
                    <a:pt x="120" y="24"/>
                  </a:lnTo>
                  <a:lnTo>
                    <a:pt x="126" y="28"/>
                  </a:lnTo>
                  <a:lnTo>
                    <a:pt x="131" y="32"/>
                  </a:lnTo>
                  <a:lnTo>
                    <a:pt x="137" y="34"/>
                  </a:lnTo>
                  <a:lnTo>
                    <a:pt x="140" y="37"/>
                  </a:lnTo>
                  <a:lnTo>
                    <a:pt x="146" y="41"/>
                  </a:lnTo>
                  <a:lnTo>
                    <a:pt x="153" y="47"/>
                  </a:lnTo>
                  <a:lnTo>
                    <a:pt x="161" y="52"/>
                  </a:lnTo>
                  <a:lnTo>
                    <a:pt x="170" y="58"/>
                  </a:lnTo>
                  <a:lnTo>
                    <a:pt x="177" y="63"/>
                  </a:lnTo>
                  <a:lnTo>
                    <a:pt x="185" y="69"/>
                  </a:lnTo>
                  <a:lnTo>
                    <a:pt x="190" y="72"/>
                  </a:lnTo>
                  <a:lnTo>
                    <a:pt x="196" y="76"/>
                  </a:lnTo>
                  <a:lnTo>
                    <a:pt x="198" y="78"/>
                  </a:lnTo>
                  <a:lnTo>
                    <a:pt x="196" y="78"/>
                  </a:lnTo>
                  <a:lnTo>
                    <a:pt x="192" y="80"/>
                  </a:lnTo>
                  <a:lnTo>
                    <a:pt x="188" y="82"/>
                  </a:lnTo>
                  <a:lnTo>
                    <a:pt x="181" y="80"/>
                  </a:lnTo>
                  <a:lnTo>
                    <a:pt x="177" y="78"/>
                  </a:lnTo>
                  <a:lnTo>
                    <a:pt x="172" y="78"/>
                  </a:lnTo>
                  <a:lnTo>
                    <a:pt x="168" y="76"/>
                  </a:lnTo>
                  <a:lnTo>
                    <a:pt x="164" y="74"/>
                  </a:lnTo>
                  <a:lnTo>
                    <a:pt x="157" y="71"/>
                  </a:lnTo>
                  <a:lnTo>
                    <a:pt x="153" y="69"/>
                  </a:lnTo>
                  <a:lnTo>
                    <a:pt x="146" y="65"/>
                  </a:lnTo>
                  <a:lnTo>
                    <a:pt x="142" y="63"/>
                  </a:lnTo>
                  <a:lnTo>
                    <a:pt x="137" y="59"/>
                  </a:lnTo>
                  <a:lnTo>
                    <a:pt x="129" y="56"/>
                  </a:lnTo>
                  <a:lnTo>
                    <a:pt x="126" y="54"/>
                  </a:lnTo>
                  <a:lnTo>
                    <a:pt x="122" y="52"/>
                  </a:lnTo>
                  <a:lnTo>
                    <a:pt x="115" y="48"/>
                  </a:lnTo>
                  <a:lnTo>
                    <a:pt x="113" y="48"/>
                  </a:lnTo>
                  <a:lnTo>
                    <a:pt x="115" y="50"/>
                  </a:lnTo>
                  <a:lnTo>
                    <a:pt x="122" y="56"/>
                  </a:lnTo>
                  <a:lnTo>
                    <a:pt x="126" y="61"/>
                  </a:lnTo>
                  <a:lnTo>
                    <a:pt x="129" y="65"/>
                  </a:lnTo>
                  <a:lnTo>
                    <a:pt x="135" y="71"/>
                  </a:lnTo>
                  <a:lnTo>
                    <a:pt x="139" y="78"/>
                  </a:lnTo>
                  <a:lnTo>
                    <a:pt x="144" y="82"/>
                  </a:lnTo>
                  <a:lnTo>
                    <a:pt x="148" y="87"/>
                  </a:lnTo>
                  <a:lnTo>
                    <a:pt x="150" y="91"/>
                  </a:lnTo>
                  <a:lnTo>
                    <a:pt x="153" y="96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46" y="106"/>
                  </a:lnTo>
                  <a:lnTo>
                    <a:pt x="140" y="104"/>
                  </a:lnTo>
                  <a:lnTo>
                    <a:pt x="131" y="102"/>
                  </a:lnTo>
                  <a:lnTo>
                    <a:pt x="124" y="100"/>
                  </a:lnTo>
                  <a:lnTo>
                    <a:pt x="118" y="98"/>
                  </a:lnTo>
                  <a:lnTo>
                    <a:pt x="113" y="96"/>
                  </a:lnTo>
                  <a:lnTo>
                    <a:pt x="109" y="96"/>
                  </a:lnTo>
                  <a:lnTo>
                    <a:pt x="104" y="95"/>
                  </a:lnTo>
                  <a:lnTo>
                    <a:pt x="98" y="93"/>
                  </a:lnTo>
                  <a:lnTo>
                    <a:pt x="92" y="91"/>
                  </a:lnTo>
                  <a:lnTo>
                    <a:pt x="87" y="89"/>
                  </a:lnTo>
                  <a:lnTo>
                    <a:pt x="83" y="89"/>
                  </a:lnTo>
                  <a:lnTo>
                    <a:pt x="76" y="87"/>
                  </a:lnTo>
                  <a:lnTo>
                    <a:pt x="72" y="85"/>
                  </a:lnTo>
                  <a:lnTo>
                    <a:pt x="67" y="83"/>
                  </a:lnTo>
                  <a:lnTo>
                    <a:pt x="61" y="82"/>
                  </a:lnTo>
                  <a:lnTo>
                    <a:pt x="57" y="80"/>
                  </a:lnTo>
                  <a:lnTo>
                    <a:pt x="52" y="80"/>
                  </a:lnTo>
                  <a:lnTo>
                    <a:pt x="46" y="78"/>
                  </a:lnTo>
                  <a:lnTo>
                    <a:pt x="43" y="78"/>
                  </a:lnTo>
                  <a:lnTo>
                    <a:pt x="35" y="74"/>
                  </a:lnTo>
                  <a:lnTo>
                    <a:pt x="30" y="74"/>
                  </a:lnTo>
                  <a:lnTo>
                    <a:pt x="24" y="72"/>
                  </a:lnTo>
                  <a:lnTo>
                    <a:pt x="22" y="74"/>
                  </a:lnTo>
                  <a:lnTo>
                    <a:pt x="15" y="72"/>
                  </a:lnTo>
                  <a:lnTo>
                    <a:pt x="8" y="71"/>
                  </a:lnTo>
                  <a:lnTo>
                    <a:pt x="4" y="69"/>
                  </a:lnTo>
                  <a:lnTo>
                    <a:pt x="2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4699" y="2981"/>
              <a:ext cx="153" cy="72"/>
            </a:xfrm>
            <a:custGeom>
              <a:avLst/>
              <a:gdLst>
                <a:gd name="T0" fmla="*/ 1 w 306"/>
                <a:gd name="T1" fmla="*/ 34 h 146"/>
                <a:gd name="T2" fmla="*/ 6 w 306"/>
                <a:gd name="T3" fmla="*/ 42 h 146"/>
                <a:gd name="T4" fmla="*/ 18 w 306"/>
                <a:gd name="T5" fmla="*/ 54 h 146"/>
                <a:gd name="T6" fmla="*/ 23 w 306"/>
                <a:gd name="T7" fmla="*/ 59 h 146"/>
                <a:gd name="T8" fmla="*/ 30 w 306"/>
                <a:gd name="T9" fmla="*/ 65 h 146"/>
                <a:gd name="T10" fmla="*/ 38 w 306"/>
                <a:gd name="T11" fmla="*/ 68 h 146"/>
                <a:gd name="T12" fmla="*/ 46 w 306"/>
                <a:gd name="T13" fmla="*/ 71 h 146"/>
                <a:gd name="T14" fmla="*/ 54 w 306"/>
                <a:gd name="T15" fmla="*/ 72 h 146"/>
                <a:gd name="T16" fmla="*/ 58 w 306"/>
                <a:gd name="T17" fmla="*/ 70 h 146"/>
                <a:gd name="T18" fmla="*/ 59 w 306"/>
                <a:gd name="T19" fmla="*/ 60 h 146"/>
                <a:gd name="T20" fmla="*/ 61 w 306"/>
                <a:gd name="T21" fmla="*/ 50 h 146"/>
                <a:gd name="T22" fmla="*/ 66 w 306"/>
                <a:gd name="T23" fmla="*/ 42 h 146"/>
                <a:gd name="T24" fmla="*/ 69 w 306"/>
                <a:gd name="T25" fmla="*/ 43 h 146"/>
                <a:gd name="T26" fmla="*/ 73 w 306"/>
                <a:gd name="T27" fmla="*/ 51 h 146"/>
                <a:gd name="T28" fmla="*/ 77 w 306"/>
                <a:gd name="T29" fmla="*/ 59 h 146"/>
                <a:gd name="T30" fmla="*/ 86 w 306"/>
                <a:gd name="T31" fmla="*/ 63 h 146"/>
                <a:gd name="T32" fmla="*/ 93 w 306"/>
                <a:gd name="T33" fmla="*/ 56 h 146"/>
                <a:gd name="T34" fmla="*/ 102 w 306"/>
                <a:gd name="T35" fmla="*/ 47 h 146"/>
                <a:gd name="T36" fmla="*/ 109 w 306"/>
                <a:gd name="T37" fmla="*/ 41 h 146"/>
                <a:gd name="T38" fmla="*/ 118 w 306"/>
                <a:gd name="T39" fmla="*/ 35 h 146"/>
                <a:gd name="T40" fmla="*/ 127 w 306"/>
                <a:gd name="T41" fmla="*/ 27 h 146"/>
                <a:gd name="T42" fmla="*/ 135 w 306"/>
                <a:gd name="T43" fmla="*/ 20 h 146"/>
                <a:gd name="T44" fmla="*/ 142 w 306"/>
                <a:gd name="T45" fmla="*/ 15 h 146"/>
                <a:gd name="T46" fmla="*/ 150 w 306"/>
                <a:gd name="T47" fmla="*/ 7 h 146"/>
                <a:gd name="T48" fmla="*/ 153 w 306"/>
                <a:gd name="T49" fmla="*/ 2 h 146"/>
                <a:gd name="T50" fmla="*/ 148 w 306"/>
                <a:gd name="T51" fmla="*/ 0 h 146"/>
                <a:gd name="T52" fmla="*/ 141 w 306"/>
                <a:gd name="T53" fmla="*/ 3 h 146"/>
                <a:gd name="T54" fmla="*/ 134 w 306"/>
                <a:gd name="T55" fmla="*/ 7 h 146"/>
                <a:gd name="T56" fmla="*/ 126 w 306"/>
                <a:gd name="T57" fmla="*/ 12 h 146"/>
                <a:gd name="T58" fmla="*/ 118 w 306"/>
                <a:gd name="T59" fmla="*/ 17 h 146"/>
                <a:gd name="T60" fmla="*/ 108 w 306"/>
                <a:gd name="T61" fmla="*/ 23 h 146"/>
                <a:gd name="T62" fmla="*/ 100 w 306"/>
                <a:gd name="T63" fmla="*/ 28 h 146"/>
                <a:gd name="T64" fmla="*/ 94 w 306"/>
                <a:gd name="T65" fmla="*/ 33 h 146"/>
                <a:gd name="T66" fmla="*/ 84 w 306"/>
                <a:gd name="T67" fmla="*/ 39 h 146"/>
                <a:gd name="T68" fmla="*/ 84 w 306"/>
                <a:gd name="T69" fmla="*/ 37 h 146"/>
                <a:gd name="T70" fmla="*/ 83 w 306"/>
                <a:gd name="T71" fmla="*/ 27 h 146"/>
                <a:gd name="T72" fmla="*/ 80 w 306"/>
                <a:gd name="T73" fmla="*/ 18 h 146"/>
                <a:gd name="T74" fmla="*/ 74 w 306"/>
                <a:gd name="T75" fmla="*/ 13 h 146"/>
                <a:gd name="T76" fmla="*/ 63 w 306"/>
                <a:gd name="T77" fmla="*/ 15 h 146"/>
                <a:gd name="T78" fmla="*/ 56 w 306"/>
                <a:gd name="T79" fmla="*/ 23 h 146"/>
                <a:gd name="T80" fmla="*/ 50 w 306"/>
                <a:gd name="T81" fmla="*/ 31 h 146"/>
                <a:gd name="T82" fmla="*/ 46 w 306"/>
                <a:gd name="T83" fmla="*/ 38 h 146"/>
                <a:gd name="T84" fmla="*/ 42 w 306"/>
                <a:gd name="T85" fmla="*/ 48 h 146"/>
                <a:gd name="T86" fmla="*/ 42 w 306"/>
                <a:gd name="T87" fmla="*/ 54 h 146"/>
                <a:gd name="T88" fmla="*/ 39 w 306"/>
                <a:gd name="T89" fmla="*/ 59 h 146"/>
                <a:gd name="T90" fmla="*/ 29 w 306"/>
                <a:gd name="T91" fmla="*/ 52 h 146"/>
                <a:gd name="T92" fmla="*/ 20 w 306"/>
                <a:gd name="T93" fmla="*/ 44 h 146"/>
                <a:gd name="T94" fmla="*/ 13 w 306"/>
                <a:gd name="T95" fmla="*/ 36 h 146"/>
                <a:gd name="T96" fmla="*/ 7 w 306"/>
                <a:gd name="T97" fmla="*/ 27 h 146"/>
                <a:gd name="T98" fmla="*/ 1 w 306"/>
                <a:gd name="T99" fmla="*/ 29 h 14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06"/>
                <a:gd name="T151" fmla="*/ 0 h 146"/>
                <a:gd name="T152" fmla="*/ 306 w 306"/>
                <a:gd name="T153" fmla="*/ 146 h 14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06" h="146">
                  <a:moveTo>
                    <a:pt x="2" y="63"/>
                  </a:moveTo>
                  <a:lnTo>
                    <a:pt x="0" y="65"/>
                  </a:lnTo>
                  <a:lnTo>
                    <a:pt x="2" y="68"/>
                  </a:lnTo>
                  <a:lnTo>
                    <a:pt x="5" y="72"/>
                  </a:lnTo>
                  <a:lnTo>
                    <a:pt x="9" y="79"/>
                  </a:lnTo>
                  <a:lnTo>
                    <a:pt x="13" y="85"/>
                  </a:lnTo>
                  <a:lnTo>
                    <a:pt x="18" y="92"/>
                  </a:lnTo>
                  <a:lnTo>
                    <a:pt x="26" y="101"/>
                  </a:lnTo>
                  <a:lnTo>
                    <a:pt x="35" y="109"/>
                  </a:lnTo>
                  <a:lnTo>
                    <a:pt x="37" y="113"/>
                  </a:lnTo>
                  <a:lnTo>
                    <a:pt x="42" y="116"/>
                  </a:lnTo>
                  <a:lnTo>
                    <a:pt x="46" y="120"/>
                  </a:lnTo>
                  <a:lnTo>
                    <a:pt x="51" y="124"/>
                  </a:lnTo>
                  <a:lnTo>
                    <a:pt x="55" y="127"/>
                  </a:lnTo>
                  <a:lnTo>
                    <a:pt x="61" y="131"/>
                  </a:lnTo>
                  <a:lnTo>
                    <a:pt x="64" y="133"/>
                  </a:lnTo>
                  <a:lnTo>
                    <a:pt x="70" y="137"/>
                  </a:lnTo>
                  <a:lnTo>
                    <a:pt x="75" y="138"/>
                  </a:lnTo>
                  <a:lnTo>
                    <a:pt x="81" y="140"/>
                  </a:lnTo>
                  <a:lnTo>
                    <a:pt x="86" y="142"/>
                  </a:lnTo>
                  <a:lnTo>
                    <a:pt x="92" y="144"/>
                  </a:lnTo>
                  <a:lnTo>
                    <a:pt x="97" y="144"/>
                  </a:lnTo>
                  <a:lnTo>
                    <a:pt x="103" y="146"/>
                  </a:lnTo>
                  <a:lnTo>
                    <a:pt x="109" y="146"/>
                  </a:lnTo>
                  <a:lnTo>
                    <a:pt x="114" y="146"/>
                  </a:lnTo>
                  <a:lnTo>
                    <a:pt x="114" y="144"/>
                  </a:lnTo>
                  <a:lnTo>
                    <a:pt x="116" y="142"/>
                  </a:lnTo>
                  <a:lnTo>
                    <a:pt x="118" y="135"/>
                  </a:lnTo>
                  <a:lnTo>
                    <a:pt x="118" y="127"/>
                  </a:lnTo>
                  <a:lnTo>
                    <a:pt x="118" y="122"/>
                  </a:lnTo>
                  <a:lnTo>
                    <a:pt x="120" y="116"/>
                  </a:lnTo>
                  <a:lnTo>
                    <a:pt x="121" y="109"/>
                  </a:lnTo>
                  <a:lnTo>
                    <a:pt x="123" y="101"/>
                  </a:lnTo>
                  <a:lnTo>
                    <a:pt x="125" y="94"/>
                  </a:lnTo>
                  <a:lnTo>
                    <a:pt x="127" y="90"/>
                  </a:lnTo>
                  <a:lnTo>
                    <a:pt x="131" y="85"/>
                  </a:lnTo>
                  <a:lnTo>
                    <a:pt x="132" y="85"/>
                  </a:lnTo>
                  <a:lnTo>
                    <a:pt x="134" y="83"/>
                  </a:lnTo>
                  <a:lnTo>
                    <a:pt x="138" y="87"/>
                  </a:lnTo>
                  <a:lnTo>
                    <a:pt x="140" y="90"/>
                  </a:lnTo>
                  <a:lnTo>
                    <a:pt x="142" y="98"/>
                  </a:lnTo>
                  <a:lnTo>
                    <a:pt x="145" y="103"/>
                  </a:lnTo>
                  <a:lnTo>
                    <a:pt x="147" y="111"/>
                  </a:lnTo>
                  <a:lnTo>
                    <a:pt x="149" y="116"/>
                  </a:lnTo>
                  <a:lnTo>
                    <a:pt x="153" y="120"/>
                  </a:lnTo>
                  <a:lnTo>
                    <a:pt x="158" y="125"/>
                  </a:lnTo>
                  <a:lnTo>
                    <a:pt x="166" y="129"/>
                  </a:lnTo>
                  <a:lnTo>
                    <a:pt x="173" y="127"/>
                  </a:lnTo>
                  <a:lnTo>
                    <a:pt x="180" y="122"/>
                  </a:lnTo>
                  <a:lnTo>
                    <a:pt x="182" y="118"/>
                  </a:lnTo>
                  <a:lnTo>
                    <a:pt x="186" y="114"/>
                  </a:lnTo>
                  <a:lnTo>
                    <a:pt x="191" y="107"/>
                  </a:lnTo>
                  <a:lnTo>
                    <a:pt x="201" y="100"/>
                  </a:lnTo>
                  <a:lnTo>
                    <a:pt x="204" y="96"/>
                  </a:lnTo>
                  <a:lnTo>
                    <a:pt x="210" y="92"/>
                  </a:lnTo>
                  <a:lnTo>
                    <a:pt x="214" y="89"/>
                  </a:lnTo>
                  <a:lnTo>
                    <a:pt x="219" y="83"/>
                  </a:lnTo>
                  <a:lnTo>
                    <a:pt x="225" y="79"/>
                  </a:lnTo>
                  <a:lnTo>
                    <a:pt x="230" y="74"/>
                  </a:lnTo>
                  <a:lnTo>
                    <a:pt x="236" y="70"/>
                  </a:lnTo>
                  <a:lnTo>
                    <a:pt x="243" y="65"/>
                  </a:lnTo>
                  <a:lnTo>
                    <a:pt x="247" y="61"/>
                  </a:lnTo>
                  <a:lnTo>
                    <a:pt x="254" y="55"/>
                  </a:lnTo>
                  <a:lnTo>
                    <a:pt x="258" y="50"/>
                  </a:lnTo>
                  <a:lnTo>
                    <a:pt x="263" y="46"/>
                  </a:lnTo>
                  <a:lnTo>
                    <a:pt x="269" y="41"/>
                  </a:lnTo>
                  <a:lnTo>
                    <a:pt x="273" y="37"/>
                  </a:lnTo>
                  <a:lnTo>
                    <a:pt x="278" y="33"/>
                  </a:lnTo>
                  <a:lnTo>
                    <a:pt x="284" y="30"/>
                  </a:lnTo>
                  <a:lnTo>
                    <a:pt x="291" y="22"/>
                  </a:lnTo>
                  <a:lnTo>
                    <a:pt x="297" y="19"/>
                  </a:lnTo>
                  <a:lnTo>
                    <a:pt x="300" y="15"/>
                  </a:lnTo>
                  <a:lnTo>
                    <a:pt x="302" y="13"/>
                  </a:lnTo>
                  <a:lnTo>
                    <a:pt x="304" y="9"/>
                  </a:lnTo>
                  <a:lnTo>
                    <a:pt x="306" y="4"/>
                  </a:lnTo>
                  <a:lnTo>
                    <a:pt x="304" y="0"/>
                  </a:lnTo>
                  <a:lnTo>
                    <a:pt x="298" y="0"/>
                  </a:lnTo>
                  <a:lnTo>
                    <a:pt x="295" y="0"/>
                  </a:lnTo>
                  <a:lnTo>
                    <a:pt x="289" y="2"/>
                  </a:lnTo>
                  <a:lnTo>
                    <a:pt x="286" y="4"/>
                  </a:lnTo>
                  <a:lnTo>
                    <a:pt x="282" y="6"/>
                  </a:lnTo>
                  <a:lnTo>
                    <a:pt x="278" y="9"/>
                  </a:lnTo>
                  <a:lnTo>
                    <a:pt x="273" y="11"/>
                  </a:lnTo>
                  <a:lnTo>
                    <a:pt x="267" y="15"/>
                  </a:lnTo>
                  <a:lnTo>
                    <a:pt x="262" y="17"/>
                  </a:lnTo>
                  <a:lnTo>
                    <a:pt x="258" y="20"/>
                  </a:lnTo>
                  <a:lnTo>
                    <a:pt x="252" y="24"/>
                  </a:lnTo>
                  <a:lnTo>
                    <a:pt x="247" y="28"/>
                  </a:lnTo>
                  <a:lnTo>
                    <a:pt x="241" y="31"/>
                  </a:lnTo>
                  <a:lnTo>
                    <a:pt x="236" y="35"/>
                  </a:lnTo>
                  <a:lnTo>
                    <a:pt x="230" y="39"/>
                  </a:lnTo>
                  <a:lnTo>
                    <a:pt x="223" y="42"/>
                  </a:lnTo>
                  <a:lnTo>
                    <a:pt x="217" y="46"/>
                  </a:lnTo>
                  <a:lnTo>
                    <a:pt x="212" y="50"/>
                  </a:lnTo>
                  <a:lnTo>
                    <a:pt x="206" y="54"/>
                  </a:lnTo>
                  <a:lnTo>
                    <a:pt x="201" y="57"/>
                  </a:lnTo>
                  <a:lnTo>
                    <a:pt x="195" y="61"/>
                  </a:lnTo>
                  <a:lnTo>
                    <a:pt x="191" y="63"/>
                  </a:lnTo>
                  <a:lnTo>
                    <a:pt x="188" y="66"/>
                  </a:lnTo>
                  <a:lnTo>
                    <a:pt x="179" y="72"/>
                  </a:lnTo>
                  <a:lnTo>
                    <a:pt x="173" y="76"/>
                  </a:lnTo>
                  <a:lnTo>
                    <a:pt x="169" y="79"/>
                  </a:lnTo>
                  <a:lnTo>
                    <a:pt x="169" y="81"/>
                  </a:lnTo>
                  <a:lnTo>
                    <a:pt x="168" y="79"/>
                  </a:lnTo>
                  <a:lnTo>
                    <a:pt x="168" y="76"/>
                  </a:lnTo>
                  <a:lnTo>
                    <a:pt x="168" y="70"/>
                  </a:lnTo>
                  <a:lnTo>
                    <a:pt x="168" y="63"/>
                  </a:lnTo>
                  <a:lnTo>
                    <a:pt x="166" y="55"/>
                  </a:lnTo>
                  <a:lnTo>
                    <a:pt x="166" y="50"/>
                  </a:lnTo>
                  <a:lnTo>
                    <a:pt x="162" y="42"/>
                  </a:lnTo>
                  <a:lnTo>
                    <a:pt x="160" y="37"/>
                  </a:lnTo>
                  <a:lnTo>
                    <a:pt x="156" y="31"/>
                  </a:lnTo>
                  <a:lnTo>
                    <a:pt x="151" y="28"/>
                  </a:lnTo>
                  <a:lnTo>
                    <a:pt x="147" y="26"/>
                  </a:lnTo>
                  <a:lnTo>
                    <a:pt x="144" y="26"/>
                  </a:lnTo>
                  <a:lnTo>
                    <a:pt x="134" y="26"/>
                  </a:lnTo>
                  <a:lnTo>
                    <a:pt x="127" y="30"/>
                  </a:lnTo>
                  <a:lnTo>
                    <a:pt x="121" y="35"/>
                  </a:lnTo>
                  <a:lnTo>
                    <a:pt x="116" y="42"/>
                  </a:lnTo>
                  <a:lnTo>
                    <a:pt x="112" y="46"/>
                  </a:lnTo>
                  <a:lnTo>
                    <a:pt x="109" y="52"/>
                  </a:lnTo>
                  <a:lnTo>
                    <a:pt x="105" y="57"/>
                  </a:lnTo>
                  <a:lnTo>
                    <a:pt x="101" y="63"/>
                  </a:lnTo>
                  <a:lnTo>
                    <a:pt x="97" y="68"/>
                  </a:lnTo>
                  <a:lnTo>
                    <a:pt x="94" y="72"/>
                  </a:lnTo>
                  <a:lnTo>
                    <a:pt x="92" y="78"/>
                  </a:lnTo>
                  <a:lnTo>
                    <a:pt x="88" y="83"/>
                  </a:lnTo>
                  <a:lnTo>
                    <a:pt x="85" y="90"/>
                  </a:lnTo>
                  <a:lnTo>
                    <a:pt x="85" y="98"/>
                  </a:lnTo>
                  <a:lnTo>
                    <a:pt x="85" y="100"/>
                  </a:lnTo>
                  <a:lnTo>
                    <a:pt x="85" y="105"/>
                  </a:lnTo>
                  <a:lnTo>
                    <a:pt x="85" y="109"/>
                  </a:lnTo>
                  <a:lnTo>
                    <a:pt x="85" y="113"/>
                  </a:lnTo>
                  <a:lnTo>
                    <a:pt x="85" y="118"/>
                  </a:lnTo>
                  <a:lnTo>
                    <a:pt x="79" y="120"/>
                  </a:lnTo>
                  <a:lnTo>
                    <a:pt x="73" y="118"/>
                  </a:lnTo>
                  <a:lnTo>
                    <a:pt x="68" y="113"/>
                  </a:lnTo>
                  <a:lnTo>
                    <a:pt x="59" y="105"/>
                  </a:lnTo>
                  <a:lnTo>
                    <a:pt x="51" y="100"/>
                  </a:lnTo>
                  <a:lnTo>
                    <a:pt x="46" y="94"/>
                  </a:lnTo>
                  <a:lnTo>
                    <a:pt x="40" y="90"/>
                  </a:lnTo>
                  <a:lnTo>
                    <a:pt x="37" y="85"/>
                  </a:lnTo>
                  <a:lnTo>
                    <a:pt x="33" y="81"/>
                  </a:lnTo>
                  <a:lnTo>
                    <a:pt x="27" y="72"/>
                  </a:lnTo>
                  <a:lnTo>
                    <a:pt x="22" y="65"/>
                  </a:lnTo>
                  <a:lnTo>
                    <a:pt x="18" y="57"/>
                  </a:lnTo>
                  <a:lnTo>
                    <a:pt x="14" y="55"/>
                  </a:lnTo>
                  <a:lnTo>
                    <a:pt x="11" y="55"/>
                  </a:lnTo>
                  <a:lnTo>
                    <a:pt x="9" y="55"/>
                  </a:lnTo>
                  <a:lnTo>
                    <a:pt x="3" y="59"/>
                  </a:lnTo>
                  <a:lnTo>
                    <a:pt x="2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4859" y="2966"/>
              <a:ext cx="142" cy="66"/>
            </a:xfrm>
            <a:custGeom>
              <a:avLst/>
              <a:gdLst>
                <a:gd name="T0" fmla="*/ 6 w 284"/>
                <a:gd name="T1" fmla="*/ 23 h 132"/>
                <a:gd name="T2" fmla="*/ 18 w 284"/>
                <a:gd name="T3" fmla="*/ 18 h 132"/>
                <a:gd name="T4" fmla="*/ 31 w 284"/>
                <a:gd name="T5" fmla="*/ 13 h 132"/>
                <a:gd name="T6" fmla="*/ 45 w 284"/>
                <a:gd name="T7" fmla="*/ 11 h 132"/>
                <a:gd name="T8" fmla="*/ 58 w 284"/>
                <a:gd name="T9" fmla="*/ 12 h 132"/>
                <a:gd name="T10" fmla="*/ 65 w 284"/>
                <a:gd name="T11" fmla="*/ 14 h 132"/>
                <a:gd name="T12" fmla="*/ 56 w 284"/>
                <a:gd name="T13" fmla="*/ 17 h 132"/>
                <a:gd name="T14" fmla="*/ 40 w 284"/>
                <a:gd name="T15" fmla="*/ 21 h 132"/>
                <a:gd name="T16" fmla="*/ 25 w 284"/>
                <a:gd name="T17" fmla="*/ 25 h 132"/>
                <a:gd name="T18" fmla="*/ 17 w 284"/>
                <a:gd name="T19" fmla="*/ 29 h 132"/>
                <a:gd name="T20" fmla="*/ 25 w 284"/>
                <a:gd name="T21" fmla="*/ 37 h 132"/>
                <a:gd name="T22" fmla="*/ 35 w 284"/>
                <a:gd name="T23" fmla="*/ 37 h 132"/>
                <a:gd name="T24" fmla="*/ 47 w 284"/>
                <a:gd name="T25" fmla="*/ 37 h 132"/>
                <a:gd name="T26" fmla="*/ 57 w 284"/>
                <a:gd name="T27" fmla="*/ 38 h 132"/>
                <a:gd name="T28" fmla="*/ 66 w 284"/>
                <a:gd name="T29" fmla="*/ 38 h 132"/>
                <a:gd name="T30" fmla="*/ 76 w 284"/>
                <a:gd name="T31" fmla="*/ 39 h 132"/>
                <a:gd name="T32" fmla="*/ 88 w 284"/>
                <a:gd name="T33" fmla="*/ 41 h 132"/>
                <a:gd name="T34" fmla="*/ 99 w 284"/>
                <a:gd name="T35" fmla="*/ 45 h 132"/>
                <a:gd name="T36" fmla="*/ 110 w 284"/>
                <a:gd name="T37" fmla="*/ 49 h 132"/>
                <a:gd name="T38" fmla="*/ 118 w 284"/>
                <a:gd name="T39" fmla="*/ 55 h 132"/>
                <a:gd name="T40" fmla="*/ 107 w 284"/>
                <a:gd name="T41" fmla="*/ 57 h 132"/>
                <a:gd name="T42" fmla="*/ 94 w 284"/>
                <a:gd name="T43" fmla="*/ 56 h 132"/>
                <a:gd name="T44" fmla="*/ 83 w 284"/>
                <a:gd name="T45" fmla="*/ 52 h 132"/>
                <a:gd name="T46" fmla="*/ 86 w 284"/>
                <a:gd name="T47" fmla="*/ 61 h 132"/>
                <a:gd name="T48" fmla="*/ 97 w 284"/>
                <a:gd name="T49" fmla="*/ 65 h 132"/>
                <a:gd name="T50" fmla="*/ 111 w 284"/>
                <a:gd name="T51" fmla="*/ 66 h 132"/>
                <a:gd name="T52" fmla="*/ 129 w 284"/>
                <a:gd name="T53" fmla="*/ 65 h 132"/>
                <a:gd name="T54" fmla="*/ 140 w 284"/>
                <a:gd name="T55" fmla="*/ 60 h 132"/>
                <a:gd name="T56" fmla="*/ 137 w 284"/>
                <a:gd name="T57" fmla="*/ 55 h 132"/>
                <a:gd name="T58" fmla="*/ 126 w 284"/>
                <a:gd name="T59" fmla="*/ 49 h 132"/>
                <a:gd name="T60" fmla="*/ 114 w 284"/>
                <a:gd name="T61" fmla="*/ 45 h 132"/>
                <a:gd name="T62" fmla="*/ 100 w 284"/>
                <a:gd name="T63" fmla="*/ 41 h 132"/>
                <a:gd name="T64" fmla="*/ 86 w 284"/>
                <a:gd name="T65" fmla="*/ 36 h 132"/>
                <a:gd name="T66" fmla="*/ 74 w 284"/>
                <a:gd name="T67" fmla="*/ 33 h 132"/>
                <a:gd name="T68" fmla="*/ 65 w 284"/>
                <a:gd name="T69" fmla="*/ 30 h 132"/>
                <a:gd name="T70" fmla="*/ 62 w 284"/>
                <a:gd name="T71" fmla="*/ 28 h 132"/>
                <a:gd name="T72" fmla="*/ 74 w 284"/>
                <a:gd name="T73" fmla="*/ 23 h 132"/>
                <a:gd name="T74" fmla="*/ 86 w 284"/>
                <a:gd name="T75" fmla="*/ 17 h 132"/>
                <a:gd name="T76" fmla="*/ 92 w 284"/>
                <a:gd name="T77" fmla="*/ 6 h 132"/>
                <a:gd name="T78" fmla="*/ 84 w 284"/>
                <a:gd name="T79" fmla="*/ 1 h 132"/>
                <a:gd name="T80" fmla="*/ 75 w 284"/>
                <a:gd name="T81" fmla="*/ 0 h 132"/>
                <a:gd name="T82" fmla="*/ 60 w 284"/>
                <a:gd name="T83" fmla="*/ 0 h 132"/>
                <a:gd name="T84" fmla="*/ 51 w 284"/>
                <a:gd name="T85" fmla="*/ 1 h 132"/>
                <a:gd name="T86" fmla="*/ 40 w 284"/>
                <a:gd name="T87" fmla="*/ 1 h 132"/>
                <a:gd name="T88" fmla="*/ 26 w 284"/>
                <a:gd name="T89" fmla="*/ 2 h 132"/>
                <a:gd name="T90" fmla="*/ 13 w 284"/>
                <a:gd name="T91" fmla="*/ 10 h 132"/>
                <a:gd name="T92" fmla="*/ 1 w 284"/>
                <a:gd name="T93" fmla="*/ 19 h 132"/>
                <a:gd name="T94" fmla="*/ 2 w 284"/>
                <a:gd name="T95" fmla="*/ 24 h 1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84"/>
                <a:gd name="T145" fmla="*/ 0 h 132"/>
                <a:gd name="T146" fmla="*/ 284 w 284"/>
                <a:gd name="T147" fmla="*/ 132 h 1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84" h="132">
                  <a:moveTo>
                    <a:pt x="9" y="49"/>
                  </a:moveTo>
                  <a:lnTo>
                    <a:pt x="9" y="48"/>
                  </a:lnTo>
                  <a:lnTo>
                    <a:pt x="11" y="48"/>
                  </a:lnTo>
                  <a:lnTo>
                    <a:pt x="12" y="46"/>
                  </a:lnTo>
                  <a:lnTo>
                    <a:pt x="18" y="44"/>
                  </a:lnTo>
                  <a:lnTo>
                    <a:pt x="22" y="42"/>
                  </a:lnTo>
                  <a:lnTo>
                    <a:pt x="29" y="40"/>
                  </a:lnTo>
                  <a:lnTo>
                    <a:pt x="35" y="36"/>
                  </a:lnTo>
                  <a:lnTo>
                    <a:pt x="42" y="35"/>
                  </a:lnTo>
                  <a:lnTo>
                    <a:pt x="49" y="33"/>
                  </a:lnTo>
                  <a:lnTo>
                    <a:pt x="57" y="31"/>
                  </a:lnTo>
                  <a:lnTo>
                    <a:pt x="62" y="27"/>
                  </a:lnTo>
                  <a:lnTo>
                    <a:pt x="71" y="25"/>
                  </a:lnTo>
                  <a:lnTo>
                    <a:pt x="77" y="24"/>
                  </a:lnTo>
                  <a:lnTo>
                    <a:pt x="84" y="22"/>
                  </a:lnTo>
                  <a:lnTo>
                    <a:pt x="90" y="22"/>
                  </a:lnTo>
                  <a:lnTo>
                    <a:pt x="95" y="22"/>
                  </a:lnTo>
                  <a:lnTo>
                    <a:pt x="103" y="22"/>
                  </a:lnTo>
                  <a:lnTo>
                    <a:pt x="110" y="22"/>
                  </a:lnTo>
                  <a:lnTo>
                    <a:pt x="116" y="24"/>
                  </a:lnTo>
                  <a:lnTo>
                    <a:pt x="123" y="25"/>
                  </a:lnTo>
                  <a:lnTo>
                    <a:pt x="125" y="25"/>
                  </a:lnTo>
                  <a:lnTo>
                    <a:pt x="129" y="27"/>
                  </a:lnTo>
                  <a:lnTo>
                    <a:pt x="129" y="29"/>
                  </a:lnTo>
                  <a:lnTo>
                    <a:pt x="125" y="31"/>
                  </a:lnTo>
                  <a:lnTo>
                    <a:pt x="121" y="31"/>
                  </a:lnTo>
                  <a:lnTo>
                    <a:pt x="118" y="31"/>
                  </a:lnTo>
                  <a:lnTo>
                    <a:pt x="112" y="33"/>
                  </a:lnTo>
                  <a:lnTo>
                    <a:pt x="105" y="36"/>
                  </a:lnTo>
                  <a:lnTo>
                    <a:pt x="97" y="38"/>
                  </a:lnTo>
                  <a:lnTo>
                    <a:pt x="90" y="40"/>
                  </a:lnTo>
                  <a:lnTo>
                    <a:pt x="81" y="42"/>
                  </a:lnTo>
                  <a:lnTo>
                    <a:pt x="73" y="44"/>
                  </a:lnTo>
                  <a:lnTo>
                    <a:pt x="66" y="46"/>
                  </a:lnTo>
                  <a:lnTo>
                    <a:pt x="59" y="49"/>
                  </a:lnTo>
                  <a:lnTo>
                    <a:pt x="51" y="51"/>
                  </a:lnTo>
                  <a:lnTo>
                    <a:pt x="46" y="53"/>
                  </a:lnTo>
                  <a:lnTo>
                    <a:pt x="38" y="55"/>
                  </a:lnTo>
                  <a:lnTo>
                    <a:pt x="36" y="57"/>
                  </a:lnTo>
                  <a:lnTo>
                    <a:pt x="33" y="59"/>
                  </a:lnTo>
                  <a:lnTo>
                    <a:pt x="35" y="60"/>
                  </a:lnTo>
                  <a:lnTo>
                    <a:pt x="36" y="66"/>
                  </a:lnTo>
                  <a:lnTo>
                    <a:pt x="44" y="73"/>
                  </a:lnTo>
                  <a:lnTo>
                    <a:pt x="51" y="75"/>
                  </a:lnTo>
                  <a:lnTo>
                    <a:pt x="59" y="77"/>
                  </a:lnTo>
                  <a:lnTo>
                    <a:pt x="60" y="75"/>
                  </a:lnTo>
                  <a:lnTo>
                    <a:pt x="64" y="75"/>
                  </a:lnTo>
                  <a:lnTo>
                    <a:pt x="70" y="75"/>
                  </a:lnTo>
                  <a:lnTo>
                    <a:pt x="75" y="75"/>
                  </a:lnTo>
                  <a:lnTo>
                    <a:pt x="83" y="75"/>
                  </a:lnTo>
                  <a:lnTo>
                    <a:pt x="90" y="75"/>
                  </a:lnTo>
                  <a:lnTo>
                    <a:pt x="95" y="75"/>
                  </a:lnTo>
                  <a:lnTo>
                    <a:pt x="99" y="75"/>
                  </a:lnTo>
                  <a:lnTo>
                    <a:pt x="105" y="75"/>
                  </a:lnTo>
                  <a:lnTo>
                    <a:pt x="108" y="77"/>
                  </a:lnTo>
                  <a:lnTo>
                    <a:pt x="114" y="77"/>
                  </a:lnTo>
                  <a:lnTo>
                    <a:pt x="118" y="77"/>
                  </a:lnTo>
                  <a:lnTo>
                    <a:pt x="123" y="77"/>
                  </a:lnTo>
                  <a:lnTo>
                    <a:pt x="127" y="77"/>
                  </a:lnTo>
                  <a:lnTo>
                    <a:pt x="132" y="77"/>
                  </a:lnTo>
                  <a:lnTo>
                    <a:pt x="136" y="79"/>
                  </a:lnTo>
                  <a:lnTo>
                    <a:pt x="142" y="79"/>
                  </a:lnTo>
                  <a:lnTo>
                    <a:pt x="145" y="79"/>
                  </a:lnTo>
                  <a:lnTo>
                    <a:pt x="153" y="79"/>
                  </a:lnTo>
                  <a:lnTo>
                    <a:pt x="160" y="81"/>
                  </a:lnTo>
                  <a:lnTo>
                    <a:pt x="167" y="81"/>
                  </a:lnTo>
                  <a:lnTo>
                    <a:pt x="173" y="83"/>
                  </a:lnTo>
                  <a:lnTo>
                    <a:pt x="177" y="83"/>
                  </a:lnTo>
                  <a:lnTo>
                    <a:pt x="182" y="84"/>
                  </a:lnTo>
                  <a:lnTo>
                    <a:pt x="188" y="84"/>
                  </a:lnTo>
                  <a:lnTo>
                    <a:pt x="195" y="88"/>
                  </a:lnTo>
                  <a:lnTo>
                    <a:pt x="199" y="90"/>
                  </a:lnTo>
                  <a:lnTo>
                    <a:pt x="204" y="92"/>
                  </a:lnTo>
                  <a:lnTo>
                    <a:pt x="212" y="95"/>
                  </a:lnTo>
                  <a:lnTo>
                    <a:pt x="217" y="97"/>
                  </a:lnTo>
                  <a:lnTo>
                    <a:pt x="221" y="99"/>
                  </a:lnTo>
                  <a:lnTo>
                    <a:pt x="225" y="101"/>
                  </a:lnTo>
                  <a:lnTo>
                    <a:pt x="228" y="105"/>
                  </a:lnTo>
                  <a:lnTo>
                    <a:pt x="232" y="107"/>
                  </a:lnTo>
                  <a:lnTo>
                    <a:pt x="236" y="110"/>
                  </a:lnTo>
                  <a:lnTo>
                    <a:pt x="234" y="114"/>
                  </a:lnTo>
                  <a:lnTo>
                    <a:pt x="228" y="114"/>
                  </a:lnTo>
                  <a:lnTo>
                    <a:pt x="223" y="114"/>
                  </a:lnTo>
                  <a:lnTo>
                    <a:pt x="215" y="114"/>
                  </a:lnTo>
                  <a:lnTo>
                    <a:pt x="210" y="114"/>
                  </a:lnTo>
                  <a:lnTo>
                    <a:pt x="202" y="114"/>
                  </a:lnTo>
                  <a:lnTo>
                    <a:pt x="195" y="112"/>
                  </a:lnTo>
                  <a:lnTo>
                    <a:pt x="189" y="112"/>
                  </a:lnTo>
                  <a:lnTo>
                    <a:pt x="188" y="112"/>
                  </a:lnTo>
                  <a:lnTo>
                    <a:pt x="180" y="108"/>
                  </a:lnTo>
                  <a:lnTo>
                    <a:pt x="173" y="107"/>
                  </a:lnTo>
                  <a:lnTo>
                    <a:pt x="166" y="105"/>
                  </a:lnTo>
                  <a:lnTo>
                    <a:pt x="162" y="108"/>
                  </a:lnTo>
                  <a:lnTo>
                    <a:pt x="162" y="112"/>
                  </a:lnTo>
                  <a:lnTo>
                    <a:pt x="169" y="119"/>
                  </a:lnTo>
                  <a:lnTo>
                    <a:pt x="173" y="123"/>
                  </a:lnTo>
                  <a:lnTo>
                    <a:pt x="178" y="127"/>
                  </a:lnTo>
                  <a:lnTo>
                    <a:pt x="186" y="129"/>
                  </a:lnTo>
                  <a:lnTo>
                    <a:pt x="193" y="130"/>
                  </a:lnTo>
                  <a:lnTo>
                    <a:pt x="195" y="130"/>
                  </a:lnTo>
                  <a:lnTo>
                    <a:pt x="202" y="132"/>
                  </a:lnTo>
                  <a:lnTo>
                    <a:pt x="208" y="132"/>
                  </a:lnTo>
                  <a:lnTo>
                    <a:pt x="215" y="132"/>
                  </a:lnTo>
                  <a:lnTo>
                    <a:pt x="223" y="132"/>
                  </a:lnTo>
                  <a:lnTo>
                    <a:pt x="232" y="132"/>
                  </a:lnTo>
                  <a:lnTo>
                    <a:pt x="241" y="130"/>
                  </a:lnTo>
                  <a:lnTo>
                    <a:pt x="250" y="130"/>
                  </a:lnTo>
                  <a:lnTo>
                    <a:pt x="258" y="129"/>
                  </a:lnTo>
                  <a:lnTo>
                    <a:pt x="265" y="129"/>
                  </a:lnTo>
                  <a:lnTo>
                    <a:pt x="271" y="125"/>
                  </a:lnTo>
                  <a:lnTo>
                    <a:pt x="276" y="123"/>
                  </a:lnTo>
                  <a:lnTo>
                    <a:pt x="280" y="121"/>
                  </a:lnTo>
                  <a:lnTo>
                    <a:pt x="284" y="119"/>
                  </a:lnTo>
                  <a:lnTo>
                    <a:pt x="284" y="116"/>
                  </a:lnTo>
                  <a:lnTo>
                    <a:pt x="282" y="114"/>
                  </a:lnTo>
                  <a:lnTo>
                    <a:pt x="274" y="110"/>
                  </a:lnTo>
                  <a:lnTo>
                    <a:pt x="267" y="107"/>
                  </a:lnTo>
                  <a:lnTo>
                    <a:pt x="263" y="103"/>
                  </a:lnTo>
                  <a:lnTo>
                    <a:pt x="258" y="101"/>
                  </a:lnTo>
                  <a:lnTo>
                    <a:pt x="252" y="99"/>
                  </a:lnTo>
                  <a:lnTo>
                    <a:pt x="247" y="97"/>
                  </a:lnTo>
                  <a:lnTo>
                    <a:pt x="241" y="95"/>
                  </a:lnTo>
                  <a:lnTo>
                    <a:pt x="234" y="92"/>
                  </a:lnTo>
                  <a:lnTo>
                    <a:pt x="228" y="90"/>
                  </a:lnTo>
                  <a:lnTo>
                    <a:pt x="221" y="88"/>
                  </a:lnTo>
                  <a:lnTo>
                    <a:pt x="213" y="86"/>
                  </a:lnTo>
                  <a:lnTo>
                    <a:pt x="208" y="84"/>
                  </a:lnTo>
                  <a:lnTo>
                    <a:pt x="201" y="83"/>
                  </a:lnTo>
                  <a:lnTo>
                    <a:pt x="195" y="81"/>
                  </a:lnTo>
                  <a:lnTo>
                    <a:pt x="186" y="77"/>
                  </a:lnTo>
                  <a:lnTo>
                    <a:pt x="180" y="75"/>
                  </a:lnTo>
                  <a:lnTo>
                    <a:pt x="173" y="73"/>
                  </a:lnTo>
                  <a:lnTo>
                    <a:pt x="167" y="71"/>
                  </a:lnTo>
                  <a:lnTo>
                    <a:pt x="160" y="68"/>
                  </a:lnTo>
                  <a:lnTo>
                    <a:pt x="154" y="68"/>
                  </a:lnTo>
                  <a:lnTo>
                    <a:pt x="149" y="66"/>
                  </a:lnTo>
                  <a:lnTo>
                    <a:pt x="143" y="66"/>
                  </a:lnTo>
                  <a:lnTo>
                    <a:pt x="140" y="62"/>
                  </a:lnTo>
                  <a:lnTo>
                    <a:pt x="134" y="62"/>
                  </a:lnTo>
                  <a:lnTo>
                    <a:pt x="130" y="60"/>
                  </a:lnTo>
                  <a:lnTo>
                    <a:pt x="129" y="60"/>
                  </a:lnTo>
                  <a:lnTo>
                    <a:pt x="123" y="59"/>
                  </a:lnTo>
                  <a:lnTo>
                    <a:pt x="125" y="57"/>
                  </a:lnTo>
                  <a:lnTo>
                    <a:pt x="132" y="55"/>
                  </a:lnTo>
                  <a:lnTo>
                    <a:pt x="138" y="51"/>
                  </a:lnTo>
                  <a:lnTo>
                    <a:pt x="143" y="49"/>
                  </a:lnTo>
                  <a:lnTo>
                    <a:pt x="149" y="46"/>
                  </a:lnTo>
                  <a:lnTo>
                    <a:pt x="156" y="44"/>
                  </a:lnTo>
                  <a:lnTo>
                    <a:pt x="162" y="40"/>
                  </a:lnTo>
                  <a:lnTo>
                    <a:pt x="167" y="36"/>
                  </a:lnTo>
                  <a:lnTo>
                    <a:pt x="173" y="33"/>
                  </a:lnTo>
                  <a:lnTo>
                    <a:pt x="178" y="31"/>
                  </a:lnTo>
                  <a:lnTo>
                    <a:pt x="186" y="24"/>
                  </a:lnTo>
                  <a:lnTo>
                    <a:pt x="188" y="22"/>
                  </a:lnTo>
                  <a:lnTo>
                    <a:pt x="184" y="12"/>
                  </a:lnTo>
                  <a:lnTo>
                    <a:pt x="178" y="9"/>
                  </a:lnTo>
                  <a:lnTo>
                    <a:pt x="177" y="5"/>
                  </a:lnTo>
                  <a:lnTo>
                    <a:pt x="173" y="3"/>
                  </a:lnTo>
                  <a:lnTo>
                    <a:pt x="169" y="1"/>
                  </a:lnTo>
                  <a:lnTo>
                    <a:pt x="166" y="1"/>
                  </a:lnTo>
                  <a:lnTo>
                    <a:pt x="160" y="0"/>
                  </a:lnTo>
                  <a:lnTo>
                    <a:pt x="156" y="0"/>
                  </a:lnTo>
                  <a:lnTo>
                    <a:pt x="151" y="0"/>
                  </a:lnTo>
                  <a:lnTo>
                    <a:pt x="143" y="0"/>
                  </a:lnTo>
                  <a:lnTo>
                    <a:pt x="134" y="0"/>
                  </a:lnTo>
                  <a:lnTo>
                    <a:pt x="127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2" y="0"/>
                  </a:lnTo>
                  <a:lnTo>
                    <a:pt x="108" y="1"/>
                  </a:lnTo>
                  <a:lnTo>
                    <a:pt x="103" y="1"/>
                  </a:lnTo>
                  <a:lnTo>
                    <a:pt x="97" y="1"/>
                  </a:lnTo>
                  <a:lnTo>
                    <a:pt x="94" y="1"/>
                  </a:lnTo>
                  <a:lnTo>
                    <a:pt x="90" y="1"/>
                  </a:lnTo>
                  <a:lnTo>
                    <a:pt x="81" y="1"/>
                  </a:lnTo>
                  <a:lnTo>
                    <a:pt x="71" y="3"/>
                  </a:lnTo>
                  <a:lnTo>
                    <a:pt x="64" y="3"/>
                  </a:lnTo>
                  <a:lnTo>
                    <a:pt x="59" y="5"/>
                  </a:lnTo>
                  <a:lnTo>
                    <a:pt x="53" y="5"/>
                  </a:lnTo>
                  <a:lnTo>
                    <a:pt x="49" y="9"/>
                  </a:lnTo>
                  <a:lnTo>
                    <a:pt x="42" y="11"/>
                  </a:lnTo>
                  <a:lnTo>
                    <a:pt x="35" y="14"/>
                  </a:lnTo>
                  <a:lnTo>
                    <a:pt x="27" y="20"/>
                  </a:lnTo>
                  <a:lnTo>
                    <a:pt x="20" y="25"/>
                  </a:lnTo>
                  <a:lnTo>
                    <a:pt x="12" y="31"/>
                  </a:lnTo>
                  <a:lnTo>
                    <a:pt x="5" y="35"/>
                  </a:lnTo>
                  <a:lnTo>
                    <a:pt x="1" y="38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3" y="48"/>
                  </a:lnTo>
                  <a:lnTo>
                    <a:pt x="5" y="48"/>
                  </a:lnTo>
                  <a:lnTo>
                    <a:pt x="9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001" y="3157"/>
              <a:ext cx="69" cy="263"/>
            </a:xfrm>
            <a:custGeom>
              <a:avLst/>
              <a:gdLst>
                <a:gd name="T0" fmla="*/ 0 w 138"/>
                <a:gd name="T1" fmla="*/ 4 h 528"/>
                <a:gd name="T2" fmla="*/ 2 w 138"/>
                <a:gd name="T3" fmla="*/ 13 h 528"/>
                <a:gd name="T4" fmla="*/ 5 w 138"/>
                <a:gd name="T5" fmla="*/ 20 h 528"/>
                <a:gd name="T6" fmla="*/ 9 w 138"/>
                <a:gd name="T7" fmla="*/ 28 h 528"/>
                <a:gd name="T8" fmla="*/ 12 w 138"/>
                <a:gd name="T9" fmla="*/ 39 h 528"/>
                <a:gd name="T10" fmla="*/ 17 w 138"/>
                <a:gd name="T11" fmla="*/ 48 h 528"/>
                <a:gd name="T12" fmla="*/ 21 w 138"/>
                <a:gd name="T13" fmla="*/ 58 h 528"/>
                <a:gd name="T14" fmla="*/ 24 w 138"/>
                <a:gd name="T15" fmla="*/ 66 h 528"/>
                <a:gd name="T16" fmla="*/ 29 w 138"/>
                <a:gd name="T17" fmla="*/ 74 h 528"/>
                <a:gd name="T18" fmla="*/ 33 w 138"/>
                <a:gd name="T19" fmla="*/ 81 h 528"/>
                <a:gd name="T20" fmla="*/ 35 w 138"/>
                <a:gd name="T21" fmla="*/ 87 h 528"/>
                <a:gd name="T22" fmla="*/ 39 w 138"/>
                <a:gd name="T23" fmla="*/ 95 h 528"/>
                <a:gd name="T24" fmla="*/ 42 w 138"/>
                <a:gd name="T25" fmla="*/ 103 h 528"/>
                <a:gd name="T26" fmla="*/ 45 w 138"/>
                <a:gd name="T27" fmla="*/ 112 h 528"/>
                <a:gd name="T28" fmla="*/ 47 w 138"/>
                <a:gd name="T29" fmla="*/ 122 h 528"/>
                <a:gd name="T30" fmla="*/ 49 w 138"/>
                <a:gd name="T31" fmla="*/ 132 h 528"/>
                <a:gd name="T32" fmla="*/ 51 w 138"/>
                <a:gd name="T33" fmla="*/ 142 h 528"/>
                <a:gd name="T34" fmla="*/ 52 w 138"/>
                <a:gd name="T35" fmla="*/ 152 h 528"/>
                <a:gd name="T36" fmla="*/ 52 w 138"/>
                <a:gd name="T37" fmla="*/ 164 h 528"/>
                <a:gd name="T38" fmla="*/ 51 w 138"/>
                <a:gd name="T39" fmla="*/ 175 h 528"/>
                <a:gd name="T40" fmla="*/ 50 w 138"/>
                <a:gd name="T41" fmla="*/ 186 h 528"/>
                <a:gd name="T42" fmla="*/ 47 w 138"/>
                <a:gd name="T43" fmla="*/ 197 h 528"/>
                <a:gd name="T44" fmla="*/ 42 w 138"/>
                <a:gd name="T45" fmla="*/ 208 h 528"/>
                <a:gd name="T46" fmla="*/ 37 w 138"/>
                <a:gd name="T47" fmla="*/ 217 h 528"/>
                <a:gd name="T48" fmla="*/ 31 w 138"/>
                <a:gd name="T49" fmla="*/ 227 h 528"/>
                <a:gd name="T50" fmla="*/ 24 w 138"/>
                <a:gd name="T51" fmla="*/ 235 h 528"/>
                <a:gd name="T52" fmla="*/ 20 w 138"/>
                <a:gd name="T53" fmla="*/ 245 h 528"/>
                <a:gd name="T54" fmla="*/ 11 w 138"/>
                <a:gd name="T55" fmla="*/ 256 h 528"/>
                <a:gd name="T56" fmla="*/ 7 w 138"/>
                <a:gd name="T57" fmla="*/ 260 h 528"/>
                <a:gd name="T58" fmla="*/ 27 w 138"/>
                <a:gd name="T59" fmla="*/ 261 h 528"/>
                <a:gd name="T60" fmla="*/ 35 w 138"/>
                <a:gd name="T61" fmla="*/ 254 h 528"/>
                <a:gd name="T62" fmla="*/ 42 w 138"/>
                <a:gd name="T63" fmla="*/ 245 h 528"/>
                <a:gd name="T64" fmla="*/ 47 w 138"/>
                <a:gd name="T65" fmla="*/ 237 h 528"/>
                <a:gd name="T66" fmla="*/ 53 w 138"/>
                <a:gd name="T67" fmla="*/ 228 h 528"/>
                <a:gd name="T68" fmla="*/ 58 w 138"/>
                <a:gd name="T69" fmla="*/ 218 h 528"/>
                <a:gd name="T70" fmla="*/ 62 w 138"/>
                <a:gd name="T71" fmla="*/ 206 h 528"/>
                <a:gd name="T72" fmla="*/ 65 w 138"/>
                <a:gd name="T73" fmla="*/ 196 h 528"/>
                <a:gd name="T74" fmla="*/ 67 w 138"/>
                <a:gd name="T75" fmla="*/ 188 h 528"/>
                <a:gd name="T76" fmla="*/ 69 w 138"/>
                <a:gd name="T77" fmla="*/ 177 h 528"/>
                <a:gd name="T78" fmla="*/ 69 w 138"/>
                <a:gd name="T79" fmla="*/ 170 h 528"/>
                <a:gd name="T80" fmla="*/ 69 w 138"/>
                <a:gd name="T81" fmla="*/ 163 h 528"/>
                <a:gd name="T82" fmla="*/ 69 w 138"/>
                <a:gd name="T83" fmla="*/ 156 h 528"/>
                <a:gd name="T84" fmla="*/ 68 w 138"/>
                <a:gd name="T85" fmla="*/ 147 h 528"/>
                <a:gd name="T86" fmla="*/ 66 w 138"/>
                <a:gd name="T87" fmla="*/ 134 h 528"/>
                <a:gd name="T88" fmla="*/ 63 w 138"/>
                <a:gd name="T89" fmla="*/ 123 h 528"/>
                <a:gd name="T90" fmla="*/ 59 w 138"/>
                <a:gd name="T91" fmla="*/ 113 h 528"/>
                <a:gd name="T92" fmla="*/ 56 w 138"/>
                <a:gd name="T93" fmla="*/ 103 h 528"/>
                <a:gd name="T94" fmla="*/ 52 w 138"/>
                <a:gd name="T95" fmla="*/ 95 h 528"/>
                <a:gd name="T96" fmla="*/ 48 w 138"/>
                <a:gd name="T97" fmla="*/ 87 h 528"/>
                <a:gd name="T98" fmla="*/ 46 w 138"/>
                <a:gd name="T99" fmla="*/ 81 h 528"/>
                <a:gd name="T100" fmla="*/ 40 w 138"/>
                <a:gd name="T101" fmla="*/ 73 h 528"/>
                <a:gd name="T102" fmla="*/ 36 w 138"/>
                <a:gd name="T103" fmla="*/ 63 h 528"/>
                <a:gd name="T104" fmla="*/ 33 w 138"/>
                <a:gd name="T105" fmla="*/ 55 h 528"/>
                <a:gd name="T106" fmla="*/ 29 w 138"/>
                <a:gd name="T107" fmla="*/ 46 h 528"/>
                <a:gd name="T108" fmla="*/ 24 w 138"/>
                <a:gd name="T109" fmla="*/ 36 h 528"/>
                <a:gd name="T110" fmla="*/ 21 w 138"/>
                <a:gd name="T111" fmla="*/ 27 h 528"/>
                <a:gd name="T112" fmla="*/ 17 w 138"/>
                <a:gd name="T113" fmla="*/ 17 h 528"/>
                <a:gd name="T114" fmla="*/ 14 w 138"/>
                <a:gd name="T115" fmla="*/ 10 h 528"/>
                <a:gd name="T116" fmla="*/ 12 w 138"/>
                <a:gd name="T117" fmla="*/ 4 h 528"/>
                <a:gd name="T118" fmla="*/ 11 w 138"/>
                <a:gd name="T119" fmla="*/ 0 h 52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38"/>
                <a:gd name="T181" fmla="*/ 0 h 528"/>
                <a:gd name="T182" fmla="*/ 138 w 138"/>
                <a:gd name="T183" fmla="*/ 528 h 52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38" h="528">
                  <a:moveTo>
                    <a:pt x="0" y="4"/>
                  </a:moveTo>
                  <a:lnTo>
                    <a:pt x="0" y="6"/>
                  </a:lnTo>
                  <a:lnTo>
                    <a:pt x="0" y="9"/>
                  </a:lnTo>
                  <a:lnTo>
                    <a:pt x="1" y="13"/>
                  </a:lnTo>
                  <a:lnTo>
                    <a:pt x="5" y="22"/>
                  </a:lnTo>
                  <a:lnTo>
                    <a:pt x="5" y="26"/>
                  </a:lnTo>
                  <a:lnTo>
                    <a:pt x="7" y="32"/>
                  </a:lnTo>
                  <a:lnTo>
                    <a:pt x="9" y="35"/>
                  </a:lnTo>
                  <a:lnTo>
                    <a:pt x="11" y="41"/>
                  </a:lnTo>
                  <a:lnTo>
                    <a:pt x="14" y="46"/>
                  </a:lnTo>
                  <a:lnTo>
                    <a:pt x="16" y="52"/>
                  </a:lnTo>
                  <a:lnTo>
                    <a:pt x="18" y="57"/>
                  </a:lnTo>
                  <a:lnTo>
                    <a:pt x="22" y="65"/>
                  </a:lnTo>
                  <a:lnTo>
                    <a:pt x="24" y="70"/>
                  </a:lnTo>
                  <a:lnTo>
                    <a:pt x="25" y="78"/>
                  </a:lnTo>
                  <a:lnTo>
                    <a:pt x="29" y="83"/>
                  </a:lnTo>
                  <a:lnTo>
                    <a:pt x="31" y="91"/>
                  </a:lnTo>
                  <a:lnTo>
                    <a:pt x="33" y="96"/>
                  </a:lnTo>
                  <a:lnTo>
                    <a:pt x="36" y="102"/>
                  </a:lnTo>
                  <a:lnTo>
                    <a:pt x="38" y="109"/>
                  </a:lnTo>
                  <a:lnTo>
                    <a:pt x="42" y="116"/>
                  </a:lnTo>
                  <a:lnTo>
                    <a:pt x="44" y="122"/>
                  </a:lnTo>
                  <a:lnTo>
                    <a:pt x="47" y="127"/>
                  </a:lnTo>
                  <a:lnTo>
                    <a:pt x="49" y="133"/>
                  </a:lnTo>
                  <a:lnTo>
                    <a:pt x="53" y="138"/>
                  </a:lnTo>
                  <a:lnTo>
                    <a:pt x="55" y="144"/>
                  </a:lnTo>
                  <a:lnTo>
                    <a:pt x="59" y="148"/>
                  </a:lnTo>
                  <a:lnTo>
                    <a:pt x="60" y="153"/>
                  </a:lnTo>
                  <a:lnTo>
                    <a:pt x="64" y="159"/>
                  </a:lnTo>
                  <a:lnTo>
                    <a:pt x="66" y="162"/>
                  </a:lnTo>
                  <a:lnTo>
                    <a:pt x="68" y="166"/>
                  </a:lnTo>
                  <a:lnTo>
                    <a:pt x="70" y="172"/>
                  </a:lnTo>
                  <a:lnTo>
                    <a:pt x="71" y="175"/>
                  </a:lnTo>
                  <a:lnTo>
                    <a:pt x="73" y="181"/>
                  </a:lnTo>
                  <a:lnTo>
                    <a:pt x="77" y="185"/>
                  </a:lnTo>
                  <a:lnTo>
                    <a:pt x="79" y="190"/>
                  </a:lnTo>
                  <a:lnTo>
                    <a:pt x="81" y="197"/>
                  </a:lnTo>
                  <a:lnTo>
                    <a:pt x="83" y="201"/>
                  </a:lnTo>
                  <a:lnTo>
                    <a:pt x="84" y="207"/>
                  </a:lnTo>
                  <a:lnTo>
                    <a:pt x="86" y="212"/>
                  </a:lnTo>
                  <a:lnTo>
                    <a:pt x="88" y="220"/>
                  </a:lnTo>
                  <a:lnTo>
                    <a:pt x="90" y="225"/>
                  </a:lnTo>
                  <a:lnTo>
                    <a:pt x="92" y="233"/>
                  </a:lnTo>
                  <a:lnTo>
                    <a:pt x="94" y="238"/>
                  </a:lnTo>
                  <a:lnTo>
                    <a:pt x="95" y="245"/>
                  </a:lnTo>
                  <a:lnTo>
                    <a:pt x="97" y="251"/>
                  </a:lnTo>
                  <a:lnTo>
                    <a:pt x="99" y="258"/>
                  </a:lnTo>
                  <a:lnTo>
                    <a:pt x="99" y="264"/>
                  </a:lnTo>
                  <a:lnTo>
                    <a:pt x="101" y="271"/>
                  </a:lnTo>
                  <a:lnTo>
                    <a:pt x="101" y="279"/>
                  </a:lnTo>
                  <a:lnTo>
                    <a:pt x="103" y="286"/>
                  </a:lnTo>
                  <a:lnTo>
                    <a:pt x="103" y="293"/>
                  </a:lnTo>
                  <a:lnTo>
                    <a:pt x="105" y="301"/>
                  </a:lnTo>
                  <a:lnTo>
                    <a:pt x="105" y="306"/>
                  </a:lnTo>
                  <a:lnTo>
                    <a:pt x="105" y="314"/>
                  </a:lnTo>
                  <a:lnTo>
                    <a:pt x="105" y="323"/>
                  </a:lnTo>
                  <a:lnTo>
                    <a:pt x="105" y="330"/>
                  </a:lnTo>
                  <a:lnTo>
                    <a:pt x="105" y="338"/>
                  </a:lnTo>
                  <a:lnTo>
                    <a:pt x="105" y="345"/>
                  </a:lnTo>
                  <a:lnTo>
                    <a:pt x="103" y="352"/>
                  </a:lnTo>
                  <a:lnTo>
                    <a:pt x="103" y="360"/>
                  </a:lnTo>
                  <a:lnTo>
                    <a:pt x="103" y="365"/>
                  </a:lnTo>
                  <a:lnTo>
                    <a:pt x="101" y="373"/>
                  </a:lnTo>
                  <a:lnTo>
                    <a:pt x="99" y="380"/>
                  </a:lnTo>
                  <a:lnTo>
                    <a:pt x="97" y="387"/>
                  </a:lnTo>
                  <a:lnTo>
                    <a:pt x="94" y="395"/>
                  </a:lnTo>
                  <a:lnTo>
                    <a:pt x="92" y="402"/>
                  </a:lnTo>
                  <a:lnTo>
                    <a:pt x="88" y="410"/>
                  </a:lnTo>
                  <a:lnTo>
                    <a:pt x="84" y="417"/>
                  </a:lnTo>
                  <a:lnTo>
                    <a:pt x="81" y="422"/>
                  </a:lnTo>
                  <a:lnTo>
                    <a:pt x="77" y="430"/>
                  </a:lnTo>
                  <a:lnTo>
                    <a:pt x="75" y="435"/>
                  </a:lnTo>
                  <a:lnTo>
                    <a:pt x="71" y="443"/>
                  </a:lnTo>
                  <a:lnTo>
                    <a:pt x="68" y="448"/>
                  </a:lnTo>
                  <a:lnTo>
                    <a:pt x="62" y="456"/>
                  </a:lnTo>
                  <a:lnTo>
                    <a:pt x="59" y="461"/>
                  </a:lnTo>
                  <a:lnTo>
                    <a:pt x="55" y="469"/>
                  </a:lnTo>
                  <a:lnTo>
                    <a:pt x="49" y="472"/>
                  </a:lnTo>
                  <a:lnTo>
                    <a:pt x="47" y="480"/>
                  </a:lnTo>
                  <a:lnTo>
                    <a:pt x="42" y="483"/>
                  </a:lnTo>
                  <a:lnTo>
                    <a:pt x="40" y="491"/>
                  </a:lnTo>
                  <a:lnTo>
                    <a:pt x="33" y="498"/>
                  </a:lnTo>
                  <a:lnTo>
                    <a:pt x="27" y="507"/>
                  </a:lnTo>
                  <a:lnTo>
                    <a:pt x="22" y="513"/>
                  </a:lnTo>
                  <a:lnTo>
                    <a:pt x="18" y="516"/>
                  </a:lnTo>
                  <a:lnTo>
                    <a:pt x="14" y="520"/>
                  </a:lnTo>
                  <a:lnTo>
                    <a:pt x="14" y="522"/>
                  </a:lnTo>
                  <a:lnTo>
                    <a:pt x="53" y="528"/>
                  </a:lnTo>
                  <a:lnTo>
                    <a:pt x="53" y="526"/>
                  </a:lnTo>
                  <a:lnTo>
                    <a:pt x="55" y="524"/>
                  </a:lnTo>
                  <a:lnTo>
                    <a:pt x="59" y="520"/>
                  </a:lnTo>
                  <a:lnTo>
                    <a:pt x="64" y="516"/>
                  </a:lnTo>
                  <a:lnTo>
                    <a:pt x="70" y="509"/>
                  </a:lnTo>
                  <a:lnTo>
                    <a:pt x="77" y="502"/>
                  </a:lnTo>
                  <a:lnTo>
                    <a:pt x="79" y="496"/>
                  </a:lnTo>
                  <a:lnTo>
                    <a:pt x="84" y="491"/>
                  </a:lnTo>
                  <a:lnTo>
                    <a:pt x="86" y="487"/>
                  </a:lnTo>
                  <a:lnTo>
                    <a:pt x="92" y="481"/>
                  </a:lnTo>
                  <a:lnTo>
                    <a:pt x="94" y="476"/>
                  </a:lnTo>
                  <a:lnTo>
                    <a:pt x="99" y="470"/>
                  </a:lnTo>
                  <a:lnTo>
                    <a:pt x="103" y="465"/>
                  </a:lnTo>
                  <a:lnTo>
                    <a:pt x="106" y="457"/>
                  </a:lnTo>
                  <a:lnTo>
                    <a:pt x="110" y="450"/>
                  </a:lnTo>
                  <a:lnTo>
                    <a:pt x="112" y="445"/>
                  </a:lnTo>
                  <a:lnTo>
                    <a:pt x="116" y="437"/>
                  </a:lnTo>
                  <a:lnTo>
                    <a:pt x="119" y="430"/>
                  </a:lnTo>
                  <a:lnTo>
                    <a:pt x="123" y="421"/>
                  </a:lnTo>
                  <a:lnTo>
                    <a:pt x="125" y="413"/>
                  </a:lnTo>
                  <a:lnTo>
                    <a:pt x="129" y="406"/>
                  </a:lnTo>
                  <a:lnTo>
                    <a:pt x="130" y="397"/>
                  </a:lnTo>
                  <a:lnTo>
                    <a:pt x="130" y="393"/>
                  </a:lnTo>
                  <a:lnTo>
                    <a:pt x="132" y="387"/>
                  </a:lnTo>
                  <a:lnTo>
                    <a:pt x="132" y="384"/>
                  </a:lnTo>
                  <a:lnTo>
                    <a:pt x="134" y="378"/>
                  </a:lnTo>
                  <a:lnTo>
                    <a:pt x="136" y="369"/>
                  </a:lnTo>
                  <a:lnTo>
                    <a:pt x="138" y="362"/>
                  </a:lnTo>
                  <a:lnTo>
                    <a:pt x="138" y="356"/>
                  </a:lnTo>
                  <a:lnTo>
                    <a:pt x="138" y="351"/>
                  </a:lnTo>
                  <a:lnTo>
                    <a:pt x="138" y="347"/>
                  </a:lnTo>
                  <a:lnTo>
                    <a:pt x="138" y="341"/>
                  </a:lnTo>
                  <a:lnTo>
                    <a:pt x="138" y="336"/>
                  </a:lnTo>
                  <a:lnTo>
                    <a:pt x="138" y="332"/>
                  </a:lnTo>
                  <a:lnTo>
                    <a:pt x="138" y="327"/>
                  </a:lnTo>
                  <a:lnTo>
                    <a:pt x="138" y="323"/>
                  </a:lnTo>
                  <a:lnTo>
                    <a:pt x="138" y="317"/>
                  </a:lnTo>
                  <a:lnTo>
                    <a:pt x="138" y="314"/>
                  </a:lnTo>
                  <a:lnTo>
                    <a:pt x="138" y="308"/>
                  </a:lnTo>
                  <a:lnTo>
                    <a:pt x="138" y="304"/>
                  </a:lnTo>
                  <a:lnTo>
                    <a:pt x="136" y="295"/>
                  </a:lnTo>
                  <a:lnTo>
                    <a:pt x="136" y="288"/>
                  </a:lnTo>
                  <a:lnTo>
                    <a:pt x="134" y="279"/>
                  </a:lnTo>
                  <a:lnTo>
                    <a:pt x="132" y="269"/>
                  </a:lnTo>
                  <a:lnTo>
                    <a:pt x="130" y="262"/>
                  </a:lnTo>
                  <a:lnTo>
                    <a:pt x="129" y="255"/>
                  </a:lnTo>
                  <a:lnTo>
                    <a:pt x="127" y="247"/>
                  </a:lnTo>
                  <a:lnTo>
                    <a:pt x="125" y="240"/>
                  </a:lnTo>
                  <a:lnTo>
                    <a:pt x="121" y="233"/>
                  </a:lnTo>
                  <a:lnTo>
                    <a:pt x="119" y="227"/>
                  </a:lnTo>
                  <a:lnTo>
                    <a:pt x="118" y="220"/>
                  </a:lnTo>
                  <a:lnTo>
                    <a:pt x="116" y="212"/>
                  </a:lnTo>
                  <a:lnTo>
                    <a:pt x="112" y="207"/>
                  </a:lnTo>
                  <a:lnTo>
                    <a:pt x="110" y="201"/>
                  </a:lnTo>
                  <a:lnTo>
                    <a:pt x="108" y="196"/>
                  </a:lnTo>
                  <a:lnTo>
                    <a:pt x="105" y="190"/>
                  </a:lnTo>
                  <a:lnTo>
                    <a:pt x="103" y="185"/>
                  </a:lnTo>
                  <a:lnTo>
                    <a:pt x="101" y="181"/>
                  </a:lnTo>
                  <a:lnTo>
                    <a:pt x="97" y="175"/>
                  </a:lnTo>
                  <a:lnTo>
                    <a:pt x="95" y="170"/>
                  </a:lnTo>
                  <a:lnTo>
                    <a:pt x="94" y="166"/>
                  </a:lnTo>
                  <a:lnTo>
                    <a:pt x="92" y="162"/>
                  </a:lnTo>
                  <a:lnTo>
                    <a:pt x="88" y="155"/>
                  </a:lnTo>
                  <a:lnTo>
                    <a:pt x="84" y="151"/>
                  </a:lnTo>
                  <a:lnTo>
                    <a:pt x="81" y="146"/>
                  </a:lnTo>
                  <a:lnTo>
                    <a:pt x="77" y="138"/>
                  </a:lnTo>
                  <a:lnTo>
                    <a:pt x="75" y="133"/>
                  </a:lnTo>
                  <a:lnTo>
                    <a:pt x="73" y="127"/>
                  </a:lnTo>
                  <a:lnTo>
                    <a:pt x="70" y="122"/>
                  </a:lnTo>
                  <a:lnTo>
                    <a:pt x="68" y="118"/>
                  </a:lnTo>
                  <a:lnTo>
                    <a:pt x="66" y="111"/>
                  </a:lnTo>
                  <a:lnTo>
                    <a:pt x="62" y="105"/>
                  </a:lnTo>
                  <a:lnTo>
                    <a:pt x="60" y="98"/>
                  </a:lnTo>
                  <a:lnTo>
                    <a:pt x="59" y="92"/>
                  </a:lnTo>
                  <a:lnTo>
                    <a:pt x="55" y="85"/>
                  </a:lnTo>
                  <a:lnTo>
                    <a:pt x="53" y="79"/>
                  </a:lnTo>
                  <a:lnTo>
                    <a:pt x="49" y="72"/>
                  </a:lnTo>
                  <a:lnTo>
                    <a:pt x="47" y="67"/>
                  </a:lnTo>
                  <a:lnTo>
                    <a:pt x="44" y="59"/>
                  </a:lnTo>
                  <a:lnTo>
                    <a:pt x="42" y="54"/>
                  </a:lnTo>
                  <a:lnTo>
                    <a:pt x="40" y="46"/>
                  </a:lnTo>
                  <a:lnTo>
                    <a:pt x="36" y="41"/>
                  </a:lnTo>
                  <a:lnTo>
                    <a:pt x="35" y="35"/>
                  </a:lnTo>
                  <a:lnTo>
                    <a:pt x="33" y="30"/>
                  </a:lnTo>
                  <a:lnTo>
                    <a:pt x="31" y="24"/>
                  </a:lnTo>
                  <a:lnTo>
                    <a:pt x="29" y="21"/>
                  </a:lnTo>
                  <a:lnTo>
                    <a:pt x="27" y="15"/>
                  </a:lnTo>
                  <a:lnTo>
                    <a:pt x="25" y="11"/>
                  </a:lnTo>
                  <a:lnTo>
                    <a:pt x="24" y="8"/>
                  </a:lnTo>
                  <a:lnTo>
                    <a:pt x="24" y="4"/>
                  </a:lnTo>
                  <a:lnTo>
                    <a:pt x="2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5022" y="3186"/>
              <a:ext cx="45" cy="89"/>
            </a:xfrm>
            <a:custGeom>
              <a:avLst/>
              <a:gdLst>
                <a:gd name="T0" fmla="*/ 6 w 88"/>
                <a:gd name="T1" fmla="*/ 12 h 177"/>
                <a:gd name="T2" fmla="*/ 9 w 88"/>
                <a:gd name="T3" fmla="*/ 11 h 177"/>
                <a:gd name="T4" fmla="*/ 15 w 88"/>
                <a:gd name="T5" fmla="*/ 10 h 177"/>
                <a:gd name="T6" fmla="*/ 24 w 88"/>
                <a:gd name="T7" fmla="*/ 13 h 177"/>
                <a:gd name="T8" fmla="*/ 29 w 88"/>
                <a:gd name="T9" fmla="*/ 20 h 177"/>
                <a:gd name="T10" fmla="*/ 31 w 88"/>
                <a:gd name="T11" fmla="*/ 25 h 177"/>
                <a:gd name="T12" fmla="*/ 33 w 88"/>
                <a:gd name="T13" fmla="*/ 34 h 177"/>
                <a:gd name="T14" fmla="*/ 33 w 88"/>
                <a:gd name="T15" fmla="*/ 41 h 177"/>
                <a:gd name="T16" fmla="*/ 33 w 88"/>
                <a:gd name="T17" fmla="*/ 46 h 177"/>
                <a:gd name="T18" fmla="*/ 33 w 88"/>
                <a:gd name="T19" fmla="*/ 52 h 177"/>
                <a:gd name="T20" fmla="*/ 32 w 88"/>
                <a:gd name="T21" fmla="*/ 61 h 177"/>
                <a:gd name="T22" fmla="*/ 32 w 88"/>
                <a:gd name="T23" fmla="*/ 67 h 177"/>
                <a:gd name="T24" fmla="*/ 31 w 88"/>
                <a:gd name="T25" fmla="*/ 70 h 177"/>
                <a:gd name="T26" fmla="*/ 40 w 88"/>
                <a:gd name="T27" fmla="*/ 89 h 177"/>
                <a:gd name="T28" fmla="*/ 40 w 88"/>
                <a:gd name="T29" fmla="*/ 86 h 177"/>
                <a:gd name="T30" fmla="*/ 41 w 88"/>
                <a:gd name="T31" fmla="*/ 79 h 177"/>
                <a:gd name="T32" fmla="*/ 42 w 88"/>
                <a:gd name="T33" fmla="*/ 73 h 177"/>
                <a:gd name="T34" fmla="*/ 43 w 88"/>
                <a:gd name="T35" fmla="*/ 68 h 177"/>
                <a:gd name="T36" fmla="*/ 44 w 88"/>
                <a:gd name="T37" fmla="*/ 61 h 177"/>
                <a:gd name="T38" fmla="*/ 44 w 88"/>
                <a:gd name="T39" fmla="*/ 56 h 177"/>
                <a:gd name="T40" fmla="*/ 44 w 88"/>
                <a:gd name="T41" fmla="*/ 48 h 177"/>
                <a:gd name="T42" fmla="*/ 45 w 88"/>
                <a:gd name="T43" fmla="*/ 42 h 177"/>
                <a:gd name="T44" fmla="*/ 44 w 88"/>
                <a:gd name="T45" fmla="*/ 34 h 177"/>
                <a:gd name="T46" fmla="*/ 44 w 88"/>
                <a:gd name="T47" fmla="*/ 29 h 177"/>
                <a:gd name="T48" fmla="*/ 43 w 88"/>
                <a:gd name="T49" fmla="*/ 22 h 177"/>
                <a:gd name="T50" fmla="*/ 42 w 88"/>
                <a:gd name="T51" fmla="*/ 18 h 177"/>
                <a:gd name="T52" fmla="*/ 38 w 88"/>
                <a:gd name="T53" fmla="*/ 10 h 177"/>
                <a:gd name="T54" fmla="*/ 31 w 88"/>
                <a:gd name="T55" fmla="*/ 5 h 177"/>
                <a:gd name="T56" fmla="*/ 26 w 88"/>
                <a:gd name="T57" fmla="*/ 2 h 177"/>
                <a:gd name="T58" fmla="*/ 19 w 88"/>
                <a:gd name="T59" fmla="*/ 0 h 177"/>
                <a:gd name="T60" fmla="*/ 13 w 88"/>
                <a:gd name="T61" fmla="*/ 0 h 177"/>
                <a:gd name="T62" fmla="*/ 8 w 88"/>
                <a:gd name="T63" fmla="*/ 0 h 177"/>
                <a:gd name="T64" fmla="*/ 4 w 88"/>
                <a:gd name="T65" fmla="*/ 1 h 177"/>
                <a:gd name="T66" fmla="*/ 0 w 88"/>
                <a:gd name="T67" fmla="*/ 2 h 177"/>
                <a:gd name="T68" fmla="*/ 6 w 88"/>
                <a:gd name="T69" fmla="*/ 13 h 17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8"/>
                <a:gd name="T106" fmla="*/ 0 h 177"/>
                <a:gd name="T107" fmla="*/ 88 w 88"/>
                <a:gd name="T108" fmla="*/ 177 h 17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8" h="177">
                  <a:moveTo>
                    <a:pt x="11" y="26"/>
                  </a:moveTo>
                  <a:lnTo>
                    <a:pt x="11" y="24"/>
                  </a:lnTo>
                  <a:lnTo>
                    <a:pt x="15" y="24"/>
                  </a:lnTo>
                  <a:lnTo>
                    <a:pt x="18" y="22"/>
                  </a:lnTo>
                  <a:lnTo>
                    <a:pt x="24" y="22"/>
                  </a:lnTo>
                  <a:lnTo>
                    <a:pt x="29" y="20"/>
                  </a:lnTo>
                  <a:lnTo>
                    <a:pt x="37" y="24"/>
                  </a:lnTo>
                  <a:lnTo>
                    <a:pt x="46" y="26"/>
                  </a:lnTo>
                  <a:lnTo>
                    <a:pt x="53" y="33"/>
                  </a:lnTo>
                  <a:lnTo>
                    <a:pt x="57" y="39"/>
                  </a:lnTo>
                  <a:lnTo>
                    <a:pt x="61" y="44"/>
                  </a:lnTo>
                  <a:lnTo>
                    <a:pt x="61" y="50"/>
                  </a:lnTo>
                  <a:lnTo>
                    <a:pt x="64" y="59"/>
                  </a:lnTo>
                  <a:lnTo>
                    <a:pt x="64" y="68"/>
                  </a:lnTo>
                  <a:lnTo>
                    <a:pt x="64" y="78"/>
                  </a:lnTo>
                  <a:lnTo>
                    <a:pt x="64" y="81"/>
                  </a:lnTo>
                  <a:lnTo>
                    <a:pt x="64" y="87"/>
                  </a:lnTo>
                  <a:lnTo>
                    <a:pt x="64" y="91"/>
                  </a:lnTo>
                  <a:lnTo>
                    <a:pt x="66" y="96"/>
                  </a:lnTo>
                  <a:lnTo>
                    <a:pt x="64" y="103"/>
                  </a:lnTo>
                  <a:lnTo>
                    <a:pt x="64" y="115"/>
                  </a:lnTo>
                  <a:lnTo>
                    <a:pt x="63" y="122"/>
                  </a:lnTo>
                  <a:lnTo>
                    <a:pt x="63" y="129"/>
                  </a:lnTo>
                  <a:lnTo>
                    <a:pt x="63" y="133"/>
                  </a:lnTo>
                  <a:lnTo>
                    <a:pt x="61" y="138"/>
                  </a:lnTo>
                  <a:lnTo>
                    <a:pt x="61" y="140"/>
                  </a:lnTo>
                  <a:lnTo>
                    <a:pt x="61" y="142"/>
                  </a:lnTo>
                  <a:lnTo>
                    <a:pt x="79" y="177"/>
                  </a:lnTo>
                  <a:lnTo>
                    <a:pt x="79" y="175"/>
                  </a:lnTo>
                  <a:lnTo>
                    <a:pt x="79" y="172"/>
                  </a:lnTo>
                  <a:lnTo>
                    <a:pt x="79" y="164"/>
                  </a:lnTo>
                  <a:lnTo>
                    <a:pt x="81" y="157"/>
                  </a:lnTo>
                  <a:lnTo>
                    <a:pt x="81" y="151"/>
                  </a:lnTo>
                  <a:lnTo>
                    <a:pt x="83" y="146"/>
                  </a:lnTo>
                  <a:lnTo>
                    <a:pt x="83" y="140"/>
                  </a:lnTo>
                  <a:lnTo>
                    <a:pt x="85" y="135"/>
                  </a:lnTo>
                  <a:lnTo>
                    <a:pt x="85" y="129"/>
                  </a:lnTo>
                  <a:lnTo>
                    <a:pt x="87" y="122"/>
                  </a:lnTo>
                  <a:lnTo>
                    <a:pt x="87" y="116"/>
                  </a:lnTo>
                  <a:lnTo>
                    <a:pt x="87" y="111"/>
                  </a:lnTo>
                  <a:lnTo>
                    <a:pt x="87" y="103"/>
                  </a:lnTo>
                  <a:lnTo>
                    <a:pt x="87" y="96"/>
                  </a:lnTo>
                  <a:lnTo>
                    <a:pt x="87" y="89"/>
                  </a:lnTo>
                  <a:lnTo>
                    <a:pt x="88" y="83"/>
                  </a:lnTo>
                  <a:lnTo>
                    <a:pt x="87" y="76"/>
                  </a:lnTo>
                  <a:lnTo>
                    <a:pt x="87" y="68"/>
                  </a:lnTo>
                  <a:lnTo>
                    <a:pt x="87" y="63"/>
                  </a:lnTo>
                  <a:lnTo>
                    <a:pt x="87" y="57"/>
                  </a:lnTo>
                  <a:lnTo>
                    <a:pt x="87" y="50"/>
                  </a:lnTo>
                  <a:lnTo>
                    <a:pt x="85" y="44"/>
                  </a:lnTo>
                  <a:lnTo>
                    <a:pt x="83" y="41"/>
                  </a:lnTo>
                  <a:lnTo>
                    <a:pt x="83" y="35"/>
                  </a:lnTo>
                  <a:lnTo>
                    <a:pt x="77" y="26"/>
                  </a:lnTo>
                  <a:lnTo>
                    <a:pt x="74" y="20"/>
                  </a:lnTo>
                  <a:lnTo>
                    <a:pt x="68" y="15"/>
                  </a:lnTo>
                  <a:lnTo>
                    <a:pt x="61" y="9"/>
                  </a:lnTo>
                  <a:lnTo>
                    <a:pt x="55" y="6"/>
                  </a:lnTo>
                  <a:lnTo>
                    <a:pt x="50" y="4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9" y="0"/>
                  </a:lnTo>
                  <a:lnTo>
                    <a:pt x="7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11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4621" y="3473"/>
              <a:ext cx="749" cy="616"/>
            </a:xfrm>
            <a:custGeom>
              <a:avLst/>
              <a:gdLst>
                <a:gd name="T0" fmla="*/ 35 w 1497"/>
                <a:gd name="T1" fmla="*/ 278 h 1233"/>
                <a:gd name="T2" fmla="*/ 44 w 1497"/>
                <a:gd name="T3" fmla="*/ 215 h 1233"/>
                <a:gd name="T4" fmla="*/ 58 w 1497"/>
                <a:gd name="T5" fmla="*/ 196 h 1233"/>
                <a:gd name="T6" fmla="*/ 57 w 1497"/>
                <a:gd name="T7" fmla="*/ 254 h 1233"/>
                <a:gd name="T8" fmla="*/ 39 w 1497"/>
                <a:gd name="T9" fmla="*/ 318 h 1233"/>
                <a:gd name="T10" fmla="*/ 98 w 1497"/>
                <a:gd name="T11" fmla="*/ 322 h 1233"/>
                <a:gd name="T12" fmla="*/ 206 w 1497"/>
                <a:gd name="T13" fmla="*/ 334 h 1233"/>
                <a:gd name="T14" fmla="*/ 303 w 1497"/>
                <a:gd name="T15" fmla="*/ 358 h 1233"/>
                <a:gd name="T16" fmla="*/ 349 w 1497"/>
                <a:gd name="T17" fmla="*/ 365 h 1233"/>
                <a:gd name="T18" fmla="*/ 403 w 1497"/>
                <a:gd name="T19" fmla="*/ 347 h 1233"/>
                <a:gd name="T20" fmla="*/ 464 w 1497"/>
                <a:gd name="T21" fmla="*/ 331 h 1233"/>
                <a:gd name="T22" fmla="*/ 493 w 1497"/>
                <a:gd name="T23" fmla="*/ 302 h 1233"/>
                <a:gd name="T24" fmla="*/ 490 w 1497"/>
                <a:gd name="T25" fmla="*/ 248 h 1233"/>
                <a:gd name="T26" fmla="*/ 476 w 1497"/>
                <a:gd name="T27" fmla="*/ 177 h 1233"/>
                <a:gd name="T28" fmla="*/ 479 w 1497"/>
                <a:gd name="T29" fmla="*/ 139 h 1233"/>
                <a:gd name="T30" fmla="*/ 494 w 1497"/>
                <a:gd name="T31" fmla="*/ 189 h 1233"/>
                <a:gd name="T32" fmla="*/ 504 w 1497"/>
                <a:gd name="T33" fmla="*/ 259 h 1233"/>
                <a:gd name="T34" fmla="*/ 510 w 1497"/>
                <a:gd name="T35" fmla="*/ 310 h 1233"/>
                <a:gd name="T36" fmla="*/ 567 w 1497"/>
                <a:gd name="T37" fmla="*/ 300 h 1233"/>
                <a:gd name="T38" fmla="*/ 555 w 1497"/>
                <a:gd name="T39" fmla="*/ 236 h 1233"/>
                <a:gd name="T40" fmla="*/ 551 w 1497"/>
                <a:gd name="T41" fmla="*/ 184 h 1233"/>
                <a:gd name="T42" fmla="*/ 540 w 1497"/>
                <a:gd name="T43" fmla="*/ 133 h 1233"/>
                <a:gd name="T44" fmla="*/ 505 w 1497"/>
                <a:gd name="T45" fmla="*/ 86 h 1233"/>
                <a:gd name="T46" fmla="*/ 456 w 1497"/>
                <a:gd name="T47" fmla="*/ 71 h 1233"/>
                <a:gd name="T48" fmla="*/ 455 w 1497"/>
                <a:gd name="T49" fmla="*/ 18 h 1233"/>
                <a:gd name="T50" fmla="*/ 464 w 1497"/>
                <a:gd name="T51" fmla="*/ 22 h 1233"/>
                <a:gd name="T52" fmla="*/ 473 w 1497"/>
                <a:gd name="T53" fmla="*/ 67 h 1233"/>
                <a:gd name="T54" fmla="*/ 528 w 1497"/>
                <a:gd name="T55" fmla="*/ 92 h 1233"/>
                <a:gd name="T56" fmla="*/ 579 w 1497"/>
                <a:gd name="T57" fmla="*/ 98 h 1233"/>
                <a:gd name="T58" fmla="*/ 586 w 1497"/>
                <a:gd name="T59" fmla="*/ 111 h 1233"/>
                <a:gd name="T60" fmla="*/ 554 w 1497"/>
                <a:gd name="T61" fmla="*/ 132 h 1233"/>
                <a:gd name="T62" fmla="*/ 563 w 1497"/>
                <a:gd name="T63" fmla="*/ 187 h 1233"/>
                <a:gd name="T64" fmla="*/ 572 w 1497"/>
                <a:gd name="T65" fmla="*/ 260 h 1233"/>
                <a:gd name="T66" fmla="*/ 588 w 1497"/>
                <a:gd name="T67" fmla="*/ 307 h 1233"/>
                <a:gd name="T68" fmla="*/ 634 w 1497"/>
                <a:gd name="T69" fmla="*/ 344 h 1233"/>
                <a:gd name="T70" fmla="*/ 698 w 1497"/>
                <a:gd name="T71" fmla="*/ 336 h 1233"/>
                <a:gd name="T72" fmla="*/ 732 w 1497"/>
                <a:gd name="T73" fmla="*/ 293 h 1233"/>
                <a:gd name="T74" fmla="*/ 720 w 1497"/>
                <a:gd name="T75" fmla="*/ 225 h 1233"/>
                <a:gd name="T76" fmla="*/ 671 w 1497"/>
                <a:gd name="T77" fmla="*/ 151 h 1233"/>
                <a:gd name="T78" fmla="*/ 635 w 1497"/>
                <a:gd name="T79" fmla="*/ 96 h 1233"/>
                <a:gd name="T80" fmla="*/ 675 w 1497"/>
                <a:gd name="T81" fmla="*/ 128 h 1233"/>
                <a:gd name="T82" fmla="*/ 704 w 1497"/>
                <a:gd name="T83" fmla="*/ 176 h 1233"/>
                <a:gd name="T84" fmla="*/ 733 w 1497"/>
                <a:gd name="T85" fmla="*/ 228 h 1233"/>
                <a:gd name="T86" fmla="*/ 748 w 1497"/>
                <a:gd name="T87" fmla="*/ 286 h 1233"/>
                <a:gd name="T88" fmla="*/ 729 w 1497"/>
                <a:gd name="T89" fmla="*/ 332 h 1233"/>
                <a:gd name="T90" fmla="*/ 671 w 1497"/>
                <a:gd name="T91" fmla="*/ 356 h 1233"/>
                <a:gd name="T92" fmla="*/ 613 w 1497"/>
                <a:gd name="T93" fmla="*/ 347 h 1233"/>
                <a:gd name="T94" fmla="*/ 563 w 1497"/>
                <a:gd name="T95" fmla="*/ 339 h 1233"/>
                <a:gd name="T96" fmla="*/ 502 w 1497"/>
                <a:gd name="T97" fmla="*/ 338 h 1233"/>
                <a:gd name="T98" fmla="*/ 445 w 1497"/>
                <a:gd name="T99" fmla="*/ 346 h 1233"/>
                <a:gd name="T100" fmla="*/ 391 w 1497"/>
                <a:gd name="T101" fmla="*/ 364 h 1233"/>
                <a:gd name="T102" fmla="*/ 344 w 1497"/>
                <a:gd name="T103" fmla="*/ 381 h 1233"/>
                <a:gd name="T104" fmla="*/ 365 w 1497"/>
                <a:gd name="T105" fmla="*/ 436 h 1233"/>
                <a:gd name="T106" fmla="*/ 403 w 1497"/>
                <a:gd name="T107" fmla="*/ 531 h 1233"/>
                <a:gd name="T108" fmla="*/ 431 w 1497"/>
                <a:gd name="T109" fmla="*/ 606 h 1233"/>
                <a:gd name="T110" fmla="*/ 418 w 1497"/>
                <a:gd name="T111" fmla="*/ 586 h 1233"/>
                <a:gd name="T112" fmla="*/ 383 w 1497"/>
                <a:gd name="T113" fmla="*/ 502 h 1233"/>
                <a:gd name="T114" fmla="*/ 347 w 1497"/>
                <a:gd name="T115" fmla="*/ 417 h 1233"/>
                <a:gd name="T116" fmla="*/ 315 w 1497"/>
                <a:gd name="T117" fmla="*/ 379 h 1233"/>
                <a:gd name="T118" fmla="*/ 251 w 1497"/>
                <a:gd name="T119" fmla="*/ 358 h 1233"/>
                <a:gd name="T120" fmla="*/ 139 w 1497"/>
                <a:gd name="T121" fmla="*/ 339 h 1233"/>
                <a:gd name="T122" fmla="*/ 4 w 1497"/>
                <a:gd name="T123" fmla="*/ 320 h 123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497"/>
                <a:gd name="T187" fmla="*/ 0 h 1233"/>
                <a:gd name="T188" fmla="*/ 1497 w 1497"/>
                <a:gd name="T189" fmla="*/ 1233 h 123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497" h="1233">
                  <a:moveTo>
                    <a:pt x="7" y="641"/>
                  </a:moveTo>
                  <a:lnTo>
                    <a:pt x="11" y="643"/>
                  </a:lnTo>
                  <a:lnTo>
                    <a:pt x="16" y="643"/>
                  </a:lnTo>
                  <a:lnTo>
                    <a:pt x="22" y="643"/>
                  </a:lnTo>
                  <a:lnTo>
                    <a:pt x="24" y="639"/>
                  </a:lnTo>
                  <a:lnTo>
                    <a:pt x="28" y="637"/>
                  </a:lnTo>
                  <a:lnTo>
                    <a:pt x="33" y="632"/>
                  </a:lnTo>
                  <a:lnTo>
                    <a:pt x="39" y="626"/>
                  </a:lnTo>
                  <a:lnTo>
                    <a:pt x="42" y="619"/>
                  </a:lnTo>
                  <a:lnTo>
                    <a:pt x="48" y="612"/>
                  </a:lnTo>
                  <a:lnTo>
                    <a:pt x="50" y="606"/>
                  </a:lnTo>
                  <a:lnTo>
                    <a:pt x="53" y="601"/>
                  </a:lnTo>
                  <a:lnTo>
                    <a:pt x="57" y="593"/>
                  </a:lnTo>
                  <a:lnTo>
                    <a:pt x="61" y="588"/>
                  </a:lnTo>
                  <a:lnTo>
                    <a:pt x="63" y="580"/>
                  </a:lnTo>
                  <a:lnTo>
                    <a:pt x="66" y="573"/>
                  </a:lnTo>
                  <a:lnTo>
                    <a:pt x="68" y="564"/>
                  </a:lnTo>
                  <a:lnTo>
                    <a:pt x="70" y="556"/>
                  </a:lnTo>
                  <a:lnTo>
                    <a:pt x="72" y="547"/>
                  </a:lnTo>
                  <a:lnTo>
                    <a:pt x="75" y="538"/>
                  </a:lnTo>
                  <a:lnTo>
                    <a:pt x="75" y="529"/>
                  </a:lnTo>
                  <a:lnTo>
                    <a:pt x="79" y="521"/>
                  </a:lnTo>
                  <a:lnTo>
                    <a:pt x="79" y="516"/>
                  </a:lnTo>
                  <a:lnTo>
                    <a:pt x="79" y="510"/>
                  </a:lnTo>
                  <a:lnTo>
                    <a:pt x="81" y="507"/>
                  </a:lnTo>
                  <a:lnTo>
                    <a:pt x="81" y="503"/>
                  </a:lnTo>
                  <a:lnTo>
                    <a:pt x="81" y="497"/>
                  </a:lnTo>
                  <a:lnTo>
                    <a:pt x="83" y="492"/>
                  </a:lnTo>
                  <a:lnTo>
                    <a:pt x="83" y="488"/>
                  </a:lnTo>
                  <a:lnTo>
                    <a:pt x="85" y="484"/>
                  </a:lnTo>
                  <a:lnTo>
                    <a:pt x="85" y="475"/>
                  </a:lnTo>
                  <a:lnTo>
                    <a:pt x="85" y="466"/>
                  </a:lnTo>
                  <a:lnTo>
                    <a:pt x="87" y="457"/>
                  </a:lnTo>
                  <a:lnTo>
                    <a:pt x="88" y="449"/>
                  </a:lnTo>
                  <a:lnTo>
                    <a:pt x="88" y="440"/>
                  </a:lnTo>
                  <a:lnTo>
                    <a:pt x="88" y="431"/>
                  </a:lnTo>
                  <a:lnTo>
                    <a:pt x="88" y="424"/>
                  </a:lnTo>
                  <a:lnTo>
                    <a:pt x="90" y="418"/>
                  </a:lnTo>
                  <a:lnTo>
                    <a:pt x="90" y="411"/>
                  </a:lnTo>
                  <a:lnTo>
                    <a:pt x="90" y="403"/>
                  </a:lnTo>
                  <a:lnTo>
                    <a:pt x="92" y="396"/>
                  </a:lnTo>
                  <a:lnTo>
                    <a:pt x="92" y="392"/>
                  </a:lnTo>
                  <a:lnTo>
                    <a:pt x="92" y="387"/>
                  </a:lnTo>
                  <a:lnTo>
                    <a:pt x="94" y="381"/>
                  </a:lnTo>
                  <a:lnTo>
                    <a:pt x="94" y="378"/>
                  </a:lnTo>
                  <a:lnTo>
                    <a:pt x="94" y="376"/>
                  </a:lnTo>
                  <a:lnTo>
                    <a:pt x="98" y="370"/>
                  </a:lnTo>
                  <a:lnTo>
                    <a:pt x="99" y="370"/>
                  </a:lnTo>
                  <a:lnTo>
                    <a:pt x="107" y="368"/>
                  </a:lnTo>
                  <a:lnTo>
                    <a:pt x="110" y="370"/>
                  </a:lnTo>
                  <a:lnTo>
                    <a:pt x="112" y="374"/>
                  </a:lnTo>
                  <a:lnTo>
                    <a:pt x="114" y="381"/>
                  </a:lnTo>
                  <a:lnTo>
                    <a:pt x="114" y="385"/>
                  </a:lnTo>
                  <a:lnTo>
                    <a:pt x="116" y="392"/>
                  </a:lnTo>
                  <a:lnTo>
                    <a:pt x="116" y="396"/>
                  </a:lnTo>
                  <a:lnTo>
                    <a:pt x="116" y="400"/>
                  </a:lnTo>
                  <a:lnTo>
                    <a:pt x="118" y="405"/>
                  </a:lnTo>
                  <a:lnTo>
                    <a:pt x="118" y="409"/>
                  </a:lnTo>
                  <a:lnTo>
                    <a:pt x="118" y="414"/>
                  </a:lnTo>
                  <a:lnTo>
                    <a:pt x="118" y="418"/>
                  </a:lnTo>
                  <a:lnTo>
                    <a:pt x="118" y="424"/>
                  </a:lnTo>
                  <a:lnTo>
                    <a:pt x="120" y="431"/>
                  </a:lnTo>
                  <a:lnTo>
                    <a:pt x="120" y="437"/>
                  </a:lnTo>
                  <a:lnTo>
                    <a:pt x="120" y="444"/>
                  </a:lnTo>
                  <a:lnTo>
                    <a:pt x="120" y="451"/>
                  </a:lnTo>
                  <a:lnTo>
                    <a:pt x="120" y="461"/>
                  </a:lnTo>
                  <a:lnTo>
                    <a:pt x="118" y="468"/>
                  </a:lnTo>
                  <a:lnTo>
                    <a:pt x="118" y="475"/>
                  </a:lnTo>
                  <a:lnTo>
                    <a:pt x="116" y="483"/>
                  </a:lnTo>
                  <a:lnTo>
                    <a:pt x="116" y="492"/>
                  </a:lnTo>
                  <a:lnTo>
                    <a:pt x="116" y="499"/>
                  </a:lnTo>
                  <a:lnTo>
                    <a:pt x="114" y="508"/>
                  </a:lnTo>
                  <a:lnTo>
                    <a:pt x="114" y="516"/>
                  </a:lnTo>
                  <a:lnTo>
                    <a:pt x="114" y="525"/>
                  </a:lnTo>
                  <a:lnTo>
                    <a:pt x="112" y="532"/>
                  </a:lnTo>
                  <a:lnTo>
                    <a:pt x="110" y="542"/>
                  </a:lnTo>
                  <a:lnTo>
                    <a:pt x="109" y="549"/>
                  </a:lnTo>
                  <a:lnTo>
                    <a:pt x="107" y="558"/>
                  </a:lnTo>
                  <a:lnTo>
                    <a:pt x="105" y="566"/>
                  </a:lnTo>
                  <a:lnTo>
                    <a:pt x="103" y="573"/>
                  </a:lnTo>
                  <a:lnTo>
                    <a:pt x="101" y="582"/>
                  </a:lnTo>
                  <a:lnTo>
                    <a:pt x="99" y="590"/>
                  </a:lnTo>
                  <a:lnTo>
                    <a:pt x="98" y="597"/>
                  </a:lnTo>
                  <a:lnTo>
                    <a:pt x="94" y="602"/>
                  </a:lnTo>
                  <a:lnTo>
                    <a:pt x="92" y="610"/>
                  </a:lnTo>
                  <a:lnTo>
                    <a:pt x="90" y="615"/>
                  </a:lnTo>
                  <a:lnTo>
                    <a:pt x="87" y="621"/>
                  </a:lnTo>
                  <a:lnTo>
                    <a:pt x="85" y="626"/>
                  </a:lnTo>
                  <a:lnTo>
                    <a:pt x="81" y="632"/>
                  </a:lnTo>
                  <a:lnTo>
                    <a:pt x="77" y="637"/>
                  </a:lnTo>
                  <a:lnTo>
                    <a:pt x="79" y="637"/>
                  </a:lnTo>
                  <a:lnTo>
                    <a:pt x="83" y="637"/>
                  </a:lnTo>
                  <a:lnTo>
                    <a:pt x="85" y="637"/>
                  </a:lnTo>
                  <a:lnTo>
                    <a:pt x="90" y="637"/>
                  </a:lnTo>
                  <a:lnTo>
                    <a:pt x="94" y="637"/>
                  </a:lnTo>
                  <a:lnTo>
                    <a:pt x="99" y="637"/>
                  </a:lnTo>
                  <a:lnTo>
                    <a:pt x="103" y="637"/>
                  </a:lnTo>
                  <a:lnTo>
                    <a:pt x="110" y="637"/>
                  </a:lnTo>
                  <a:lnTo>
                    <a:pt x="116" y="637"/>
                  </a:lnTo>
                  <a:lnTo>
                    <a:pt x="123" y="637"/>
                  </a:lnTo>
                  <a:lnTo>
                    <a:pt x="131" y="637"/>
                  </a:lnTo>
                  <a:lnTo>
                    <a:pt x="138" y="639"/>
                  </a:lnTo>
                  <a:lnTo>
                    <a:pt x="147" y="639"/>
                  </a:lnTo>
                  <a:lnTo>
                    <a:pt x="157" y="641"/>
                  </a:lnTo>
                  <a:lnTo>
                    <a:pt x="164" y="641"/>
                  </a:lnTo>
                  <a:lnTo>
                    <a:pt x="175" y="643"/>
                  </a:lnTo>
                  <a:lnTo>
                    <a:pt x="184" y="643"/>
                  </a:lnTo>
                  <a:lnTo>
                    <a:pt x="195" y="645"/>
                  </a:lnTo>
                  <a:lnTo>
                    <a:pt x="205" y="645"/>
                  </a:lnTo>
                  <a:lnTo>
                    <a:pt x="216" y="645"/>
                  </a:lnTo>
                  <a:lnTo>
                    <a:pt x="227" y="647"/>
                  </a:lnTo>
                  <a:lnTo>
                    <a:pt x="240" y="649"/>
                  </a:lnTo>
                  <a:lnTo>
                    <a:pt x="251" y="649"/>
                  </a:lnTo>
                  <a:lnTo>
                    <a:pt x="262" y="650"/>
                  </a:lnTo>
                  <a:lnTo>
                    <a:pt x="275" y="650"/>
                  </a:lnTo>
                  <a:lnTo>
                    <a:pt x="286" y="652"/>
                  </a:lnTo>
                  <a:lnTo>
                    <a:pt x="299" y="654"/>
                  </a:lnTo>
                  <a:lnTo>
                    <a:pt x="311" y="656"/>
                  </a:lnTo>
                  <a:lnTo>
                    <a:pt x="323" y="656"/>
                  </a:lnTo>
                  <a:lnTo>
                    <a:pt x="337" y="660"/>
                  </a:lnTo>
                  <a:lnTo>
                    <a:pt x="348" y="660"/>
                  </a:lnTo>
                  <a:lnTo>
                    <a:pt x="361" y="661"/>
                  </a:lnTo>
                  <a:lnTo>
                    <a:pt x="374" y="663"/>
                  </a:lnTo>
                  <a:lnTo>
                    <a:pt x="387" y="665"/>
                  </a:lnTo>
                  <a:lnTo>
                    <a:pt x="400" y="667"/>
                  </a:lnTo>
                  <a:lnTo>
                    <a:pt x="411" y="669"/>
                  </a:lnTo>
                  <a:lnTo>
                    <a:pt x="424" y="671"/>
                  </a:lnTo>
                  <a:lnTo>
                    <a:pt x="437" y="673"/>
                  </a:lnTo>
                  <a:lnTo>
                    <a:pt x="448" y="674"/>
                  </a:lnTo>
                  <a:lnTo>
                    <a:pt x="461" y="678"/>
                  </a:lnTo>
                  <a:lnTo>
                    <a:pt x="472" y="680"/>
                  </a:lnTo>
                  <a:lnTo>
                    <a:pt x="485" y="682"/>
                  </a:lnTo>
                  <a:lnTo>
                    <a:pt x="496" y="684"/>
                  </a:lnTo>
                  <a:lnTo>
                    <a:pt x="507" y="687"/>
                  </a:lnTo>
                  <a:lnTo>
                    <a:pt x="518" y="689"/>
                  </a:lnTo>
                  <a:lnTo>
                    <a:pt x="529" y="693"/>
                  </a:lnTo>
                  <a:lnTo>
                    <a:pt x="538" y="695"/>
                  </a:lnTo>
                  <a:lnTo>
                    <a:pt x="549" y="698"/>
                  </a:lnTo>
                  <a:lnTo>
                    <a:pt x="559" y="700"/>
                  </a:lnTo>
                  <a:lnTo>
                    <a:pt x="570" y="704"/>
                  </a:lnTo>
                  <a:lnTo>
                    <a:pt x="577" y="706"/>
                  </a:lnTo>
                  <a:lnTo>
                    <a:pt x="586" y="709"/>
                  </a:lnTo>
                  <a:lnTo>
                    <a:pt x="595" y="713"/>
                  </a:lnTo>
                  <a:lnTo>
                    <a:pt x="605" y="717"/>
                  </a:lnTo>
                  <a:lnTo>
                    <a:pt x="610" y="719"/>
                  </a:lnTo>
                  <a:lnTo>
                    <a:pt x="618" y="724"/>
                  </a:lnTo>
                  <a:lnTo>
                    <a:pt x="625" y="726"/>
                  </a:lnTo>
                  <a:lnTo>
                    <a:pt x="630" y="732"/>
                  </a:lnTo>
                  <a:lnTo>
                    <a:pt x="636" y="733"/>
                  </a:lnTo>
                  <a:lnTo>
                    <a:pt x="642" y="739"/>
                  </a:lnTo>
                  <a:lnTo>
                    <a:pt x="645" y="743"/>
                  </a:lnTo>
                  <a:lnTo>
                    <a:pt x="651" y="746"/>
                  </a:lnTo>
                  <a:lnTo>
                    <a:pt x="653" y="744"/>
                  </a:lnTo>
                  <a:lnTo>
                    <a:pt x="654" y="743"/>
                  </a:lnTo>
                  <a:lnTo>
                    <a:pt x="660" y="743"/>
                  </a:lnTo>
                  <a:lnTo>
                    <a:pt x="664" y="741"/>
                  </a:lnTo>
                  <a:lnTo>
                    <a:pt x="671" y="737"/>
                  </a:lnTo>
                  <a:lnTo>
                    <a:pt x="678" y="735"/>
                  </a:lnTo>
                  <a:lnTo>
                    <a:pt x="688" y="733"/>
                  </a:lnTo>
                  <a:lnTo>
                    <a:pt x="691" y="730"/>
                  </a:lnTo>
                  <a:lnTo>
                    <a:pt x="697" y="730"/>
                  </a:lnTo>
                  <a:lnTo>
                    <a:pt x="701" y="726"/>
                  </a:lnTo>
                  <a:lnTo>
                    <a:pt x="706" y="726"/>
                  </a:lnTo>
                  <a:lnTo>
                    <a:pt x="712" y="724"/>
                  </a:lnTo>
                  <a:lnTo>
                    <a:pt x="715" y="722"/>
                  </a:lnTo>
                  <a:lnTo>
                    <a:pt x="723" y="720"/>
                  </a:lnTo>
                  <a:lnTo>
                    <a:pt x="728" y="719"/>
                  </a:lnTo>
                  <a:lnTo>
                    <a:pt x="734" y="717"/>
                  </a:lnTo>
                  <a:lnTo>
                    <a:pt x="741" y="715"/>
                  </a:lnTo>
                  <a:lnTo>
                    <a:pt x="747" y="713"/>
                  </a:lnTo>
                  <a:lnTo>
                    <a:pt x="752" y="711"/>
                  </a:lnTo>
                  <a:lnTo>
                    <a:pt x="760" y="708"/>
                  </a:lnTo>
                  <a:lnTo>
                    <a:pt x="765" y="708"/>
                  </a:lnTo>
                  <a:lnTo>
                    <a:pt x="772" y="706"/>
                  </a:lnTo>
                  <a:lnTo>
                    <a:pt x="780" y="704"/>
                  </a:lnTo>
                  <a:lnTo>
                    <a:pt x="785" y="700"/>
                  </a:lnTo>
                  <a:lnTo>
                    <a:pt x="793" y="698"/>
                  </a:lnTo>
                  <a:lnTo>
                    <a:pt x="798" y="696"/>
                  </a:lnTo>
                  <a:lnTo>
                    <a:pt x="806" y="695"/>
                  </a:lnTo>
                  <a:lnTo>
                    <a:pt x="813" y="691"/>
                  </a:lnTo>
                  <a:lnTo>
                    <a:pt x="819" y="689"/>
                  </a:lnTo>
                  <a:lnTo>
                    <a:pt x="826" y="687"/>
                  </a:lnTo>
                  <a:lnTo>
                    <a:pt x="833" y="685"/>
                  </a:lnTo>
                  <a:lnTo>
                    <a:pt x="841" y="684"/>
                  </a:lnTo>
                  <a:lnTo>
                    <a:pt x="846" y="682"/>
                  </a:lnTo>
                  <a:lnTo>
                    <a:pt x="854" y="680"/>
                  </a:lnTo>
                  <a:lnTo>
                    <a:pt x="861" y="678"/>
                  </a:lnTo>
                  <a:lnTo>
                    <a:pt x="868" y="676"/>
                  </a:lnTo>
                  <a:lnTo>
                    <a:pt x="874" y="674"/>
                  </a:lnTo>
                  <a:lnTo>
                    <a:pt x="881" y="673"/>
                  </a:lnTo>
                  <a:lnTo>
                    <a:pt x="889" y="673"/>
                  </a:lnTo>
                  <a:lnTo>
                    <a:pt x="894" y="669"/>
                  </a:lnTo>
                  <a:lnTo>
                    <a:pt x="902" y="667"/>
                  </a:lnTo>
                  <a:lnTo>
                    <a:pt x="907" y="665"/>
                  </a:lnTo>
                  <a:lnTo>
                    <a:pt x="914" y="665"/>
                  </a:lnTo>
                  <a:lnTo>
                    <a:pt x="920" y="663"/>
                  </a:lnTo>
                  <a:lnTo>
                    <a:pt x="927" y="663"/>
                  </a:lnTo>
                  <a:lnTo>
                    <a:pt x="933" y="661"/>
                  </a:lnTo>
                  <a:lnTo>
                    <a:pt x="940" y="660"/>
                  </a:lnTo>
                  <a:lnTo>
                    <a:pt x="944" y="658"/>
                  </a:lnTo>
                  <a:lnTo>
                    <a:pt x="951" y="658"/>
                  </a:lnTo>
                  <a:lnTo>
                    <a:pt x="957" y="656"/>
                  </a:lnTo>
                  <a:lnTo>
                    <a:pt x="962" y="656"/>
                  </a:lnTo>
                  <a:lnTo>
                    <a:pt x="968" y="656"/>
                  </a:lnTo>
                  <a:lnTo>
                    <a:pt x="972" y="654"/>
                  </a:lnTo>
                  <a:lnTo>
                    <a:pt x="977" y="654"/>
                  </a:lnTo>
                  <a:lnTo>
                    <a:pt x="983" y="654"/>
                  </a:lnTo>
                  <a:lnTo>
                    <a:pt x="983" y="652"/>
                  </a:lnTo>
                  <a:lnTo>
                    <a:pt x="984" y="645"/>
                  </a:lnTo>
                  <a:lnTo>
                    <a:pt x="984" y="639"/>
                  </a:lnTo>
                  <a:lnTo>
                    <a:pt x="984" y="634"/>
                  </a:lnTo>
                  <a:lnTo>
                    <a:pt x="986" y="626"/>
                  </a:lnTo>
                  <a:lnTo>
                    <a:pt x="986" y="621"/>
                  </a:lnTo>
                  <a:lnTo>
                    <a:pt x="986" y="612"/>
                  </a:lnTo>
                  <a:lnTo>
                    <a:pt x="986" y="604"/>
                  </a:lnTo>
                  <a:lnTo>
                    <a:pt x="986" y="595"/>
                  </a:lnTo>
                  <a:lnTo>
                    <a:pt x="986" y="588"/>
                  </a:lnTo>
                  <a:lnTo>
                    <a:pt x="986" y="582"/>
                  </a:lnTo>
                  <a:lnTo>
                    <a:pt x="986" y="577"/>
                  </a:lnTo>
                  <a:lnTo>
                    <a:pt x="986" y="573"/>
                  </a:lnTo>
                  <a:lnTo>
                    <a:pt x="986" y="567"/>
                  </a:lnTo>
                  <a:lnTo>
                    <a:pt x="986" y="564"/>
                  </a:lnTo>
                  <a:lnTo>
                    <a:pt x="986" y="558"/>
                  </a:lnTo>
                  <a:lnTo>
                    <a:pt x="986" y="555"/>
                  </a:lnTo>
                  <a:lnTo>
                    <a:pt x="986" y="549"/>
                  </a:lnTo>
                  <a:lnTo>
                    <a:pt x="986" y="543"/>
                  </a:lnTo>
                  <a:lnTo>
                    <a:pt x="984" y="538"/>
                  </a:lnTo>
                  <a:lnTo>
                    <a:pt x="984" y="532"/>
                  </a:lnTo>
                  <a:lnTo>
                    <a:pt x="983" y="527"/>
                  </a:lnTo>
                  <a:lnTo>
                    <a:pt x="981" y="519"/>
                  </a:lnTo>
                  <a:lnTo>
                    <a:pt x="981" y="512"/>
                  </a:lnTo>
                  <a:lnTo>
                    <a:pt x="979" y="505"/>
                  </a:lnTo>
                  <a:lnTo>
                    <a:pt x="979" y="497"/>
                  </a:lnTo>
                  <a:lnTo>
                    <a:pt x="977" y="490"/>
                  </a:lnTo>
                  <a:lnTo>
                    <a:pt x="975" y="483"/>
                  </a:lnTo>
                  <a:lnTo>
                    <a:pt x="973" y="473"/>
                  </a:lnTo>
                  <a:lnTo>
                    <a:pt x="972" y="466"/>
                  </a:lnTo>
                  <a:lnTo>
                    <a:pt x="970" y="457"/>
                  </a:lnTo>
                  <a:lnTo>
                    <a:pt x="968" y="449"/>
                  </a:lnTo>
                  <a:lnTo>
                    <a:pt x="968" y="440"/>
                  </a:lnTo>
                  <a:lnTo>
                    <a:pt x="966" y="433"/>
                  </a:lnTo>
                  <a:lnTo>
                    <a:pt x="964" y="424"/>
                  </a:lnTo>
                  <a:lnTo>
                    <a:pt x="962" y="416"/>
                  </a:lnTo>
                  <a:lnTo>
                    <a:pt x="961" y="407"/>
                  </a:lnTo>
                  <a:lnTo>
                    <a:pt x="959" y="400"/>
                  </a:lnTo>
                  <a:lnTo>
                    <a:pt x="959" y="390"/>
                  </a:lnTo>
                  <a:lnTo>
                    <a:pt x="957" y="383"/>
                  </a:lnTo>
                  <a:lnTo>
                    <a:pt x="955" y="376"/>
                  </a:lnTo>
                  <a:lnTo>
                    <a:pt x="955" y="370"/>
                  </a:lnTo>
                  <a:lnTo>
                    <a:pt x="953" y="361"/>
                  </a:lnTo>
                  <a:lnTo>
                    <a:pt x="951" y="355"/>
                  </a:lnTo>
                  <a:lnTo>
                    <a:pt x="951" y="350"/>
                  </a:lnTo>
                  <a:lnTo>
                    <a:pt x="951" y="344"/>
                  </a:lnTo>
                  <a:lnTo>
                    <a:pt x="949" y="341"/>
                  </a:lnTo>
                  <a:lnTo>
                    <a:pt x="949" y="335"/>
                  </a:lnTo>
                  <a:lnTo>
                    <a:pt x="949" y="331"/>
                  </a:lnTo>
                  <a:lnTo>
                    <a:pt x="949" y="330"/>
                  </a:lnTo>
                  <a:lnTo>
                    <a:pt x="948" y="322"/>
                  </a:lnTo>
                  <a:lnTo>
                    <a:pt x="948" y="317"/>
                  </a:lnTo>
                  <a:lnTo>
                    <a:pt x="948" y="311"/>
                  </a:lnTo>
                  <a:lnTo>
                    <a:pt x="948" y="306"/>
                  </a:lnTo>
                  <a:lnTo>
                    <a:pt x="946" y="300"/>
                  </a:lnTo>
                  <a:lnTo>
                    <a:pt x="946" y="295"/>
                  </a:lnTo>
                  <a:lnTo>
                    <a:pt x="948" y="291"/>
                  </a:lnTo>
                  <a:lnTo>
                    <a:pt x="948" y="287"/>
                  </a:lnTo>
                  <a:lnTo>
                    <a:pt x="948" y="280"/>
                  </a:lnTo>
                  <a:lnTo>
                    <a:pt x="951" y="274"/>
                  </a:lnTo>
                  <a:lnTo>
                    <a:pt x="953" y="274"/>
                  </a:lnTo>
                  <a:lnTo>
                    <a:pt x="957" y="278"/>
                  </a:lnTo>
                  <a:lnTo>
                    <a:pt x="961" y="282"/>
                  </a:lnTo>
                  <a:lnTo>
                    <a:pt x="964" y="291"/>
                  </a:lnTo>
                  <a:lnTo>
                    <a:pt x="966" y="295"/>
                  </a:lnTo>
                  <a:lnTo>
                    <a:pt x="968" y="300"/>
                  </a:lnTo>
                  <a:lnTo>
                    <a:pt x="968" y="304"/>
                  </a:lnTo>
                  <a:lnTo>
                    <a:pt x="970" y="309"/>
                  </a:lnTo>
                  <a:lnTo>
                    <a:pt x="972" y="315"/>
                  </a:lnTo>
                  <a:lnTo>
                    <a:pt x="973" y="322"/>
                  </a:lnTo>
                  <a:lnTo>
                    <a:pt x="975" y="330"/>
                  </a:lnTo>
                  <a:lnTo>
                    <a:pt x="977" y="337"/>
                  </a:lnTo>
                  <a:lnTo>
                    <a:pt x="979" y="344"/>
                  </a:lnTo>
                  <a:lnTo>
                    <a:pt x="981" y="354"/>
                  </a:lnTo>
                  <a:lnTo>
                    <a:pt x="981" y="357"/>
                  </a:lnTo>
                  <a:lnTo>
                    <a:pt x="983" y="361"/>
                  </a:lnTo>
                  <a:lnTo>
                    <a:pt x="984" y="366"/>
                  </a:lnTo>
                  <a:lnTo>
                    <a:pt x="986" y="370"/>
                  </a:lnTo>
                  <a:lnTo>
                    <a:pt x="986" y="376"/>
                  </a:lnTo>
                  <a:lnTo>
                    <a:pt x="988" y="379"/>
                  </a:lnTo>
                  <a:lnTo>
                    <a:pt x="988" y="385"/>
                  </a:lnTo>
                  <a:lnTo>
                    <a:pt x="990" y="392"/>
                  </a:lnTo>
                  <a:lnTo>
                    <a:pt x="992" y="398"/>
                  </a:lnTo>
                  <a:lnTo>
                    <a:pt x="994" y="405"/>
                  </a:lnTo>
                  <a:lnTo>
                    <a:pt x="994" y="413"/>
                  </a:lnTo>
                  <a:lnTo>
                    <a:pt x="996" y="422"/>
                  </a:lnTo>
                  <a:lnTo>
                    <a:pt x="996" y="429"/>
                  </a:lnTo>
                  <a:lnTo>
                    <a:pt x="997" y="437"/>
                  </a:lnTo>
                  <a:lnTo>
                    <a:pt x="999" y="444"/>
                  </a:lnTo>
                  <a:lnTo>
                    <a:pt x="1001" y="451"/>
                  </a:lnTo>
                  <a:lnTo>
                    <a:pt x="1001" y="461"/>
                  </a:lnTo>
                  <a:lnTo>
                    <a:pt x="1003" y="468"/>
                  </a:lnTo>
                  <a:lnTo>
                    <a:pt x="1003" y="477"/>
                  </a:lnTo>
                  <a:lnTo>
                    <a:pt x="1005" y="486"/>
                  </a:lnTo>
                  <a:lnTo>
                    <a:pt x="1005" y="494"/>
                  </a:lnTo>
                  <a:lnTo>
                    <a:pt x="1007" y="503"/>
                  </a:lnTo>
                  <a:lnTo>
                    <a:pt x="1007" y="510"/>
                  </a:lnTo>
                  <a:lnTo>
                    <a:pt x="1008" y="518"/>
                  </a:lnTo>
                  <a:lnTo>
                    <a:pt x="1010" y="525"/>
                  </a:lnTo>
                  <a:lnTo>
                    <a:pt x="1010" y="532"/>
                  </a:lnTo>
                  <a:lnTo>
                    <a:pt x="1010" y="540"/>
                  </a:lnTo>
                  <a:lnTo>
                    <a:pt x="1012" y="547"/>
                  </a:lnTo>
                  <a:lnTo>
                    <a:pt x="1012" y="553"/>
                  </a:lnTo>
                  <a:lnTo>
                    <a:pt x="1014" y="560"/>
                  </a:lnTo>
                  <a:lnTo>
                    <a:pt x="1014" y="566"/>
                  </a:lnTo>
                  <a:lnTo>
                    <a:pt x="1016" y="571"/>
                  </a:lnTo>
                  <a:lnTo>
                    <a:pt x="1016" y="575"/>
                  </a:lnTo>
                  <a:lnTo>
                    <a:pt x="1018" y="580"/>
                  </a:lnTo>
                  <a:lnTo>
                    <a:pt x="1018" y="584"/>
                  </a:lnTo>
                  <a:lnTo>
                    <a:pt x="1020" y="588"/>
                  </a:lnTo>
                  <a:lnTo>
                    <a:pt x="1020" y="593"/>
                  </a:lnTo>
                  <a:lnTo>
                    <a:pt x="1020" y="599"/>
                  </a:lnTo>
                  <a:lnTo>
                    <a:pt x="1020" y="604"/>
                  </a:lnTo>
                  <a:lnTo>
                    <a:pt x="1020" y="610"/>
                  </a:lnTo>
                  <a:lnTo>
                    <a:pt x="1020" y="615"/>
                  </a:lnTo>
                  <a:lnTo>
                    <a:pt x="1020" y="621"/>
                  </a:lnTo>
                  <a:lnTo>
                    <a:pt x="1020" y="626"/>
                  </a:lnTo>
                  <a:lnTo>
                    <a:pt x="1020" y="632"/>
                  </a:lnTo>
                  <a:lnTo>
                    <a:pt x="1020" y="639"/>
                  </a:lnTo>
                  <a:lnTo>
                    <a:pt x="1020" y="647"/>
                  </a:lnTo>
                  <a:lnTo>
                    <a:pt x="1020" y="650"/>
                  </a:lnTo>
                  <a:lnTo>
                    <a:pt x="1020" y="654"/>
                  </a:lnTo>
                  <a:lnTo>
                    <a:pt x="1178" y="660"/>
                  </a:lnTo>
                  <a:lnTo>
                    <a:pt x="1174" y="658"/>
                  </a:lnTo>
                  <a:lnTo>
                    <a:pt x="1169" y="650"/>
                  </a:lnTo>
                  <a:lnTo>
                    <a:pt x="1163" y="645"/>
                  </a:lnTo>
                  <a:lnTo>
                    <a:pt x="1158" y="641"/>
                  </a:lnTo>
                  <a:lnTo>
                    <a:pt x="1152" y="634"/>
                  </a:lnTo>
                  <a:lnTo>
                    <a:pt x="1149" y="626"/>
                  </a:lnTo>
                  <a:lnTo>
                    <a:pt x="1145" y="621"/>
                  </a:lnTo>
                  <a:lnTo>
                    <a:pt x="1143" y="617"/>
                  </a:lnTo>
                  <a:lnTo>
                    <a:pt x="1139" y="612"/>
                  </a:lnTo>
                  <a:lnTo>
                    <a:pt x="1136" y="608"/>
                  </a:lnTo>
                  <a:lnTo>
                    <a:pt x="1134" y="601"/>
                  </a:lnTo>
                  <a:lnTo>
                    <a:pt x="1132" y="597"/>
                  </a:lnTo>
                  <a:lnTo>
                    <a:pt x="1128" y="591"/>
                  </a:lnTo>
                  <a:lnTo>
                    <a:pt x="1126" y="584"/>
                  </a:lnTo>
                  <a:lnTo>
                    <a:pt x="1125" y="578"/>
                  </a:lnTo>
                  <a:lnTo>
                    <a:pt x="1121" y="571"/>
                  </a:lnTo>
                  <a:lnTo>
                    <a:pt x="1119" y="566"/>
                  </a:lnTo>
                  <a:lnTo>
                    <a:pt x="1119" y="558"/>
                  </a:lnTo>
                  <a:lnTo>
                    <a:pt x="1115" y="551"/>
                  </a:lnTo>
                  <a:lnTo>
                    <a:pt x="1115" y="543"/>
                  </a:lnTo>
                  <a:lnTo>
                    <a:pt x="1115" y="536"/>
                  </a:lnTo>
                  <a:lnTo>
                    <a:pt x="1115" y="529"/>
                  </a:lnTo>
                  <a:lnTo>
                    <a:pt x="1114" y="519"/>
                  </a:lnTo>
                  <a:lnTo>
                    <a:pt x="1112" y="512"/>
                  </a:lnTo>
                  <a:lnTo>
                    <a:pt x="1112" y="503"/>
                  </a:lnTo>
                  <a:lnTo>
                    <a:pt x="1112" y="496"/>
                  </a:lnTo>
                  <a:lnTo>
                    <a:pt x="1110" y="488"/>
                  </a:lnTo>
                  <a:lnTo>
                    <a:pt x="1110" y="481"/>
                  </a:lnTo>
                  <a:lnTo>
                    <a:pt x="1110" y="473"/>
                  </a:lnTo>
                  <a:lnTo>
                    <a:pt x="1110" y="468"/>
                  </a:lnTo>
                  <a:lnTo>
                    <a:pt x="1108" y="461"/>
                  </a:lnTo>
                  <a:lnTo>
                    <a:pt x="1108" y="451"/>
                  </a:lnTo>
                  <a:lnTo>
                    <a:pt x="1108" y="446"/>
                  </a:lnTo>
                  <a:lnTo>
                    <a:pt x="1108" y="440"/>
                  </a:lnTo>
                  <a:lnTo>
                    <a:pt x="1108" y="433"/>
                  </a:lnTo>
                  <a:lnTo>
                    <a:pt x="1108" y="427"/>
                  </a:lnTo>
                  <a:lnTo>
                    <a:pt x="1108" y="422"/>
                  </a:lnTo>
                  <a:lnTo>
                    <a:pt x="1108" y="416"/>
                  </a:lnTo>
                  <a:lnTo>
                    <a:pt x="1106" y="411"/>
                  </a:lnTo>
                  <a:lnTo>
                    <a:pt x="1106" y="405"/>
                  </a:lnTo>
                  <a:lnTo>
                    <a:pt x="1106" y="400"/>
                  </a:lnTo>
                  <a:lnTo>
                    <a:pt x="1106" y="394"/>
                  </a:lnTo>
                  <a:lnTo>
                    <a:pt x="1104" y="389"/>
                  </a:lnTo>
                  <a:lnTo>
                    <a:pt x="1104" y="385"/>
                  </a:lnTo>
                  <a:lnTo>
                    <a:pt x="1104" y="379"/>
                  </a:lnTo>
                  <a:lnTo>
                    <a:pt x="1104" y="376"/>
                  </a:lnTo>
                  <a:lnTo>
                    <a:pt x="1102" y="368"/>
                  </a:lnTo>
                  <a:lnTo>
                    <a:pt x="1101" y="361"/>
                  </a:lnTo>
                  <a:lnTo>
                    <a:pt x="1101" y="354"/>
                  </a:lnTo>
                  <a:lnTo>
                    <a:pt x="1099" y="350"/>
                  </a:lnTo>
                  <a:lnTo>
                    <a:pt x="1097" y="343"/>
                  </a:lnTo>
                  <a:lnTo>
                    <a:pt x="1095" y="335"/>
                  </a:lnTo>
                  <a:lnTo>
                    <a:pt x="1091" y="328"/>
                  </a:lnTo>
                  <a:lnTo>
                    <a:pt x="1090" y="319"/>
                  </a:lnTo>
                  <a:lnTo>
                    <a:pt x="1090" y="315"/>
                  </a:lnTo>
                  <a:lnTo>
                    <a:pt x="1088" y="309"/>
                  </a:lnTo>
                  <a:lnTo>
                    <a:pt x="1086" y="304"/>
                  </a:lnTo>
                  <a:lnTo>
                    <a:pt x="1086" y="300"/>
                  </a:lnTo>
                  <a:lnTo>
                    <a:pt x="1084" y="295"/>
                  </a:lnTo>
                  <a:lnTo>
                    <a:pt x="1084" y="291"/>
                  </a:lnTo>
                  <a:lnTo>
                    <a:pt x="1082" y="285"/>
                  </a:lnTo>
                  <a:lnTo>
                    <a:pt x="1082" y="282"/>
                  </a:lnTo>
                  <a:lnTo>
                    <a:pt x="1080" y="276"/>
                  </a:lnTo>
                  <a:lnTo>
                    <a:pt x="1080" y="272"/>
                  </a:lnTo>
                  <a:lnTo>
                    <a:pt x="1079" y="267"/>
                  </a:lnTo>
                  <a:lnTo>
                    <a:pt x="1079" y="263"/>
                  </a:lnTo>
                  <a:lnTo>
                    <a:pt x="1077" y="254"/>
                  </a:lnTo>
                  <a:lnTo>
                    <a:pt x="1075" y="247"/>
                  </a:lnTo>
                  <a:lnTo>
                    <a:pt x="1073" y="241"/>
                  </a:lnTo>
                  <a:lnTo>
                    <a:pt x="1073" y="237"/>
                  </a:lnTo>
                  <a:lnTo>
                    <a:pt x="1073" y="234"/>
                  </a:lnTo>
                  <a:lnTo>
                    <a:pt x="1069" y="230"/>
                  </a:lnTo>
                  <a:lnTo>
                    <a:pt x="1064" y="225"/>
                  </a:lnTo>
                  <a:lnTo>
                    <a:pt x="1058" y="221"/>
                  </a:lnTo>
                  <a:lnTo>
                    <a:pt x="1053" y="215"/>
                  </a:lnTo>
                  <a:lnTo>
                    <a:pt x="1047" y="210"/>
                  </a:lnTo>
                  <a:lnTo>
                    <a:pt x="1042" y="204"/>
                  </a:lnTo>
                  <a:lnTo>
                    <a:pt x="1036" y="197"/>
                  </a:lnTo>
                  <a:lnTo>
                    <a:pt x="1031" y="193"/>
                  </a:lnTo>
                  <a:lnTo>
                    <a:pt x="1025" y="186"/>
                  </a:lnTo>
                  <a:lnTo>
                    <a:pt x="1020" y="182"/>
                  </a:lnTo>
                  <a:lnTo>
                    <a:pt x="1014" y="177"/>
                  </a:lnTo>
                  <a:lnTo>
                    <a:pt x="1010" y="173"/>
                  </a:lnTo>
                  <a:lnTo>
                    <a:pt x="1007" y="169"/>
                  </a:lnTo>
                  <a:lnTo>
                    <a:pt x="1005" y="167"/>
                  </a:lnTo>
                  <a:lnTo>
                    <a:pt x="1001" y="166"/>
                  </a:lnTo>
                  <a:lnTo>
                    <a:pt x="996" y="164"/>
                  </a:lnTo>
                  <a:lnTo>
                    <a:pt x="990" y="162"/>
                  </a:lnTo>
                  <a:lnTo>
                    <a:pt x="984" y="162"/>
                  </a:lnTo>
                  <a:lnTo>
                    <a:pt x="977" y="160"/>
                  </a:lnTo>
                  <a:lnTo>
                    <a:pt x="970" y="160"/>
                  </a:lnTo>
                  <a:lnTo>
                    <a:pt x="962" y="160"/>
                  </a:lnTo>
                  <a:lnTo>
                    <a:pt x="955" y="160"/>
                  </a:lnTo>
                  <a:lnTo>
                    <a:pt x="946" y="158"/>
                  </a:lnTo>
                  <a:lnTo>
                    <a:pt x="938" y="158"/>
                  </a:lnTo>
                  <a:lnTo>
                    <a:pt x="931" y="156"/>
                  </a:lnTo>
                  <a:lnTo>
                    <a:pt x="925" y="156"/>
                  </a:lnTo>
                  <a:lnTo>
                    <a:pt x="920" y="153"/>
                  </a:lnTo>
                  <a:lnTo>
                    <a:pt x="916" y="149"/>
                  </a:lnTo>
                  <a:lnTo>
                    <a:pt x="913" y="145"/>
                  </a:lnTo>
                  <a:lnTo>
                    <a:pt x="911" y="142"/>
                  </a:lnTo>
                  <a:lnTo>
                    <a:pt x="907" y="134"/>
                  </a:lnTo>
                  <a:lnTo>
                    <a:pt x="907" y="127"/>
                  </a:lnTo>
                  <a:lnTo>
                    <a:pt x="907" y="121"/>
                  </a:lnTo>
                  <a:lnTo>
                    <a:pt x="907" y="116"/>
                  </a:lnTo>
                  <a:lnTo>
                    <a:pt x="907" y="112"/>
                  </a:lnTo>
                  <a:lnTo>
                    <a:pt x="907" y="107"/>
                  </a:lnTo>
                  <a:lnTo>
                    <a:pt x="907" y="101"/>
                  </a:lnTo>
                  <a:lnTo>
                    <a:pt x="907" y="95"/>
                  </a:lnTo>
                  <a:lnTo>
                    <a:pt x="907" y="88"/>
                  </a:lnTo>
                  <a:lnTo>
                    <a:pt x="907" y="83"/>
                  </a:lnTo>
                  <a:lnTo>
                    <a:pt x="907" y="77"/>
                  </a:lnTo>
                  <a:lnTo>
                    <a:pt x="907" y="71"/>
                  </a:lnTo>
                  <a:lnTo>
                    <a:pt x="907" y="64"/>
                  </a:lnTo>
                  <a:lnTo>
                    <a:pt x="909" y="60"/>
                  </a:lnTo>
                  <a:lnTo>
                    <a:pt x="909" y="53"/>
                  </a:lnTo>
                  <a:lnTo>
                    <a:pt x="909" y="48"/>
                  </a:lnTo>
                  <a:lnTo>
                    <a:pt x="909" y="42"/>
                  </a:lnTo>
                  <a:lnTo>
                    <a:pt x="909" y="36"/>
                  </a:lnTo>
                  <a:lnTo>
                    <a:pt x="909" y="31"/>
                  </a:lnTo>
                  <a:lnTo>
                    <a:pt x="911" y="25"/>
                  </a:lnTo>
                  <a:lnTo>
                    <a:pt x="911" y="22"/>
                  </a:lnTo>
                  <a:lnTo>
                    <a:pt x="911" y="18"/>
                  </a:lnTo>
                  <a:lnTo>
                    <a:pt x="913" y="9"/>
                  </a:lnTo>
                  <a:lnTo>
                    <a:pt x="913" y="5"/>
                  </a:lnTo>
                  <a:lnTo>
                    <a:pt x="913" y="1"/>
                  </a:lnTo>
                  <a:lnTo>
                    <a:pt x="914" y="0"/>
                  </a:lnTo>
                  <a:lnTo>
                    <a:pt x="933" y="0"/>
                  </a:lnTo>
                  <a:lnTo>
                    <a:pt x="933" y="1"/>
                  </a:lnTo>
                  <a:lnTo>
                    <a:pt x="933" y="5"/>
                  </a:lnTo>
                  <a:lnTo>
                    <a:pt x="931" y="11"/>
                  </a:lnTo>
                  <a:lnTo>
                    <a:pt x="931" y="20"/>
                  </a:lnTo>
                  <a:lnTo>
                    <a:pt x="931" y="24"/>
                  </a:lnTo>
                  <a:lnTo>
                    <a:pt x="929" y="29"/>
                  </a:lnTo>
                  <a:lnTo>
                    <a:pt x="929" y="35"/>
                  </a:lnTo>
                  <a:lnTo>
                    <a:pt x="929" y="40"/>
                  </a:lnTo>
                  <a:lnTo>
                    <a:pt x="927" y="44"/>
                  </a:lnTo>
                  <a:lnTo>
                    <a:pt x="927" y="51"/>
                  </a:lnTo>
                  <a:lnTo>
                    <a:pt x="927" y="57"/>
                  </a:lnTo>
                  <a:lnTo>
                    <a:pt x="927" y="62"/>
                  </a:lnTo>
                  <a:lnTo>
                    <a:pt x="925" y="68"/>
                  </a:lnTo>
                  <a:lnTo>
                    <a:pt x="925" y="75"/>
                  </a:lnTo>
                  <a:lnTo>
                    <a:pt x="924" y="79"/>
                  </a:lnTo>
                  <a:lnTo>
                    <a:pt x="924" y="86"/>
                  </a:lnTo>
                  <a:lnTo>
                    <a:pt x="924" y="92"/>
                  </a:lnTo>
                  <a:lnTo>
                    <a:pt x="924" y="97"/>
                  </a:lnTo>
                  <a:lnTo>
                    <a:pt x="924" y="101"/>
                  </a:lnTo>
                  <a:lnTo>
                    <a:pt x="924" y="107"/>
                  </a:lnTo>
                  <a:lnTo>
                    <a:pt x="924" y="116"/>
                  </a:lnTo>
                  <a:lnTo>
                    <a:pt x="925" y="123"/>
                  </a:lnTo>
                  <a:lnTo>
                    <a:pt x="925" y="127"/>
                  </a:lnTo>
                  <a:lnTo>
                    <a:pt x="929" y="130"/>
                  </a:lnTo>
                  <a:lnTo>
                    <a:pt x="933" y="132"/>
                  </a:lnTo>
                  <a:lnTo>
                    <a:pt x="942" y="134"/>
                  </a:lnTo>
                  <a:lnTo>
                    <a:pt x="946" y="134"/>
                  </a:lnTo>
                  <a:lnTo>
                    <a:pt x="951" y="134"/>
                  </a:lnTo>
                  <a:lnTo>
                    <a:pt x="955" y="134"/>
                  </a:lnTo>
                  <a:lnTo>
                    <a:pt x="961" y="136"/>
                  </a:lnTo>
                  <a:lnTo>
                    <a:pt x="966" y="136"/>
                  </a:lnTo>
                  <a:lnTo>
                    <a:pt x="972" y="136"/>
                  </a:lnTo>
                  <a:lnTo>
                    <a:pt x="977" y="136"/>
                  </a:lnTo>
                  <a:lnTo>
                    <a:pt x="983" y="138"/>
                  </a:lnTo>
                  <a:lnTo>
                    <a:pt x="988" y="138"/>
                  </a:lnTo>
                  <a:lnTo>
                    <a:pt x="994" y="140"/>
                  </a:lnTo>
                  <a:lnTo>
                    <a:pt x="999" y="140"/>
                  </a:lnTo>
                  <a:lnTo>
                    <a:pt x="1005" y="142"/>
                  </a:lnTo>
                  <a:lnTo>
                    <a:pt x="1012" y="143"/>
                  </a:lnTo>
                  <a:lnTo>
                    <a:pt x="1020" y="149"/>
                  </a:lnTo>
                  <a:lnTo>
                    <a:pt x="1027" y="153"/>
                  </a:lnTo>
                  <a:lnTo>
                    <a:pt x="1034" y="160"/>
                  </a:lnTo>
                  <a:lnTo>
                    <a:pt x="1042" y="167"/>
                  </a:lnTo>
                  <a:lnTo>
                    <a:pt x="1047" y="175"/>
                  </a:lnTo>
                  <a:lnTo>
                    <a:pt x="1055" y="184"/>
                  </a:lnTo>
                  <a:lnTo>
                    <a:pt x="1062" y="193"/>
                  </a:lnTo>
                  <a:lnTo>
                    <a:pt x="1067" y="201"/>
                  </a:lnTo>
                  <a:lnTo>
                    <a:pt x="1075" y="206"/>
                  </a:lnTo>
                  <a:lnTo>
                    <a:pt x="1080" y="206"/>
                  </a:lnTo>
                  <a:lnTo>
                    <a:pt x="1084" y="208"/>
                  </a:lnTo>
                  <a:lnTo>
                    <a:pt x="1090" y="210"/>
                  </a:lnTo>
                  <a:lnTo>
                    <a:pt x="1095" y="210"/>
                  </a:lnTo>
                  <a:lnTo>
                    <a:pt x="1099" y="210"/>
                  </a:lnTo>
                  <a:lnTo>
                    <a:pt x="1104" y="210"/>
                  </a:lnTo>
                  <a:lnTo>
                    <a:pt x="1110" y="210"/>
                  </a:lnTo>
                  <a:lnTo>
                    <a:pt x="1115" y="210"/>
                  </a:lnTo>
                  <a:lnTo>
                    <a:pt x="1121" y="208"/>
                  </a:lnTo>
                  <a:lnTo>
                    <a:pt x="1128" y="208"/>
                  </a:lnTo>
                  <a:lnTo>
                    <a:pt x="1134" y="206"/>
                  </a:lnTo>
                  <a:lnTo>
                    <a:pt x="1141" y="204"/>
                  </a:lnTo>
                  <a:lnTo>
                    <a:pt x="1147" y="202"/>
                  </a:lnTo>
                  <a:lnTo>
                    <a:pt x="1152" y="201"/>
                  </a:lnTo>
                  <a:lnTo>
                    <a:pt x="1158" y="197"/>
                  </a:lnTo>
                  <a:lnTo>
                    <a:pt x="1163" y="195"/>
                  </a:lnTo>
                  <a:lnTo>
                    <a:pt x="1169" y="191"/>
                  </a:lnTo>
                  <a:lnTo>
                    <a:pt x="1173" y="189"/>
                  </a:lnTo>
                  <a:lnTo>
                    <a:pt x="1178" y="186"/>
                  </a:lnTo>
                  <a:lnTo>
                    <a:pt x="1182" y="184"/>
                  </a:lnTo>
                  <a:lnTo>
                    <a:pt x="1189" y="180"/>
                  </a:lnTo>
                  <a:lnTo>
                    <a:pt x="1195" y="178"/>
                  </a:lnTo>
                  <a:lnTo>
                    <a:pt x="1200" y="178"/>
                  </a:lnTo>
                  <a:lnTo>
                    <a:pt x="1204" y="184"/>
                  </a:lnTo>
                  <a:lnTo>
                    <a:pt x="1204" y="188"/>
                  </a:lnTo>
                  <a:lnTo>
                    <a:pt x="1204" y="193"/>
                  </a:lnTo>
                  <a:lnTo>
                    <a:pt x="1202" y="199"/>
                  </a:lnTo>
                  <a:lnTo>
                    <a:pt x="1200" y="204"/>
                  </a:lnTo>
                  <a:lnTo>
                    <a:pt x="1197" y="208"/>
                  </a:lnTo>
                  <a:lnTo>
                    <a:pt x="1191" y="212"/>
                  </a:lnTo>
                  <a:lnTo>
                    <a:pt x="1185" y="215"/>
                  </a:lnTo>
                  <a:lnTo>
                    <a:pt x="1178" y="221"/>
                  </a:lnTo>
                  <a:lnTo>
                    <a:pt x="1171" y="223"/>
                  </a:lnTo>
                  <a:lnTo>
                    <a:pt x="1167" y="225"/>
                  </a:lnTo>
                  <a:lnTo>
                    <a:pt x="1160" y="226"/>
                  </a:lnTo>
                  <a:lnTo>
                    <a:pt x="1156" y="230"/>
                  </a:lnTo>
                  <a:lnTo>
                    <a:pt x="1149" y="230"/>
                  </a:lnTo>
                  <a:lnTo>
                    <a:pt x="1143" y="232"/>
                  </a:lnTo>
                  <a:lnTo>
                    <a:pt x="1138" y="234"/>
                  </a:lnTo>
                  <a:lnTo>
                    <a:pt x="1132" y="236"/>
                  </a:lnTo>
                  <a:lnTo>
                    <a:pt x="1126" y="237"/>
                  </a:lnTo>
                  <a:lnTo>
                    <a:pt x="1121" y="237"/>
                  </a:lnTo>
                  <a:lnTo>
                    <a:pt x="1117" y="239"/>
                  </a:lnTo>
                  <a:lnTo>
                    <a:pt x="1114" y="239"/>
                  </a:lnTo>
                  <a:lnTo>
                    <a:pt x="1108" y="239"/>
                  </a:lnTo>
                  <a:lnTo>
                    <a:pt x="1108" y="241"/>
                  </a:lnTo>
                  <a:lnTo>
                    <a:pt x="1108" y="243"/>
                  </a:lnTo>
                  <a:lnTo>
                    <a:pt x="1108" y="247"/>
                  </a:lnTo>
                  <a:lnTo>
                    <a:pt x="1108" y="252"/>
                  </a:lnTo>
                  <a:lnTo>
                    <a:pt x="1108" y="258"/>
                  </a:lnTo>
                  <a:lnTo>
                    <a:pt x="1108" y="265"/>
                  </a:lnTo>
                  <a:lnTo>
                    <a:pt x="1108" y="272"/>
                  </a:lnTo>
                  <a:lnTo>
                    <a:pt x="1110" y="280"/>
                  </a:lnTo>
                  <a:lnTo>
                    <a:pt x="1110" y="287"/>
                  </a:lnTo>
                  <a:lnTo>
                    <a:pt x="1112" y="296"/>
                  </a:lnTo>
                  <a:lnTo>
                    <a:pt x="1114" y="304"/>
                  </a:lnTo>
                  <a:lnTo>
                    <a:pt x="1115" y="311"/>
                  </a:lnTo>
                  <a:lnTo>
                    <a:pt x="1115" y="319"/>
                  </a:lnTo>
                  <a:lnTo>
                    <a:pt x="1117" y="326"/>
                  </a:lnTo>
                  <a:lnTo>
                    <a:pt x="1119" y="331"/>
                  </a:lnTo>
                  <a:lnTo>
                    <a:pt x="1121" y="337"/>
                  </a:lnTo>
                  <a:lnTo>
                    <a:pt x="1121" y="339"/>
                  </a:lnTo>
                  <a:lnTo>
                    <a:pt x="1123" y="343"/>
                  </a:lnTo>
                  <a:lnTo>
                    <a:pt x="1123" y="344"/>
                  </a:lnTo>
                  <a:lnTo>
                    <a:pt x="1125" y="350"/>
                  </a:lnTo>
                  <a:lnTo>
                    <a:pt x="1125" y="354"/>
                  </a:lnTo>
                  <a:lnTo>
                    <a:pt x="1125" y="361"/>
                  </a:lnTo>
                  <a:lnTo>
                    <a:pt x="1125" y="366"/>
                  </a:lnTo>
                  <a:lnTo>
                    <a:pt x="1126" y="374"/>
                  </a:lnTo>
                  <a:lnTo>
                    <a:pt x="1126" y="379"/>
                  </a:lnTo>
                  <a:lnTo>
                    <a:pt x="1128" y="387"/>
                  </a:lnTo>
                  <a:lnTo>
                    <a:pt x="1128" y="394"/>
                  </a:lnTo>
                  <a:lnTo>
                    <a:pt x="1130" y="403"/>
                  </a:lnTo>
                  <a:lnTo>
                    <a:pt x="1130" y="411"/>
                  </a:lnTo>
                  <a:lnTo>
                    <a:pt x="1130" y="420"/>
                  </a:lnTo>
                  <a:lnTo>
                    <a:pt x="1132" y="427"/>
                  </a:lnTo>
                  <a:lnTo>
                    <a:pt x="1134" y="437"/>
                  </a:lnTo>
                  <a:lnTo>
                    <a:pt x="1134" y="446"/>
                  </a:lnTo>
                  <a:lnTo>
                    <a:pt x="1134" y="455"/>
                  </a:lnTo>
                  <a:lnTo>
                    <a:pt x="1134" y="462"/>
                  </a:lnTo>
                  <a:lnTo>
                    <a:pt x="1136" y="472"/>
                  </a:lnTo>
                  <a:lnTo>
                    <a:pt x="1136" y="481"/>
                  </a:lnTo>
                  <a:lnTo>
                    <a:pt x="1138" y="488"/>
                  </a:lnTo>
                  <a:lnTo>
                    <a:pt x="1138" y="497"/>
                  </a:lnTo>
                  <a:lnTo>
                    <a:pt x="1139" y="505"/>
                  </a:lnTo>
                  <a:lnTo>
                    <a:pt x="1141" y="512"/>
                  </a:lnTo>
                  <a:lnTo>
                    <a:pt x="1143" y="521"/>
                  </a:lnTo>
                  <a:lnTo>
                    <a:pt x="1143" y="527"/>
                  </a:lnTo>
                  <a:lnTo>
                    <a:pt x="1145" y="534"/>
                  </a:lnTo>
                  <a:lnTo>
                    <a:pt x="1145" y="540"/>
                  </a:lnTo>
                  <a:lnTo>
                    <a:pt x="1147" y="547"/>
                  </a:lnTo>
                  <a:lnTo>
                    <a:pt x="1149" y="553"/>
                  </a:lnTo>
                  <a:lnTo>
                    <a:pt x="1150" y="556"/>
                  </a:lnTo>
                  <a:lnTo>
                    <a:pt x="1150" y="560"/>
                  </a:lnTo>
                  <a:lnTo>
                    <a:pt x="1152" y="566"/>
                  </a:lnTo>
                  <a:lnTo>
                    <a:pt x="1154" y="569"/>
                  </a:lnTo>
                  <a:lnTo>
                    <a:pt x="1156" y="575"/>
                  </a:lnTo>
                  <a:lnTo>
                    <a:pt x="1158" y="580"/>
                  </a:lnTo>
                  <a:lnTo>
                    <a:pt x="1160" y="584"/>
                  </a:lnTo>
                  <a:lnTo>
                    <a:pt x="1163" y="590"/>
                  </a:lnTo>
                  <a:lnTo>
                    <a:pt x="1165" y="595"/>
                  </a:lnTo>
                  <a:lnTo>
                    <a:pt x="1167" y="601"/>
                  </a:lnTo>
                  <a:lnTo>
                    <a:pt x="1169" y="604"/>
                  </a:lnTo>
                  <a:lnTo>
                    <a:pt x="1173" y="610"/>
                  </a:lnTo>
                  <a:lnTo>
                    <a:pt x="1176" y="615"/>
                  </a:lnTo>
                  <a:lnTo>
                    <a:pt x="1178" y="619"/>
                  </a:lnTo>
                  <a:lnTo>
                    <a:pt x="1182" y="625"/>
                  </a:lnTo>
                  <a:lnTo>
                    <a:pt x="1185" y="630"/>
                  </a:lnTo>
                  <a:lnTo>
                    <a:pt x="1189" y="636"/>
                  </a:lnTo>
                  <a:lnTo>
                    <a:pt x="1195" y="643"/>
                  </a:lnTo>
                  <a:lnTo>
                    <a:pt x="1204" y="652"/>
                  </a:lnTo>
                  <a:lnTo>
                    <a:pt x="1208" y="656"/>
                  </a:lnTo>
                  <a:lnTo>
                    <a:pt x="1213" y="661"/>
                  </a:lnTo>
                  <a:lnTo>
                    <a:pt x="1217" y="665"/>
                  </a:lnTo>
                  <a:lnTo>
                    <a:pt x="1222" y="669"/>
                  </a:lnTo>
                  <a:lnTo>
                    <a:pt x="1228" y="673"/>
                  </a:lnTo>
                  <a:lnTo>
                    <a:pt x="1232" y="674"/>
                  </a:lnTo>
                  <a:lnTo>
                    <a:pt x="1237" y="678"/>
                  </a:lnTo>
                  <a:lnTo>
                    <a:pt x="1243" y="680"/>
                  </a:lnTo>
                  <a:lnTo>
                    <a:pt x="1248" y="682"/>
                  </a:lnTo>
                  <a:lnTo>
                    <a:pt x="1256" y="685"/>
                  </a:lnTo>
                  <a:lnTo>
                    <a:pt x="1261" y="687"/>
                  </a:lnTo>
                  <a:lnTo>
                    <a:pt x="1268" y="689"/>
                  </a:lnTo>
                  <a:lnTo>
                    <a:pt x="1274" y="689"/>
                  </a:lnTo>
                  <a:lnTo>
                    <a:pt x="1281" y="689"/>
                  </a:lnTo>
                  <a:lnTo>
                    <a:pt x="1287" y="689"/>
                  </a:lnTo>
                  <a:lnTo>
                    <a:pt x="1294" y="691"/>
                  </a:lnTo>
                  <a:lnTo>
                    <a:pt x="1302" y="689"/>
                  </a:lnTo>
                  <a:lnTo>
                    <a:pt x="1309" y="689"/>
                  </a:lnTo>
                  <a:lnTo>
                    <a:pt x="1316" y="689"/>
                  </a:lnTo>
                  <a:lnTo>
                    <a:pt x="1324" y="689"/>
                  </a:lnTo>
                  <a:lnTo>
                    <a:pt x="1331" y="689"/>
                  </a:lnTo>
                  <a:lnTo>
                    <a:pt x="1339" y="687"/>
                  </a:lnTo>
                  <a:lnTo>
                    <a:pt x="1346" y="685"/>
                  </a:lnTo>
                  <a:lnTo>
                    <a:pt x="1353" y="685"/>
                  </a:lnTo>
                  <a:lnTo>
                    <a:pt x="1361" y="684"/>
                  </a:lnTo>
                  <a:lnTo>
                    <a:pt x="1368" y="682"/>
                  </a:lnTo>
                  <a:lnTo>
                    <a:pt x="1375" y="680"/>
                  </a:lnTo>
                  <a:lnTo>
                    <a:pt x="1383" y="678"/>
                  </a:lnTo>
                  <a:lnTo>
                    <a:pt x="1388" y="674"/>
                  </a:lnTo>
                  <a:lnTo>
                    <a:pt x="1396" y="673"/>
                  </a:lnTo>
                  <a:lnTo>
                    <a:pt x="1401" y="669"/>
                  </a:lnTo>
                  <a:lnTo>
                    <a:pt x="1407" y="665"/>
                  </a:lnTo>
                  <a:lnTo>
                    <a:pt x="1414" y="661"/>
                  </a:lnTo>
                  <a:lnTo>
                    <a:pt x="1420" y="658"/>
                  </a:lnTo>
                  <a:lnTo>
                    <a:pt x="1423" y="654"/>
                  </a:lnTo>
                  <a:lnTo>
                    <a:pt x="1431" y="652"/>
                  </a:lnTo>
                  <a:lnTo>
                    <a:pt x="1434" y="647"/>
                  </a:lnTo>
                  <a:lnTo>
                    <a:pt x="1440" y="643"/>
                  </a:lnTo>
                  <a:lnTo>
                    <a:pt x="1444" y="637"/>
                  </a:lnTo>
                  <a:lnTo>
                    <a:pt x="1447" y="634"/>
                  </a:lnTo>
                  <a:lnTo>
                    <a:pt x="1451" y="626"/>
                  </a:lnTo>
                  <a:lnTo>
                    <a:pt x="1455" y="623"/>
                  </a:lnTo>
                  <a:lnTo>
                    <a:pt x="1457" y="617"/>
                  </a:lnTo>
                  <a:lnTo>
                    <a:pt x="1458" y="612"/>
                  </a:lnTo>
                  <a:lnTo>
                    <a:pt x="1460" y="604"/>
                  </a:lnTo>
                  <a:lnTo>
                    <a:pt x="1460" y="599"/>
                  </a:lnTo>
                  <a:lnTo>
                    <a:pt x="1462" y="591"/>
                  </a:lnTo>
                  <a:lnTo>
                    <a:pt x="1464" y="586"/>
                  </a:lnTo>
                  <a:lnTo>
                    <a:pt x="1464" y="578"/>
                  </a:lnTo>
                  <a:lnTo>
                    <a:pt x="1466" y="573"/>
                  </a:lnTo>
                  <a:lnTo>
                    <a:pt x="1466" y="566"/>
                  </a:lnTo>
                  <a:lnTo>
                    <a:pt x="1466" y="560"/>
                  </a:lnTo>
                  <a:lnTo>
                    <a:pt x="1466" y="553"/>
                  </a:lnTo>
                  <a:lnTo>
                    <a:pt x="1464" y="545"/>
                  </a:lnTo>
                  <a:lnTo>
                    <a:pt x="1464" y="538"/>
                  </a:lnTo>
                  <a:lnTo>
                    <a:pt x="1462" y="531"/>
                  </a:lnTo>
                  <a:lnTo>
                    <a:pt x="1460" y="523"/>
                  </a:lnTo>
                  <a:lnTo>
                    <a:pt x="1460" y="516"/>
                  </a:lnTo>
                  <a:lnTo>
                    <a:pt x="1458" y="508"/>
                  </a:lnTo>
                  <a:lnTo>
                    <a:pt x="1457" y="501"/>
                  </a:lnTo>
                  <a:lnTo>
                    <a:pt x="1455" y="492"/>
                  </a:lnTo>
                  <a:lnTo>
                    <a:pt x="1453" y="484"/>
                  </a:lnTo>
                  <a:lnTo>
                    <a:pt x="1449" y="475"/>
                  </a:lnTo>
                  <a:lnTo>
                    <a:pt x="1447" y="468"/>
                  </a:lnTo>
                  <a:lnTo>
                    <a:pt x="1444" y="461"/>
                  </a:lnTo>
                  <a:lnTo>
                    <a:pt x="1440" y="451"/>
                  </a:lnTo>
                  <a:lnTo>
                    <a:pt x="1436" y="442"/>
                  </a:lnTo>
                  <a:lnTo>
                    <a:pt x="1433" y="435"/>
                  </a:lnTo>
                  <a:lnTo>
                    <a:pt x="1429" y="425"/>
                  </a:lnTo>
                  <a:lnTo>
                    <a:pt x="1423" y="418"/>
                  </a:lnTo>
                  <a:lnTo>
                    <a:pt x="1420" y="409"/>
                  </a:lnTo>
                  <a:lnTo>
                    <a:pt x="1414" y="402"/>
                  </a:lnTo>
                  <a:lnTo>
                    <a:pt x="1409" y="394"/>
                  </a:lnTo>
                  <a:lnTo>
                    <a:pt x="1403" y="385"/>
                  </a:lnTo>
                  <a:lnTo>
                    <a:pt x="1396" y="378"/>
                  </a:lnTo>
                  <a:lnTo>
                    <a:pt x="1390" y="370"/>
                  </a:lnTo>
                  <a:lnTo>
                    <a:pt x="1383" y="361"/>
                  </a:lnTo>
                  <a:lnTo>
                    <a:pt x="1377" y="352"/>
                  </a:lnTo>
                  <a:lnTo>
                    <a:pt x="1370" y="344"/>
                  </a:lnTo>
                  <a:lnTo>
                    <a:pt x="1364" y="335"/>
                  </a:lnTo>
                  <a:lnTo>
                    <a:pt x="1359" y="326"/>
                  </a:lnTo>
                  <a:lnTo>
                    <a:pt x="1351" y="319"/>
                  </a:lnTo>
                  <a:lnTo>
                    <a:pt x="1346" y="309"/>
                  </a:lnTo>
                  <a:lnTo>
                    <a:pt x="1342" y="302"/>
                  </a:lnTo>
                  <a:lnTo>
                    <a:pt x="1335" y="295"/>
                  </a:lnTo>
                  <a:lnTo>
                    <a:pt x="1329" y="287"/>
                  </a:lnTo>
                  <a:lnTo>
                    <a:pt x="1326" y="280"/>
                  </a:lnTo>
                  <a:lnTo>
                    <a:pt x="1320" y="272"/>
                  </a:lnTo>
                  <a:lnTo>
                    <a:pt x="1316" y="265"/>
                  </a:lnTo>
                  <a:lnTo>
                    <a:pt x="1311" y="258"/>
                  </a:lnTo>
                  <a:lnTo>
                    <a:pt x="1307" y="250"/>
                  </a:lnTo>
                  <a:lnTo>
                    <a:pt x="1303" y="245"/>
                  </a:lnTo>
                  <a:lnTo>
                    <a:pt x="1298" y="239"/>
                  </a:lnTo>
                  <a:lnTo>
                    <a:pt x="1294" y="232"/>
                  </a:lnTo>
                  <a:lnTo>
                    <a:pt x="1291" y="226"/>
                  </a:lnTo>
                  <a:lnTo>
                    <a:pt x="1289" y="221"/>
                  </a:lnTo>
                  <a:lnTo>
                    <a:pt x="1285" y="217"/>
                  </a:lnTo>
                  <a:lnTo>
                    <a:pt x="1281" y="212"/>
                  </a:lnTo>
                  <a:lnTo>
                    <a:pt x="1280" y="208"/>
                  </a:lnTo>
                  <a:lnTo>
                    <a:pt x="1278" y="204"/>
                  </a:lnTo>
                  <a:lnTo>
                    <a:pt x="1272" y="197"/>
                  </a:lnTo>
                  <a:lnTo>
                    <a:pt x="1270" y="193"/>
                  </a:lnTo>
                  <a:lnTo>
                    <a:pt x="1268" y="189"/>
                  </a:lnTo>
                  <a:lnTo>
                    <a:pt x="1302" y="169"/>
                  </a:lnTo>
                  <a:lnTo>
                    <a:pt x="1303" y="171"/>
                  </a:lnTo>
                  <a:lnTo>
                    <a:pt x="1303" y="173"/>
                  </a:lnTo>
                  <a:lnTo>
                    <a:pt x="1307" y="178"/>
                  </a:lnTo>
                  <a:lnTo>
                    <a:pt x="1309" y="184"/>
                  </a:lnTo>
                  <a:lnTo>
                    <a:pt x="1313" y="191"/>
                  </a:lnTo>
                  <a:lnTo>
                    <a:pt x="1315" y="195"/>
                  </a:lnTo>
                  <a:lnTo>
                    <a:pt x="1316" y="201"/>
                  </a:lnTo>
                  <a:lnTo>
                    <a:pt x="1320" y="204"/>
                  </a:lnTo>
                  <a:lnTo>
                    <a:pt x="1324" y="210"/>
                  </a:lnTo>
                  <a:lnTo>
                    <a:pt x="1326" y="215"/>
                  </a:lnTo>
                  <a:lnTo>
                    <a:pt x="1329" y="223"/>
                  </a:lnTo>
                  <a:lnTo>
                    <a:pt x="1333" y="228"/>
                  </a:lnTo>
                  <a:lnTo>
                    <a:pt x="1339" y="236"/>
                  </a:lnTo>
                  <a:lnTo>
                    <a:pt x="1342" y="243"/>
                  </a:lnTo>
                  <a:lnTo>
                    <a:pt x="1346" y="250"/>
                  </a:lnTo>
                  <a:lnTo>
                    <a:pt x="1350" y="256"/>
                  </a:lnTo>
                  <a:lnTo>
                    <a:pt x="1351" y="260"/>
                  </a:lnTo>
                  <a:lnTo>
                    <a:pt x="1353" y="265"/>
                  </a:lnTo>
                  <a:lnTo>
                    <a:pt x="1357" y="269"/>
                  </a:lnTo>
                  <a:lnTo>
                    <a:pt x="1361" y="274"/>
                  </a:lnTo>
                  <a:lnTo>
                    <a:pt x="1362" y="278"/>
                  </a:lnTo>
                  <a:lnTo>
                    <a:pt x="1364" y="282"/>
                  </a:lnTo>
                  <a:lnTo>
                    <a:pt x="1368" y="287"/>
                  </a:lnTo>
                  <a:lnTo>
                    <a:pt x="1370" y="293"/>
                  </a:lnTo>
                  <a:lnTo>
                    <a:pt x="1374" y="298"/>
                  </a:lnTo>
                  <a:lnTo>
                    <a:pt x="1377" y="304"/>
                  </a:lnTo>
                  <a:lnTo>
                    <a:pt x="1381" y="309"/>
                  </a:lnTo>
                  <a:lnTo>
                    <a:pt x="1385" y="315"/>
                  </a:lnTo>
                  <a:lnTo>
                    <a:pt x="1388" y="320"/>
                  </a:lnTo>
                  <a:lnTo>
                    <a:pt x="1392" y="326"/>
                  </a:lnTo>
                  <a:lnTo>
                    <a:pt x="1396" y="333"/>
                  </a:lnTo>
                  <a:lnTo>
                    <a:pt x="1399" y="339"/>
                  </a:lnTo>
                  <a:lnTo>
                    <a:pt x="1403" y="344"/>
                  </a:lnTo>
                  <a:lnTo>
                    <a:pt x="1407" y="352"/>
                  </a:lnTo>
                  <a:lnTo>
                    <a:pt x="1412" y="359"/>
                  </a:lnTo>
                  <a:lnTo>
                    <a:pt x="1416" y="365"/>
                  </a:lnTo>
                  <a:lnTo>
                    <a:pt x="1420" y="370"/>
                  </a:lnTo>
                  <a:lnTo>
                    <a:pt x="1423" y="378"/>
                  </a:lnTo>
                  <a:lnTo>
                    <a:pt x="1427" y="383"/>
                  </a:lnTo>
                  <a:lnTo>
                    <a:pt x="1431" y="389"/>
                  </a:lnTo>
                  <a:lnTo>
                    <a:pt x="1434" y="396"/>
                  </a:lnTo>
                  <a:lnTo>
                    <a:pt x="1438" y="400"/>
                  </a:lnTo>
                  <a:lnTo>
                    <a:pt x="1442" y="407"/>
                  </a:lnTo>
                  <a:lnTo>
                    <a:pt x="1444" y="413"/>
                  </a:lnTo>
                  <a:lnTo>
                    <a:pt x="1447" y="416"/>
                  </a:lnTo>
                  <a:lnTo>
                    <a:pt x="1449" y="422"/>
                  </a:lnTo>
                  <a:lnTo>
                    <a:pt x="1453" y="427"/>
                  </a:lnTo>
                  <a:lnTo>
                    <a:pt x="1455" y="433"/>
                  </a:lnTo>
                  <a:lnTo>
                    <a:pt x="1457" y="438"/>
                  </a:lnTo>
                  <a:lnTo>
                    <a:pt x="1460" y="442"/>
                  </a:lnTo>
                  <a:lnTo>
                    <a:pt x="1464" y="448"/>
                  </a:lnTo>
                  <a:lnTo>
                    <a:pt x="1466" y="457"/>
                  </a:lnTo>
                  <a:lnTo>
                    <a:pt x="1471" y="466"/>
                  </a:lnTo>
                  <a:lnTo>
                    <a:pt x="1475" y="473"/>
                  </a:lnTo>
                  <a:lnTo>
                    <a:pt x="1479" y="483"/>
                  </a:lnTo>
                  <a:lnTo>
                    <a:pt x="1481" y="490"/>
                  </a:lnTo>
                  <a:lnTo>
                    <a:pt x="1484" y="497"/>
                  </a:lnTo>
                  <a:lnTo>
                    <a:pt x="1486" y="505"/>
                  </a:lnTo>
                  <a:lnTo>
                    <a:pt x="1488" y="512"/>
                  </a:lnTo>
                  <a:lnTo>
                    <a:pt x="1490" y="519"/>
                  </a:lnTo>
                  <a:lnTo>
                    <a:pt x="1492" y="525"/>
                  </a:lnTo>
                  <a:lnTo>
                    <a:pt x="1492" y="531"/>
                  </a:lnTo>
                  <a:lnTo>
                    <a:pt x="1493" y="538"/>
                  </a:lnTo>
                  <a:lnTo>
                    <a:pt x="1493" y="543"/>
                  </a:lnTo>
                  <a:lnTo>
                    <a:pt x="1493" y="549"/>
                  </a:lnTo>
                  <a:lnTo>
                    <a:pt x="1495" y="555"/>
                  </a:lnTo>
                  <a:lnTo>
                    <a:pt x="1495" y="560"/>
                  </a:lnTo>
                  <a:lnTo>
                    <a:pt x="1495" y="564"/>
                  </a:lnTo>
                  <a:lnTo>
                    <a:pt x="1495" y="569"/>
                  </a:lnTo>
                  <a:lnTo>
                    <a:pt x="1495" y="573"/>
                  </a:lnTo>
                  <a:lnTo>
                    <a:pt x="1495" y="578"/>
                  </a:lnTo>
                  <a:lnTo>
                    <a:pt x="1495" y="582"/>
                  </a:lnTo>
                  <a:lnTo>
                    <a:pt x="1495" y="588"/>
                  </a:lnTo>
                  <a:lnTo>
                    <a:pt x="1495" y="591"/>
                  </a:lnTo>
                  <a:lnTo>
                    <a:pt x="1497" y="597"/>
                  </a:lnTo>
                  <a:lnTo>
                    <a:pt x="1495" y="604"/>
                  </a:lnTo>
                  <a:lnTo>
                    <a:pt x="1493" y="614"/>
                  </a:lnTo>
                  <a:lnTo>
                    <a:pt x="1492" y="619"/>
                  </a:lnTo>
                  <a:lnTo>
                    <a:pt x="1490" y="625"/>
                  </a:lnTo>
                  <a:lnTo>
                    <a:pt x="1486" y="628"/>
                  </a:lnTo>
                  <a:lnTo>
                    <a:pt x="1484" y="634"/>
                  </a:lnTo>
                  <a:lnTo>
                    <a:pt x="1482" y="637"/>
                  </a:lnTo>
                  <a:lnTo>
                    <a:pt x="1479" y="643"/>
                  </a:lnTo>
                  <a:lnTo>
                    <a:pt x="1475" y="647"/>
                  </a:lnTo>
                  <a:lnTo>
                    <a:pt x="1471" y="652"/>
                  </a:lnTo>
                  <a:lnTo>
                    <a:pt x="1466" y="656"/>
                  </a:lnTo>
                  <a:lnTo>
                    <a:pt x="1462" y="661"/>
                  </a:lnTo>
                  <a:lnTo>
                    <a:pt x="1457" y="665"/>
                  </a:lnTo>
                  <a:lnTo>
                    <a:pt x="1453" y="671"/>
                  </a:lnTo>
                  <a:lnTo>
                    <a:pt x="1447" y="674"/>
                  </a:lnTo>
                  <a:lnTo>
                    <a:pt x="1442" y="678"/>
                  </a:lnTo>
                  <a:lnTo>
                    <a:pt x="1436" y="682"/>
                  </a:lnTo>
                  <a:lnTo>
                    <a:pt x="1431" y="687"/>
                  </a:lnTo>
                  <a:lnTo>
                    <a:pt x="1423" y="689"/>
                  </a:lnTo>
                  <a:lnTo>
                    <a:pt x="1418" y="693"/>
                  </a:lnTo>
                  <a:lnTo>
                    <a:pt x="1412" y="696"/>
                  </a:lnTo>
                  <a:lnTo>
                    <a:pt x="1407" y="700"/>
                  </a:lnTo>
                  <a:lnTo>
                    <a:pt x="1399" y="702"/>
                  </a:lnTo>
                  <a:lnTo>
                    <a:pt x="1392" y="706"/>
                  </a:lnTo>
                  <a:lnTo>
                    <a:pt x="1386" y="708"/>
                  </a:lnTo>
                  <a:lnTo>
                    <a:pt x="1379" y="709"/>
                  </a:lnTo>
                  <a:lnTo>
                    <a:pt x="1372" y="709"/>
                  </a:lnTo>
                  <a:lnTo>
                    <a:pt x="1364" y="711"/>
                  </a:lnTo>
                  <a:lnTo>
                    <a:pt x="1357" y="713"/>
                  </a:lnTo>
                  <a:lnTo>
                    <a:pt x="1351" y="715"/>
                  </a:lnTo>
                  <a:lnTo>
                    <a:pt x="1342" y="713"/>
                  </a:lnTo>
                  <a:lnTo>
                    <a:pt x="1335" y="713"/>
                  </a:lnTo>
                  <a:lnTo>
                    <a:pt x="1327" y="713"/>
                  </a:lnTo>
                  <a:lnTo>
                    <a:pt x="1320" y="713"/>
                  </a:lnTo>
                  <a:lnTo>
                    <a:pt x="1313" y="713"/>
                  </a:lnTo>
                  <a:lnTo>
                    <a:pt x="1305" y="711"/>
                  </a:lnTo>
                  <a:lnTo>
                    <a:pt x="1300" y="711"/>
                  </a:lnTo>
                  <a:lnTo>
                    <a:pt x="1292" y="711"/>
                  </a:lnTo>
                  <a:lnTo>
                    <a:pt x="1285" y="709"/>
                  </a:lnTo>
                  <a:lnTo>
                    <a:pt x="1278" y="708"/>
                  </a:lnTo>
                  <a:lnTo>
                    <a:pt x="1272" y="708"/>
                  </a:lnTo>
                  <a:lnTo>
                    <a:pt x="1265" y="706"/>
                  </a:lnTo>
                  <a:lnTo>
                    <a:pt x="1259" y="704"/>
                  </a:lnTo>
                  <a:lnTo>
                    <a:pt x="1254" y="702"/>
                  </a:lnTo>
                  <a:lnTo>
                    <a:pt x="1248" y="700"/>
                  </a:lnTo>
                  <a:lnTo>
                    <a:pt x="1243" y="700"/>
                  </a:lnTo>
                  <a:lnTo>
                    <a:pt x="1237" y="698"/>
                  </a:lnTo>
                  <a:lnTo>
                    <a:pt x="1232" y="696"/>
                  </a:lnTo>
                  <a:lnTo>
                    <a:pt x="1226" y="695"/>
                  </a:lnTo>
                  <a:lnTo>
                    <a:pt x="1222" y="693"/>
                  </a:lnTo>
                  <a:lnTo>
                    <a:pt x="1213" y="689"/>
                  </a:lnTo>
                  <a:lnTo>
                    <a:pt x="1206" y="687"/>
                  </a:lnTo>
                  <a:lnTo>
                    <a:pt x="1200" y="684"/>
                  </a:lnTo>
                  <a:lnTo>
                    <a:pt x="1197" y="682"/>
                  </a:lnTo>
                  <a:lnTo>
                    <a:pt x="1195" y="682"/>
                  </a:lnTo>
                  <a:lnTo>
                    <a:pt x="1191" y="680"/>
                  </a:lnTo>
                  <a:lnTo>
                    <a:pt x="1185" y="680"/>
                  </a:lnTo>
                  <a:lnTo>
                    <a:pt x="1182" y="680"/>
                  </a:lnTo>
                  <a:lnTo>
                    <a:pt x="1178" y="680"/>
                  </a:lnTo>
                  <a:lnTo>
                    <a:pt x="1174" y="680"/>
                  </a:lnTo>
                  <a:lnTo>
                    <a:pt x="1169" y="680"/>
                  </a:lnTo>
                  <a:lnTo>
                    <a:pt x="1162" y="680"/>
                  </a:lnTo>
                  <a:lnTo>
                    <a:pt x="1156" y="680"/>
                  </a:lnTo>
                  <a:lnTo>
                    <a:pt x="1149" y="680"/>
                  </a:lnTo>
                  <a:lnTo>
                    <a:pt x="1143" y="680"/>
                  </a:lnTo>
                  <a:lnTo>
                    <a:pt x="1134" y="678"/>
                  </a:lnTo>
                  <a:lnTo>
                    <a:pt x="1126" y="678"/>
                  </a:lnTo>
                  <a:lnTo>
                    <a:pt x="1117" y="678"/>
                  </a:lnTo>
                  <a:lnTo>
                    <a:pt x="1110" y="678"/>
                  </a:lnTo>
                  <a:lnTo>
                    <a:pt x="1104" y="678"/>
                  </a:lnTo>
                  <a:lnTo>
                    <a:pt x="1101" y="678"/>
                  </a:lnTo>
                  <a:lnTo>
                    <a:pt x="1095" y="678"/>
                  </a:lnTo>
                  <a:lnTo>
                    <a:pt x="1091" y="678"/>
                  </a:lnTo>
                  <a:lnTo>
                    <a:pt x="1082" y="676"/>
                  </a:lnTo>
                  <a:lnTo>
                    <a:pt x="1073" y="676"/>
                  </a:lnTo>
                  <a:lnTo>
                    <a:pt x="1069" y="676"/>
                  </a:lnTo>
                  <a:lnTo>
                    <a:pt x="1064" y="676"/>
                  </a:lnTo>
                  <a:lnTo>
                    <a:pt x="1060" y="676"/>
                  </a:lnTo>
                  <a:lnTo>
                    <a:pt x="1055" y="676"/>
                  </a:lnTo>
                  <a:lnTo>
                    <a:pt x="1045" y="676"/>
                  </a:lnTo>
                  <a:lnTo>
                    <a:pt x="1038" y="676"/>
                  </a:lnTo>
                  <a:lnTo>
                    <a:pt x="1029" y="676"/>
                  </a:lnTo>
                  <a:lnTo>
                    <a:pt x="1020" y="676"/>
                  </a:lnTo>
                  <a:lnTo>
                    <a:pt x="1010" y="676"/>
                  </a:lnTo>
                  <a:lnTo>
                    <a:pt x="1003" y="676"/>
                  </a:lnTo>
                  <a:lnTo>
                    <a:pt x="996" y="676"/>
                  </a:lnTo>
                  <a:lnTo>
                    <a:pt x="988" y="676"/>
                  </a:lnTo>
                  <a:lnTo>
                    <a:pt x="981" y="676"/>
                  </a:lnTo>
                  <a:lnTo>
                    <a:pt x="975" y="676"/>
                  </a:lnTo>
                  <a:lnTo>
                    <a:pt x="968" y="676"/>
                  </a:lnTo>
                  <a:lnTo>
                    <a:pt x="961" y="676"/>
                  </a:lnTo>
                  <a:lnTo>
                    <a:pt x="951" y="678"/>
                  </a:lnTo>
                  <a:lnTo>
                    <a:pt x="942" y="680"/>
                  </a:lnTo>
                  <a:lnTo>
                    <a:pt x="937" y="680"/>
                  </a:lnTo>
                  <a:lnTo>
                    <a:pt x="933" y="682"/>
                  </a:lnTo>
                  <a:lnTo>
                    <a:pt x="927" y="682"/>
                  </a:lnTo>
                  <a:lnTo>
                    <a:pt x="922" y="684"/>
                  </a:lnTo>
                  <a:lnTo>
                    <a:pt x="916" y="685"/>
                  </a:lnTo>
                  <a:lnTo>
                    <a:pt x="911" y="687"/>
                  </a:lnTo>
                  <a:lnTo>
                    <a:pt x="905" y="689"/>
                  </a:lnTo>
                  <a:lnTo>
                    <a:pt x="900" y="691"/>
                  </a:lnTo>
                  <a:lnTo>
                    <a:pt x="894" y="691"/>
                  </a:lnTo>
                  <a:lnTo>
                    <a:pt x="889" y="693"/>
                  </a:lnTo>
                  <a:lnTo>
                    <a:pt x="881" y="695"/>
                  </a:lnTo>
                  <a:lnTo>
                    <a:pt x="878" y="696"/>
                  </a:lnTo>
                  <a:lnTo>
                    <a:pt x="870" y="698"/>
                  </a:lnTo>
                  <a:lnTo>
                    <a:pt x="865" y="700"/>
                  </a:lnTo>
                  <a:lnTo>
                    <a:pt x="859" y="702"/>
                  </a:lnTo>
                  <a:lnTo>
                    <a:pt x="854" y="704"/>
                  </a:lnTo>
                  <a:lnTo>
                    <a:pt x="846" y="706"/>
                  </a:lnTo>
                  <a:lnTo>
                    <a:pt x="841" y="708"/>
                  </a:lnTo>
                  <a:lnTo>
                    <a:pt x="835" y="709"/>
                  </a:lnTo>
                  <a:lnTo>
                    <a:pt x="828" y="711"/>
                  </a:lnTo>
                  <a:lnTo>
                    <a:pt x="822" y="713"/>
                  </a:lnTo>
                  <a:lnTo>
                    <a:pt x="817" y="715"/>
                  </a:lnTo>
                  <a:lnTo>
                    <a:pt x="809" y="717"/>
                  </a:lnTo>
                  <a:lnTo>
                    <a:pt x="806" y="720"/>
                  </a:lnTo>
                  <a:lnTo>
                    <a:pt x="798" y="722"/>
                  </a:lnTo>
                  <a:lnTo>
                    <a:pt x="793" y="724"/>
                  </a:lnTo>
                  <a:lnTo>
                    <a:pt x="787" y="724"/>
                  </a:lnTo>
                  <a:lnTo>
                    <a:pt x="782" y="728"/>
                  </a:lnTo>
                  <a:lnTo>
                    <a:pt x="774" y="730"/>
                  </a:lnTo>
                  <a:lnTo>
                    <a:pt x="771" y="732"/>
                  </a:lnTo>
                  <a:lnTo>
                    <a:pt x="765" y="733"/>
                  </a:lnTo>
                  <a:lnTo>
                    <a:pt x="760" y="735"/>
                  </a:lnTo>
                  <a:lnTo>
                    <a:pt x="754" y="737"/>
                  </a:lnTo>
                  <a:lnTo>
                    <a:pt x="750" y="739"/>
                  </a:lnTo>
                  <a:lnTo>
                    <a:pt x="745" y="741"/>
                  </a:lnTo>
                  <a:lnTo>
                    <a:pt x="741" y="743"/>
                  </a:lnTo>
                  <a:lnTo>
                    <a:pt x="736" y="743"/>
                  </a:lnTo>
                  <a:lnTo>
                    <a:pt x="730" y="746"/>
                  </a:lnTo>
                  <a:lnTo>
                    <a:pt x="726" y="746"/>
                  </a:lnTo>
                  <a:lnTo>
                    <a:pt x="723" y="750"/>
                  </a:lnTo>
                  <a:lnTo>
                    <a:pt x="715" y="752"/>
                  </a:lnTo>
                  <a:lnTo>
                    <a:pt x="708" y="754"/>
                  </a:lnTo>
                  <a:lnTo>
                    <a:pt x="702" y="757"/>
                  </a:lnTo>
                  <a:lnTo>
                    <a:pt x="697" y="759"/>
                  </a:lnTo>
                  <a:lnTo>
                    <a:pt x="689" y="761"/>
                  </a:lnTo>
                  <a:lnTo>
                    <a:pt x="688" y="763"/>
                  </a:lnTo>
                  <a:lnTo>
                    <a:pt x="688" y="765"/>
                  </a:lnTo>
                  <a:lnTo>
                    <a:pt x="689" y="768"/>
                  </a:lnTo>
                  <a:lnTo>
                    <a:pt x="689" y="770"/>
                  </a:lnTo>
                  <a:lnTo>
                    <a:pt x="691" y="774"/>
                  </a:lnTo>
                  <a:lnTo>
                    <a:pt x="693" y="778"/>
                  </a:lnTo>
                  <a:lnTo>
                    <a:pt x="697" y="783"/>
                  </a:lnTo>
                  <a:lnTo>
                    <a:pt x="697" y="787"/>
                  </a:lnTo>
                  <a:lnTo>
                    <a:pt x="699" y="794"/>
                  </a:lnTo>
                  <a:lnTo>
                    <a:pt x="702" y="798"/>
                  </a:lnTo>
                  <a:lnTo>
                    <a:pt x="706" y="805"/>
                  </a:lnTo>
                  <a:lnTo>
                    <a:pt x="708" y="813"/>
                  </a:lnTo>
                  <a:lnTo>
                    <a:pt x="710" y="820"/>
                  </a:lnTo>
                  <a:lnTo>
                    <a:pt x="713" y="827"/>
                  </a:lnTo>
                  <a:lnTo>
                    <a:pt x="717" y="837"/>
                  </a:lnTo>
                  <a:lnTo>
                    <a:pt x="719" y="844"/>
                  </a:lnTo>
                  <a:lnTo>
                    <a:pt x="723" y="853"/>
                  </a:lnTo>
                  <a:lnTo>
                    <a:pt x="726" y="862"/>
                  </a:lnTo>
                  <a:lnTo>
                    <a:pt x="730" y="872"/>
                  </a:lnTo>
                  <a:lnTo>
                    <a:pt x="734" y="881"/>
                  </a:lnTo>
                  <a:lnTo>
                    <a:pt x="737" y="892"/>
                  </a:lnTo>
                  <a:lnTo>
                    <a:pt x="741" y="901"/>
                  </a:lnTo>
                  <a:lnTo>
                    <a:pt x="747" y="912"/>
                  </a:lnTo>
                  <a:lnTo>
                    <a:pt x="750" y="921"/>
                  </a:lnTo>
                  <a:lnTo>
                    <a:pt x="754" y="932"/>
                  </a:lnTo>
                  <a:lnTo>
                    <a:pt x="760" y="944"/>
                  </a:lnTo>
                  <a:lnTo>
                    <a:pt x="763" y="955"/>
                  </a:lnTo>
                  <a:lnTo>
                    <a:pt x="767" y="964"/>
                  </a:lnTo>
                  <a:lnTo>
                    <a:pt x="772" y="977"/>
                  </a:lnTo>
                  <a:lnTo>
                    <a:pt x="776" y="988"/>
                  </a:lnTo>
                  <a:lnTo>
                    <a:pt x="782" y="999"/>
                  </a:lnTo>
                  <a:lnTo>
                    <a:pt x="784" y="1008"/>
                  </a:lnTo>
                  <a:lnTo>
                    <a:pt x="789" y="1021"/>
                  </a:lnTo>
                  <a:lnTo>
                    <a:pt x="793" y="1030"/>
                  </a:lnTo>
                  <a:lnTo>
                    <a:pt x="796" y="1043"/>
                  </a:lnTo>
                  <a:lnTo>
                    <a:pt x="802" y="1052"/>
                  </a:lnTo>
                  <a:lnTo>
                    <a:pt x="806" y="1063"/>
                  </a:lnTo>
                  <a:lnTo>
                    <a:pt x="809" y="1074"/>
                  </a:lnTo>
                  <a:lnTo>
                    <a:pt x="813" y="1085"/>
                  </a:lnTo>
                  <a:lnTo>
                    <a:pt x="817" y="1095"/>
                  </a:lnTo>
                  <a:lnTo>
                    <a:pt x="820" y="1104"/>
                  </a:lnTo>
                  <a:lnTo>
                    <a:pt x="824" y="1115"/>
                  </a:lnTo>
                  <a:lnTo>
                    <a:pt x="828" y="1124"/>
                  </a:lnTo>
                  <a:lnTo>
                    <a:pt x="831" y="1133"/>
                  </a:lnTo>
                  <a:lnTo>
                    <a:pt x="835" y="1143"/>
                  </a:lnTo>
                  <a:lnTo>
                    <a:pt x="839" y="1152"/>
                  </a:lnTo>
                  <a:lnTo>
                    <a:pt x="843" y="1161"/>
                  </a:lnTo>
                  <a:lnTo>
                    <a:pt x="844" y="1168"/>
                  </a:lnTo>
                  <a:lnTo>
                    <a:pt x="848" y="1176"/>
                  </a:lnTo>
                  <a:lnTo>
                    <a:pt x="850" y="1183"/>
                  </a:lnTo>
                  <a:lnTo>
                    <a:pt x="854" y="1191"/>
                  </a:lnTo>
                  <a:lnTo>
                    <a:pt x="854" y="1196"/>
                  </a:lnTo>
                  <a:lnTo>
                    <a:pt x="857" y="1202"/>
                  </a:lnTo>
                  <a:lnTo>
                    <a:pt x="859" y="1207"/>
                  </a:lnTo>
                  <a:lnTo>
                    <a:pt x="861" y="1213"/>
                  </a:lnTo>
                  <a:lnTo>
                    <a:pt x="863" y="1216"/>
                  </a:lnTo>
                  <a:lnTo>
                    <a:pt x="863" y="1220"/>
                  </a:lnTo>
                  <a:lnTo>
                    <a:pt x="863" y="1224"/>
                  </a:lnTo>
                  <a:lnTo>
                    <a:pt x="865" y="1227"/>
                  </a:lnTo>
                  <a:lnTo>
                    <a:pt x="866" y="1231"/>
                  </a:lnTo>
                  <a:lnTo>
                    <a:pt x="866" y="1233"/>
                  </a:lnTo>
                  <a:lnTo>
                    <a:pt x="863" y="1229"/>
                  </a:lnTo>
                  <a:lnTo>
                    <a:pt x="861" y="1226"/>
                  </a:lnTo>
                  <a:lnTo>
                    <a:pt x="859" y="1222"/>
                  </a:lnTo>
                  <a:lnTo>
                    <a:pt x="857" y="1218"/>
                  </a:lnTo>
                  <a:lnTo>
                    <a:pt x="854" y="1215"/>
                  </a:lnTo>
                  <a:lnTo>
                    <a:pt x="854" y="1211"/>
                  </a:lnTo>
                  <a:lnTo>
                    <a:pt x="850" y="1203"/>
                  </a:lnTo>
                  <a:lnTo>
                    <a:pt x="846" y="1200"/>
                  </a:lnTo>
                  <a:lnTo>
                    <a:pt x="844" y="1192"/>
                  </a:lnTo>
                  <a:lnTo>
                    <a:pt x="843" y="1187"/>
                  </a:lnTo>
                  <a:lnTo>
                    <a:pt x="839" y="1180"/>
                  </a:lnTo>
                  <a:lnTo>
                    <a:pt x="835" y="1172"/>
                  </a:lnTo>
                  <a:lnTo>
                    <a:pt x="831" y="1165"/>
                  </a:lnTo>
                  <a:lnTo>
                    <a:pt x="830" y="1157"/>
                  </a:lnTo>
                  <a:lnTo>
                    <a:pt x="826" y="1150"/>
                  </a:lnTo>
                  <a:lnTo>
                    <a:pt x="822" y="1141"/>
                  </a:lnTo>
                  <a:lnTo>
                    <a:pt x="819" y="1132"/>
                  </a:lnTo>
                  <a:lnTo>
                    <a:pt x="815" y="1124"/>
                  </a:lnTo>
                  <a:lnTo>
                    <a:pt x="809" y="1115"/>
                  </a:lnTo>
                  <a:lnTo>
                    <a:pt x="806" y="1106"/>
                  </a:lnTo>
                  <a:lnTo>
                    <a:pt x="802" y="1097"/>
                  </a:lnTo>
                  <a:lnTo>
                    <a:pt x="798" y="1087"/>
                  </a:lnTo>
                  <a:lnTo>
                    <a:pt x="793" y="1076"/>
                  </a:lnTo>
                  <a:lnTo>
                    <a:pt x="789" y="1065"/>
                  </a:lnTo>
                  <a:lnTo>
                    <a:pt x="785" y="1056"/>
                  </a:lnTo>
                  <a:lnTo>
                    <a:pt x="782" y="1045"/>
                  </a:lnTo>
                  <a:lnTo>
                    <a:pt x="776" y="1034"/>
                  </a:lnTo>
                  <a:lnTo>
                    <a:pt x="772" y="1025"/>
                  </a:lnTo>
                  <a:lnTo>
                    <a:pt x="769" y="1015"/>
                  </a:lnTo>
                  <a:lnTo>
                    <a:pt x="765" y="1004"/>
                  </a:lnTo>
                  <a:lnTo>
                    <a:pt x="760" y="993"/>
                  </a:lnTo>
                  <a:lnTo>
                    <a:pt x="756" y="982"/>
                  </a:lnTo>
                  <a:lnTo>
                    <a:pt x="752" y="973"/>
                  </a:lnTo>
                  <a:lnTo>
                    <a:pt x="748" y="962"/>
                  </a:lnTo>
                  <a:lnTo>
                    <a:pt x="743" y="953"/>
                  </a:lnTo>
                  <a:lnTo>
                    <a:pt x="739" y="942"/>
                  </a:lnTo>
                  <a:lnTo>
                    <a:pt x="734" y="932"/>
                  </a:lnTo>
                  <a:lnTo>
                    <a:pt x="732" y="921"/>
                  </a:lnTo>
                  <a:lnTo>
                    <a:pt x="726" y="912"/>
                  </a:lnTo>
                  <a:lnTo>
                    <a:pt x="723" y="901"/>
                  </a:lnTo>
                  <a:lnTo>
                    <a:pt x="719" y="894"/>
                  </a:lnTo>
                  <a:lnTo>
                    <a:pt x="715" y="885"/>
                  </a:lnTo>
                  <a:lnTo>
                    <a:pt x="712" y="875"/>
                  </a:lnTo>
                  <a:lnTo>
                    <a:pt x="708" y="866"/>
                  </a:lnTo>
                  <a:lnTo>
                    <a:pt x="704" y="859"/>
                  </a:lnTo>
                  <a:lnTo>
                    <a:pt x="701" y="850"/>
                  </a:lnTo>
                  <a:lnTo>
                    <a:pt x="697" y="842"/>
                  </a:lnTo>
                  <a:lnTo>
                    <a:pt x="693" y="835"/>
                  </a:lnTo>
                  <a:lnTo>
                    <a:pt x="689" y="827"/>
                  </a:lnTo>
                  <a:lnTo>
                    <a:pt x="688" y="820"/>
                  </a:lnTo>
                  <a:lnTo>
                    <a:pt x="684" y="813"/>
                  </a:lnTo>
                  <a:lnTo>
                    <a:pt x="682" y="807"/>
                  </a:lnTo>
                  <a:lnTo>
                    <a:pt x="680" y="803"/>
                  </a:lnTo>
                  <a:lnTo>
                    <a:pt x="677" y="798"/>
                  </a:lnTo>
                  <a:lnTo>
                    <a:pt x="675" y="792"/>
                  </a:lnTo>
                  <a:lnTo>
                    <a:pt x="671" y="789"/>
                  </a:lnTo>
                  <a:lnTo>
                    <a:pt x="669" y="785"/>
                  </a:lnTo>
                  <a:lnTo>
                    <a:pt x="669" y="781"/>
                  </a:lnTo>
                  <a:lnTo>
                    <a:pt x="665" y="778"/>
                  </a:lnTo>
                  <a:lnTo>
                    <a:pt x="664" y="776"/>
                  </a:lnTo>
                  <a:lnTo>
                    <a:pt x="660" y="774"/>
                  </a:lnTo>
                  <a:lnTo>
                    <a:pt x="656" y="772"/>
                  </a:lnTo>
                  <a:lnTo>
                    <a:pt x="651" y="768"/>
                  </a:lnTo>
                  <a:lnTo>
                    <a:pt x="645" y="767"/>
                  </a:lnTo>
                  <a:lnTo>
                    <a:pt x="638" y="761"/>
                  </a:lnTo>
                  <a:lnTo>
                    <a:pt x="630" y="759"/>
                  </a:lnTo>
                  <a:lnTo>
                    <a:pt x="625" y="755"/>
                  </a:lnTo>
                  <a:lnTo>
                    <a:pt x="619" y="754"/>
                  </a:lnTo>
                  <a:lnTo>
                    <a:pt x="616" y="752"/>
                  </a:lnTo>
                  <a:lnTo>
                    <a:pt x="610" y="752"/>
                  </a:lnTo>
                  <a:lnTo>
                    <a:pt x="603" y="748"/>
                  </a:lnTo>
                  <a:lnTo>
                    <a:pt x="597" y="746"/>
                  </a:lnTo>
                  <a:lnTo>
                    <a:pt x="592" y="743"/>
                  </a:lnTo>
                  <a:lnTo>
                    <a:pt x="584" y="741"/>
                  </a:lnTo>
                  <a:lnTo>
                    <a:pt x="577" y="739"/>
                  </a:lnTo>
                  <a:lnTo>
                    <a:pt x="570" y="735"/>
                  </a:lnTo>
                  <a:lnTo>
                    <a:pt x="562" y="733"/>
                  </a:lnTo>
                  <a:lnTo>
                    <a:pt x="555" y="732"/>
                  </a:lnTo>
                  <a:lnTo>
                    <a:pt x="547" y="728"/>
                  </a:lnTo>
                  <a:lnTo>
                    <a:pt x="538" y="726"/>
                  </a:lnTo>
                  <a:lnTo>
                    <a:pt x="529" y="724"/>
                  </a:lnTo>
                  <a:lnTo>
                    <a:pt x="522" y="720"/>
                  </a:lnTo>
                  <a:lnTo>
                    <a:pt x="511" y="719"/>
                  </a:lnTo>
                  <a:lnTo>
                    <a:pt x="501" y="717"/>
                  </a:lnTo>
                  <a:lnTo>
                    <a:pt x="492" y="713"/>
                  </a:lnTo>
                  <a:lnTo>
                    <a:pt x="483" y="711"/>
                  </a:lnTo>
                  <a:lnTo>
                    <a:pt x="472" y="708"/>
                  </a:lnTo>
                  <a:lnTo>
                    <a:pt x="461" y="706"/>
                  </a:lnTo>
                  <a:lnTo>
                    <a:pt x="450" y="704"/>
                  </a:lnTo>
                  <a:lnTo>
                    <a:pt x="439" y="700"/>
                  </a:lnTo>
                  <a:lnTo>
                    <a:pt x="426" y="698"/>
                  </a:lnTo>
                  <a:lnTo>
                    <a:pt x="415" y="696"/>
                  </a:lnTo>
                  <a:lnTo>
                    <a:pt x="402" y="693"/>
                  </a:lnTo>
                  <a:lnTo>
                    <a:pt x="391" y="691"/>
                  </a:lnTo>
                  <a:lnTo>
                    <a:pt x="376" y="689"/>
                  </a:lnTo>
                  <a:lnTo>
                    <a:pt x="363" y="687"/>
                  </a:lnTo>
                  <a:lnTo>
                    <a:pt x="350" y="685"/>
                  </a:lnTo>
                  <a:lnTo>
                    <a:pt x="337" y="684"/>
                  </a:lnTo>
                  <a:lnTo>
                    <a:pt x="323" y="682"/>
                  </a:lnTo>
                  <a:lnTo>
                    <a:pt x="308" y="680"/>
                  </a:lnTo>
                  <a:lnTo>
                    <a:pt x="293" y="680"/>
                  </a:lnTo>
                  <a:lnTo>
                    <a:pt x="278" y="678"/>
                  </a:lnTo>
                  <a:lnTo>
                    <a:pt x="264" y="676"/>
                  </a:lnTo>
                  <a:lnTo>
                    <a:pt x="249" y="674"/>
                  </a:lnTo>
                  <a:lnTo>
                    <a:pt x="232" y="673"/>
                  </a:lnTo>
                  <a:lnTo>
                    <a:pt x="217" y="673"/>
                  </a:lnTo>
                  <a:lnTo>
                    <a:pt x="199" y="673"/>
                  </a:lnTo>
                  <a:lnTo>
                    <a:pt x="182" y="673"/>
                  </a:lnTo>
                  <a:lnTo>
                    <a:pt x="166" y="673"/>
                  </a:lnTo>
                  <a:lnTo>
                    <a:pt x="149" y="673"/>
                  </a:lnTo>
                  <a:lnTo>
                    <a:pt x="131" y="671"/>
                  </a:lnTo>
                  <a:lnTo>
                    <a:pt x="112" y="671"/>
                  </a:lnTo>
                  <a:lnTo>
                    <a:pt x="94" y="671"/>
                  </a:lnTo>
                  <a:lnTo>
                    <a:pt x="77" y="673"/>
                  </a:lnTo>
                  <a:lnTo>
                    <a:pt x="59" y="673"/>
                  </a:lnTo>
                  <a:lnTo>
                    <a:pt x="39" y="673"/>
                  </a:lnTo>
                  <a:lnTo>
                    <a:pt x="20" y="674"/>
                  </a:lnTo>
                  <a:lnTo>
                    <a:pt x="0" y="676"/>
                  </a:lnTo>
                  <a:lnTo>
                    <a:pt x="7" y="6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126" y="3709"/>
              <a:ext cx="88" cy="101"/>
            </a:xfrm>
            <a:custGeom>
              <a:avLst/>
              <a:gdLst>
                <a:gd name="T0" fmla="*/ 53 w 177"/>
                <a:gd name="T1" fmla="*/ 0 h 202"/>
                <a:gd name="T2" fmla="*/ 0 w 177"/>
                <a:gd name="T3" fmla="*/ 51 h 202"/>
                <a:gd name="T4" fmla="*/ 88 w 177"/>
                <a:gd name="T5" fmla="*/ 101 h 202"/>
                <a:gd name="T6" fmla="*/ 87 w 177"/>
                <a:gd name="T7" fmla="*/ 89 h 202"/>
                <a:gd name="T8" fmla="*/ 29 w 177"/>
                <a:gd name="T9" fmla="*/ 47 h 202"/>
                <a:gd name="T10" fmla="*/ 57 w 177"/>
                <a:gd name="T11" fmla="*/ 26 h 202"/>
                <a:gd name="T12" fmla="*/ 53 w 177"/>
                <a:gd name="T13" fmla="*/ 0 h 202"/>
                <a:gd name="T14" fmla="*/ 53 w 177"/>
                <a:gd name="T15" fmla="*/ 0 h 2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7"/>
                <a:gd name="T25" fmla="*/ 0 h 202"/>
                <a:gd name="T26" fmla="*/ 177 w 177"/>
                <a:gd name="T27" fmla="*/ 202 h 20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7" h="202">
                  <a:moveTo>
                    <a:pt x="107" y="0"/>
                  </a:moveTo>
                  <a:lnTo>
                    <a:pt x="0" y="101"/>
                  </a:lnTo>
                  <a:lnTo>
                    <a:pt x="177" y="202"/>
                  </a:lnTo>
                  <a:lnTo>
                    <a:pt x="174" y="177"/>
                  </a:lnTo>
                  <a:lnTo>
                    <a:pt x="58" y="94"/>
                  </a:lnTo>
                  <a:lnTo>
                    <a:pt x="115" y="53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121" y="3477"/>
              <a:ext cx="87" cy="70"/>
            </a:xfrm>
            <a:custGeom>
              <a:avLst/>
              <a:gdLst>
                <a:gd name="T0" fmla="*/ 1 w 174"/>
                <a:gd name="T1" fmla="*/ 1 h 140"/>
                <a:gd name="T2" fmla="*/ 5 w 174"/>
                <a:gd name="T3" fmla="*/ 5 h 140"/>
                <a:gd name="T4" fmla="*/ 10 w 174"/>
                <a:gd name="T5" fmla="*/ 12 h 140"/>
                <a:gd name="T6" fmla="*/ 11 w 174"/>
                <a:gd name="T7" fmla="*/ 20 h 140"/>
                <a:gd name="T8" fmla="*/ 9 w 174"/>
                <a:gd name="T9" fmla="*/ 28 h 140"/>
                <a:gd name="T10" fmla="*/ 5 w 174"/>
                <a:gd name="T11" fmla="*/ 35 h 140"/>
                <a:gd name="T12" fmla="*/ 5 w 174"/>
                <a:gd name="T13" fmla="*/ 39 h 140"/>
                <a:gd name="T14" fmla="*/ 11 w 174"/>
                <a:gd name="T15" fmla="*/ 41 h 140"/>
                <a:gd name="T16" fmla="*/ 17 w 174"/>
                <a:gd name="T17" fmla="*/ 39 h 140"/>
                <a:gd name="T18" fmla="*/ 22 w 174"/>
                <a:gd name="T19" fmla="*/ 39 h 140"/>
                <a:gd name="T20" fmla="*/ 28 w 174"/>
                <a:gd name="T21" fmla="*/ 37 h 140"/>
                <a:gd name="T22" fmla="*/ 34 w 174"/>
                <a:gd name="T23" fmla="*/ 37 h 140"/>
                <a:gd name="T24" fmla="*/ 40 w 174"/>
                <a:gd name="T25" fmla="*/ 37 h 140"/>
                <a:gd name="T26" fmla="*/ 45 w 174"/>
                <a:gd name="T27" fmla="*/ 37 h 140"/>
                <a:gd name="T28" fmla="*/ 50 w 174"/>
                <a:gd name="T29" fmla="*/ 39 h 140"/>
                <a:gd name="T30" fmla="*/ 55 w 174"/>
                <a:gd name="T31" fmla="*/ 44 h 140"/>
                <a:gd name="T32" fmla="*/ 63 w 174"/>
                <a:gd name="T33" fmla="*/ 49 h 140"/>
                <a:gd name="T34" fmla="*/ 70 w 174"/>
                <a:gd name="T35" fmla="*/ 56 h 140"/>
                <a:gd name="T36" fmla="*/ 75 w 174"/>
                <a:gd name="T37" fmla="*/ 61 h 140"/>
                <a:gd name="T38" fmla="*/ 81 w 174"/>
                <a:gd name="T39" fmla="*/ 67 h 140"/>
                <a:gd name="T40" fmla="*/ 85 w 174"/>
                <a:gd name="T41" fmla="*/ 70 h 140"/>
                <a:gd name="T42" fmla="*/ 86 w 174"/>
                <a:gd name="T43" fmla="*/ 66 h 140"/>
                <a:gd name="T44" fmla="*/ 84 w 174"/>
                <a:gd name="T45" fmla="*/ 60 h 140"/>
                <a:gd name="T46" fmla="*/ 82 w 174"/>
                <a:gd name="T47" fmla="*/ 55 h 140"/>
                <a:gd name="T48" fmla="*/ 78 w 174"/>
                <a:gd name="T49" fmla="*/ 49 h 140"/>
                <a:gd name="T50" fmla="*/ 73 w 174"/>
                <a:gd name="T51" fmla="*/ 44 h 140"/>
                <a:gd name="T52" fmla="*/ 70 w 174"/>
                <a:gd name="T53" fmla="*/ 38 h 140"/>
                <a:gd name="T54" fmla="*/ 63 w 174"/>
                <a:gd name="T55" fmla="*/ 33 h 140"/>
                <a:gd name="T56" fmla="*/ 56 w 174"/>
                <a:gd name="T57" fmla="*/ 29 h 140"/>
                <a:gd name="T58" fmla="*/ 51 w 174"/>
                <a:gd name="T59" fmla="*/ 27 h 140"/>
                <a:gd name="T60" fmla="*/ 44 w 174"/>
                <a:gd name="T61" fmla="*/ 27 h 140"/>
                <a:gd name="T62" fmla="*/ 38 w 174"/>
                <a:gd name="T63" fmla="*/ 27 h 140"/>
                <a:gd name="T64" fmla="*/ 30 w 174"/>
                <a:gd name="T65" fmla="*/ 28 h 140"/>
                <a:gd name="T66" fmla="*/ 25 w 174"/>
                <a:gd name="T67" fmla="*/ 29 h 140"/>
                <a:gd name="T68" fmla="*/ 21 w 174"/>
                <a:gd name="T69" fmla="*/ 29 h 140"/>
                <a:gd name="T70" fmla="*/ 18 w 174"/>
                <a:gd name="T71" fmla="*/ 30 h 140"/>
                <a:gd name="T72" fmla="*/ 18 w 174"/>
                <a:gd name="T73" fmla="*/ 29 h 140"/>
                <a:gd name="T74" fmla="*/ 20 w 174"/>
                <a:gd name="T75" fmla="*/ 24 h 140"/>
                <a:gd name="T76" fmla="*/ 23 w 174"/>
                <a:gd name="T77" fmla="*/ 17 h 140"/>
                <a:gd name="T78" fmla="*/ 24 w 174"/>
                <a:gd name="T79" fmla="*/ 8 h 140"/>
                <a:gd name="T80" fmla="*/ 0 w 174"/>
                <a:gd name="T81" fmla="*/ 0 h 14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74"/>
                <a:gd name="T124" fmla="*/ 0 h 140"/>
                <a:gd name="T125" fmla="*/ 174 w 174"/>
                <a:gd name="T126" fmla="*/ 140 h 14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74" h="140">
                  <a:moveTo>
                    <a:pt x="0" y="0"/>
                  </a:moveTo>
                  <a:lnTo>
                    <a:pt x="2" y="2"/>
                  </a:lnTo>
                  <a:lnTo>
                    <a:pt x="8" y="7"/>
                  </a:lnTo>
                  <a:lnTo>
                    <a:pt x="11" y="11"/>
                  </a:lnTo>
                  <a:lnTo>
                    <a:pt x="15" y="16"/>
                  </a:lnTo>
                  <a:lnTo>
                    <a:pt x="19" y="24"/>
                  </a:lnTo>
                  <a:lnTo>
                    <a:pt x="21" y="31"/>
                  </a:lnTo>
                  <a:lnTo>
                    <a:pt x="21" y="40"/>
                  </a:lnTo>
                  <a:lnTo>
                    <a:pt x="21" y="50"/>
                  </a:lnTo>
                  <a:lnTo>
                    <a:pt x="17" y="57"/>
                  </a:lnTo>
                  <a:lnTo>
                    <a:pt x="15" y="64"/>
                  </a:lnTo>
                  <a:lnTo>
                    <a:pt x="11" y="70"/>
                  </a:lnTo>
                  <a:lnTo>
                    <a:pt x="9" y="75"/>
                  </a:lnTo>
                  <a:lnTo>
                    <a:pt x="11" y="79"/>
                  </a:lnTo>
                  <a:lnTo>
                    <a:pt x="13" y="83"/>
                  </a:lnTo>
                  <a:lnTo>
                    <a:pt x="21" y="83"/>
                  </a:lnTo>
                  <a:lnTo>
                    <a:pt x="28" y="81"/>
                  </a:lnTo>
                  <a:lnTo>
                    <a:pt x="33" y="79"/>
                  </a:lnTo>
                  <a:lnTo>
                    <a:pt x="37" y="79"/>
                  </a:lnTo>
                  <a:lnTo>
                    <a:pt x="44" y="79"/>
                  </a:lnTo>
                  <a:lnTo>
                    <a:pt x="50" y="77"/>
                  </a:lnTo>
                  <a:lnTo>
                    <a:pt x="56" y="75"/>
                  </a:lnTo>
                  <a:lnTo>
                    <a:pt x="61" y="75"/>
                  </a:lnTo>
                  <a:lnTo>
                    <a:pt x="67" y="74"/>
                  </a:lnTo>
                  <a:lnTo>
                    <a:pt x="74" y="74"/>
                  </a:lnTo>
                  <a:lnTo>
                    <a:pt x="80" y="74"/>
                  </a:lnTo>
                  <a:lnTo>
                    <a:pt x="85" y="75"/>
                  </a:lnTo>
                  <a:lnTo>
                    <a:pt x="91" y="75"/>
                  </a:lnTo>
                  <a:lnTo>
                    <a:pt x="96" y="79"/>
                  </a:lnTo>
                  <a:lnTo>
                    <a:pt x="100" y="79"/>
                  </a:lnTo>
                  <a:lnTo>
                    <a:pt x="105" y="83"/>
                  </a:lnTo>
                  <a:lnTo>
                    <a:pt x="111" y="88"/>
                  </a:lnTo>
                  <a:lnTo>
                    <a:pt x="118" y="94"/>
                  </a:lnTo>
                  <a:lnTo>
                    <a:pt x="126" y="98"/>
                  </a:lnTo>
                  <a:lnTo>
                    <a:pt x="131" y="105"/>
                  </a:lnTo>
                  <a:lnTo>
                    <a:pt x="139" y="112"/>
                  </a:lnTo>
                  <a:lnTo>
                    <a:pt x="144" y="118"/>
                  </a:lnTo>
                  <a:lnTo>
                    <a:pt x="150" y="123"/>
                  </a:lnTo>
                  <a:lnTo>
                    <a:pt x="155" y="129"/>
                  </a:lnTo>
                  <a:lnTo>
                    <a:pt x="161" y="133"/>
                  </a:lnTo>
                  <a:lnTo>
                    <a:pt x="164" y="138"/>
                  </a:lnTo>
                  <a:lnTo>
                    <a:pt x="170" y="140"/>
                  </a:lnTo>
                  <a:lnTo>
                    <a:pt x="174" y="136"/>
                  </a:lnTo>
                  <a:lnTo>
                    <a:pt x="172" y="131"/>
                  </a:lnTo>
                  <a:lnTo>
                    <a:pt x="170" y="127"/>
                  </a:lnTo>
                  <a:lnTo>
                    <a:pt x="168" y="121"/>
                  </a:lnTo>
                  <a:lnTo>
                    <a:pt x="166" y="116"/>
                  </a:lnTo>
                  <a:lnTo>
                    <a:pt x="163" y="110"/>
                  </a:lnTo>
                  <a:lnTo>
                    <a:pt x="159" y="105"/>
                  </a:lnTo>
                  <a:lnTo>
                    <a:pt x="155" y="99"/>
                  </a:lnTo>
                  <a:lnTo>
                    <a:pt x="151" y="94"/>
                  </a:lnTo>
                  <a:lnTo>
                    <a:pt x="146" y="88"/>
                  </a:lnTo>
                  <a:lnTo>
                    <a:pt x="142" y="83"/>
                  </a:lnTo>
                  <a:lnTo>
                    <a:pt x="139" y="77"/>
                  </a:lnTo>
                  <a:lnTo>
                    <a:pt x="135" y="74"/>
                  </a:lnTo>
                  <a:lnTo>
                    <a:pt x="126" y="66"/>
                  </a:lnTo>
                  <a:lnTo>
                    <a:pt x="116" y="61"/>
                  </a:lnTo>
                  <a:lnTo>
                    <a:pt x="113" y="59"/>
                  </a:lnTo>
                  <a:lnTo>
                    <a:pt x="109" y="57"/>
                  </a:lnTo>
                  <a:lnTo>
                    <a:pt x="102" y="55"/>
                  </a:lnTo>
                  <a:lnTo>
                    <a:pt x="96" y="55"/>
                  </a:lnTo>
                  <a:lnTo>
                    <a:pt x="89" y="55"/>
                  </a:lnTo>
                  <a:lnTo>
                    <a:pt x="81" y="55"/>
                  </a:lnTo>
                  <a:lnTo>
                    <a:pt x="76" y="55"/>
                  </a:lnTo>
                  <a:lnTo>
                    <a:pt x="68" y="57"/>
                  </a:lnTo>
                  <a:lnTo>
                    <a:pt x="61" y="57"/>
                  </a:lnTo>
                  <a:lnTo>
                    <a:pt x="56" y="57"/>
                  </a:lnTo>
                  <a:lnTo>
                    <a:pt x="50" y="59"/>
                  </a:lnTo>
                  <a:lnTo>
                    <a:pt x="46" y="59"/>
                  </a:lnTo>
                  <a:lnTo>
                    <a:pt x="41" y="59"/>
                  </a:lnTo>
                  <a:lnTo>
                    <a:pt x="37" y="61"/>
                  </a:lnTo>
                  <a:lnTo>
                    <a:pt x="35" y="61"/>
                  </a:lnTo>
                  <a:lnTo>
                    <a:pt x="35" y="59"/>
                  </a:lnTo>
                  <a:lnTo>
                    <a:pt x="37" y="55"/>
                  </a:lnTo>
                  <a:lnTo>
                    <a:pt x="39" y="48"/>
                  </a:lnTo>
                  <a:lnTo>
                    <a:pt x="43" y="42"/>
                  </a:lnTo>
                  <a:lnTo>
                    <a:pt x="46" y="33"/>
                  </a:lnTo>
                  <a:lnTo>
                    <a:pt x="48" y="26"/>
                  </a:lnTo>
                  <a:lnTo>
                    <a:pt x="48" y="16"/>
                  </a:lnTo>
                  <a:lnTo>
                    <a:pt x="48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4533" y="3810"/>
              <a:ext cx="963" cy="327"/>
            </a:xfrm>
            <a:custGeom>
              <a:avLst/>
              <a:gdLst>
                <a:gd name="T0" fmla="*/ 75 w 1927"/>
                <a:gd name="T1" fmla="*/ 294 h 653"/>
                <a:gd name="T2" fmla="*/ 104 w 1927"/>
                <a:gd name="T3" fmla="*/ 286 h 653"/>
                <a:gd name="T4" fmla="*/ 141 w 1927"/>
                <a:gd name="T5" fmla="*/ 278 h 653"/>
                <a:gd name="T6" fmla="*/ 186 w 1927"/>
                <a:gd name="T7" fmla="*/ 272 h 653"/>
                <a:gd name="T8" fmla="*/ 236 w 1927"/>
                <a:gd name="T9" fmla="*/ 270 h 653"/>
                <a:gd name="T10" fmla="*/ 290 w 1927"/>
                <a:gd name="T11" fmla="*/ 273 h 653"/>
                <a:gd name="T12" fmla="*/ 340 w 1927"/>
                <a:gd name="T13" fmla="*/ 279 h 653"/>
                <a:gd name="T14" fmla="*/ 383 w 1927"/>
                <a:gd name="T15" fmla="*/ 286 h 653"/>
                <a:gd name="T16" fmla="*/ 419 w 1927"/>
                <a:gd name="T17" fmla="*/ 294 h 653"/>
                <a:gd name="T18" fmla="*/ 447 w 1927"/>
                <a:gd name="T19" fmla="*/ 300 h 653"/>
                <a:gd name="T20" fmla="*/ 473 w 1927"/>
                <a:gd name="T21" fmla="*/ 309 h 653"/>
                <a:gd name="T22" fmla="*/ 495 w 1927"/>
                <a:gd name="T23" fmla="*/ 327 h 653"/>
                <a:gd name="T24" fmla="*/ 533 w 1927"/>
                <a:gd name="T25" fmla="*/ 323 h 653"/>
                <a:gd name="T26" fmla="*/ 553 w 1927"/>
                <a:gd name="T27" fmla="*/ 296 h 653"/>
                <a:gd name="T28" fmla="*/ 572 w 1927"/>
                <a:gd name="T29" fmla="*/ 278 h 653"/>
                <a:gd name="T30" fmla="*/ 601 w 1927"/>
                <a:gd name="T31" fmla="*/ 260 h 653"/>
                <a:gd name="T32" fmla="*/ 632 w 1927"/>
                <a:gd name="T33" fmla="*/ 243 h 653"/>
                <a:gd name="T34" fmla="*/ 672 w 1927"/>
                <a:gd name="T35" fmla="*/ 227 h 653"/>
                <a:gd name="T36" fmla="*/ 719 w 1927"/>
                <a:gd name="T37" fmla="*/ 215 h 653"/>
                <a:gd name="T38" fmla="*/ 770 w 1927"/>
                <a:gd name="T39" fmla="*/ 207 h 653"/>
                <a:gd name="T40" fmla="*/ 822 w 1927"/>
                <a:gd name="T41" fmla="*/ 203 h 653"/>
                <a:gd name="T42" fmla="*/ 870 w 1927"/>
                <a:gd name="T43" fmla="*/ 202 h 653"/>
                <a:gd name="T44" fmla="*/ 911 w 1927"/>
                <a:gd name="T45" fmla="*/ 203 h 653"/>
                <a:gd name="T46" fmla="*/ 942 w 1927"/>
                <a:gd name="T47" fmla="*/ 205 h 653"/>
                <a:gd name="T48" fmla="*/ 963 w 1927"/>
                <a:gd name="T49" fmla="*/ 207 h 653"/>
                <a:gd name="T50" fmla="*/ 952 w 1927"/>
                <a:gd name="T51" fmla="*/ 183 h 653"/>
                <a:gd name="T52" fmla="*/ 936 w 1927"/>
                <a:gd name="T53" fmla="*/ 150 h 653"/>
                <a:gd name="T54" fmla="*/ 916 w 1927"/>
                <a:gd name="T55" fmla="*/ 109 h 653"/>
                <a:gd name="T56" fmla="*/ 891 w 1927"/>
                <a:gd name="T57" fmla="*/ 66 h 653"/>
                <a:gd name="T58" fmla="*/ 864 w 1927"/>
                <a:gd name="T59" fmla="*/ 28 h 653"/>
                <a:gd name="T60" fmla="*/ 790 w 1927"/>
                <a:gd name="T61" fmla="*/ 10 h 653"/>
                <a:gd name="T62" fmla="*/ 856 w 1927"/>
                <a:gd name="T63" fmla="*/ 33 h 653"/>
                <a:gd name="T64" fmla="*/ 875 w 1927"/>
                <a:gd name="T65" fmla="*/ 60 h 653"/>
                <a:gd name="T66" fmla="*/ 897 w 1927"/>
                <a:gd name="T67" fmla="*/ 96 h 653"/>
                <a:gd name="T68" fmla="*/ 918 w 1927"/>
                <a:gd name="T69" fmla="*/ 134 h 653"/>
                <a:gd name="T70" fmla="*/ 935 w 1927"/>
                <a:gd name="T71" fmla="*/ 171 h 653"/>
                <a:gd name="T72" fmla="*/ 944 w 1927"/>
                <a:gd name="T73" fmla="*/ 197 h 653"/>
                <a:gd name="T74" fmla="*/ 917 w 1927"/>
                <a:gd name="T75" fmla="*/ 194 h 653"/>
                <a:gd name="T76" fmla="*/ 883 w 1927"/>
                <a:gd name="T77" fmla="*/ 192 h 653"/>
                <a:gd name="T78" fmla="*/ 841 w 1927"/>
                <a:gd name="T79" fmla="*/ 191 h 653"/>
                <a:gd name="T80" fmla="*/ 795 w 1927"/>
                <a:gd name="T81" fmla="*/ 192 h 653"/>
                <a:gd name="T82" fmla="*/ 750 w 1927"/>
                <a:gd name="T83" fmla="*/ 196 h 653"/>
                <a:gd name="T84" fmla="*/ 708 w 1927"/>
                <a:gd name="T85" fmla="*/ 205 h 653"/>
                <a:gd name="T86" fmla="*/ 667 w 1927"/>
                <a:gd name="T87" fmla="*/ 219 h 653"/>
                <a:gd name="T88" fmla="*/ 628 w 1927"/>
                <a:gd name="T89" fmla="*/ 236 h 653"/>
                <a:gd name="T90" fmla="*/ 593 w 1927"/>
                <a:gd name="T91" fmla="*/ 255 h 653"/>
                <a:gd name="T92" fmla="*/ 566 w 1927"/>
                <a:gd name="T93" fmla="*/ 271 h 653"/>
                <a:gd name="T94" fmla="*/ 541 w 1927"/>
                <a:gd name="T95" fmla="*/ 287 h 653"/>
                <a:gd name="T96" fmla="*/ 504 w 1927"/>
                <a:gd name="T97" fmla="*/ 294 h 653"/>
                <a:gd name="T98" fmla="*/ 519 w 1927"/>
                <a:gd name="T99" fmla="*/ 284 h 653"/>
                <a:gd name="T100" fmla="*/ 493 w 1927"/>
                <a:gd name="T101" fmla="*/ 285 h 653"/>
                <a:gd name="T102" fmla="*/ 475 w 1927"/>
                <a:gd name="T103" fmla="*/ 293 h 653"/>
                <a:gd name="T104" fmla="*/ 445 w 1927"/>
                <a:gd name="T105" fmla="*/ 284 h 653"/>
                <a:gd name="T106" fmla="*/ 411 w 1927"/>
                <a:gd name="T107" fmla="*/ 277 h 653"/>
                <a:gd name="T108" fmla="*/ 370 w 1927"/>
                <a:gd name="T109" fmla="*/ 269 h 653"/>
                <a:gd name="T110" fmla="*/ 325 w 1927"/>
                <a:gd name="T111" fmla="*/ 262 h 653"/>
                <a:gd name="T112" fmla="*/ 279 w 1927"/>
                <a:gd name="T113" fmla="*/ 259 h 653"/>
                <a:gd name="T114" fmla="*/ 235 w 1927"/>
                <a:gd name="T115" fmla="*/ 259 h 653"/>
                <a:gd name="T116" fmla="*/ 190 w 1927"/>
                <a:gd name="T117" fmla="*/ 263 h 653"/>
                <a:gd name="T118" fmla="*/ 148 w 1927"/>
                <a:gd name="T119" fmla="*/ 270 h 653"/>
                <a:gd name="T120" fmla="*/ 111 w 1927"/>
                <a:gd name="T121" fmla="*/ 276 h 653"/>
                <a:gd name="T122" fmla="*/ 84 w 1927"/>
                <a:gd name="T123" fmla="*/ 282 h 653"/>
                <a:gd name="T124" fmla="*/ 0 w 1927"/>
                <a:gd name="T125" fmla="*/ 70 h 65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927"/>
                <a:gd name="T190" fmla="*/ 0 h 653"/>
                <a:gd name="T191" fmla="*/ 1927 w 1927"/>
                <a:gd name="T192" fmla="*/ 653 h 65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927" h="653">
                  <a:moveTo>
                    <a:pt x="0" y="139"/>
                  </a:moveTo>
                  <a:lnTo>
                    <a:pt x="110" y="601"/>
                  </a:lnTo>
                  <a:lnTo>
                    <a:pt x="112" y="600"/>
                  </a:lnTo>
                  <a:lnTo>
                    <a:pt x="120" y="598"/>
                  </a:lnTo>
                  <a:lnTo>
                    <a:pt x="123" y="596"/>
                  </a:lnTo>
                  <a:lnTo>
                    <a:pt x="129" y="594"/>
                  </a:lnTo>
                  <a:lnTo>
                    <a:pt x="136" y="590"/>
                  </a:lnTo>
                  <a:lnTo>
                    <a:pt x="144" y="590"/>
                  </a:lnTo>
                  <a:lnTo>
                    <a:pt x="147" y="588"/>
                  </a:lnTo>
                  <a:lnTo>
                    <a:pt x="151" y="587"/>
                  </a:lnTo>
                  <a:lnTo>
                    <a:pt x="157" y="585"/>
                  </a:lnTo>
                  <a:lnTo>
                    <a:pt x="162" y="583"/>
                  </a:lnTo>
                  <a:lnTo>
                    <a:pt x="168" y="581"/>
                  </a:lnTo>
                  <a:lnTo>
                    <a:pt x="171" y="581"/>
                  </a:lnTo>
                  <a:lnTo>
                    <a:pt x="177" y="579"/>
                  </a:lnTo>
                  <a:lnTo>
                    <a:pt x="182" y="577"/>
                  </a:lnTo>
                  <a:lnTo>
                    <a:pt x="188" y="576"/>
                  </a:lnTo>
                  <a:lnTo>
                    <a:pt x="195" y="574"/>
                  </a:lnTo>
                  <a:lnTo>
                    <a:pt x="201" y="572"/>
                  </a:lnTo>
                  <a:lnTo>
                    <a:pt x="208" y="572"/>
                  </a:lnTo>
                  <a:lnTo>
                    <a:pt x="214" y="570"/>
                  </a:lnTo>
                  <a:lnTo>
                    <a:pt x="221" y="568"/>
                  </a:lnTo>
                  <a:lnTo>
                    <a:pt x="228" y="566"/>
                  </a:lnTo>
                  <a:lnTo>
                    <a:pt x="236" y="565"/>
                  </a:lnTo>
                  <a:lnTo>
                    <a:pt x="243" y="563"/>
                  </a:lnTo>
                  <a:lnTo>
                    <a:pt x="251" y="561"/>
                  </a:lnTo>
                  <a:lnTo>
                    <a:pt x="258" y="559"/>
                  </a:lnTo>
                  <a:lnTo>
                    <a:pt x="267" y="557"/>
                  </a:lnTo>
                  <a:lnTo>
                    <a:pt x="275" y="555"/>
                  </a:lnTo>
                  <a:lnTo>
                    <a:pt x="282" y="555"/>
                  </a:lnTo>
                  <a:lnTo>
                    <a:pt x="291" y="553"/>
                  </a:lnTo>
                  <a:lnTo>
                    <a:pt x="300" y="553"/>
                  </a:lnTo>
                  <a:lnTo>
                    <a:pt x="308" y="550"/>
                  </a:lnTo>
                  <a:lnTo>
                    <a:pt x="317" y="550"/>
                  </a:lnTo>
                  <a:lnTo>
                    <a:pt x="324" y="548"/>
                  </a:lnTo>
                  <a:lnTo>
                    <a:pt x="335" y="546"/>
                  </a:lnTo>
                  <a:lnTo>
                    <a:pt x="343" y="546"/>
                  </a:lnTo>
                  <a:lnTo>
                    <a:pt x="352" y="546"/>
                  </a:lnTo>
                  <a:lnTo>
                    <a:pt x="363" y="544"/>
                  </a:lnTo>
                  <a:lnTo>
                    <a:pt x="372" y="544"/>
                  </a:lnTo>
                  <a:lnTo>
                    <a:pt x="382" y="542"/>
                  </a:lnTo>
                  <a:lnTo>
                    <a:pt x="393" y="541"/>
                  </a:lnTo>
                  <a:lnTo>
                    <a:pt x="402" y="541"/>
                  </a:lnTo>
                  <a:lnTo>
                    <a:pt x="411" y="541"/>
                  </a:lnTo>
                  <a:lnTo>
                    <a:pt x="422" y="539"/>
                  </a:lnTo>
                  <a:lnTo>
                    <a:pt x="431" y="539"/>
                  </a:lnTo>
                  <a:lnTo>
                    <a:pt x="442" y="539"/>
                  </a:lnTo>
                  <a:lnTo>
                    <a:pt x="453" y="539"/>
                  </a:lnTo>
                  <a:lnTo>
                    <a:pt x="463" y="539"/>
                  </a:lnTo>
                  <a:lnTo>
                    <a:pt x="472" y="539"/>
                  </a:lnTo>
                  <a:lnTo>
                    <a:pt x="483" y="539"/>
                  </a:lnTo>
                  <a:lnTo>
                    <a:pt x="494" y="539"/>
                  </a:lnTo>
                  <a:lnTo>
                    <a:pt x="505" y="539"/>
                  </a:lnTo>
                  <a:lnTo>
                    <a:pt x="516" y="541"/>
                  </a:lnTo>
                  <a:lnTo>
                    <a:pt x="527" y="541"/>
                  </a:lnTo>
                  <a:lnTo>
                    <a:pt x="538" y="542"/>
                  </a:lnTo>
                  <a:lnTo>
                    <a:pt x="549" y="542"/>
                  </a:lnTo>
                  <a:lnTo>
                    <a:pt x="559" y="544"/>
                  </a:lnTo>
                  <a:lnTo>
                    <a:pt x="570" y="544"/>
                  </a:lnTo>
                  <a:lnTo>
                    <a:pt x="581" y="546"/>
                  </a:lnTo>
                  <a:lnTo>
                    <a:pt x="590" y="546"/>
                  </a:lnTo>
                  <a:lnTo>
                    <a:pt x="601" y="546"/>
                  </a:lnTo>
                  <a:lnTo>
                    <a:pt x="612" y="548"/>
                  </a:lnTo>
                  <a:lnTo>
                    <a:pt x="621" y="550"/>
                  </a:lnTo>
                  <a:lnTo>
                    <a:pt x="630" y="550"/>
                  </a:lnTo>
                  <a:lnTo>
                    <a:pt x="642" y="552"/>
                  </a:lnTo>
                  <a:lnTo>
                    <a:pt x="651" y="553"/>
                  </a:lnTo>
                  <a:lnTo>
                    <a:pt x="662" y="555"/>
                  </a:lnTo>
                  <a:lnTo>
                    <a:pt x="671" y="555"/>
                  </a:lnTo>
                  <a:lnTo>
                    <a:pt x="680" y="557"/>
                  </a:lnTo>
                  <a:lnTo>
                    <a:pt x="689" y="557"/>
                  </a:lnTo>
                  <a:lnTo>
                    <a:pt x="699" y="559"/>
                  </a:lnTo>
                  <a:lnTo>
                    <a:pt x="708" y="561"/>
                  </a:lnTo>
                  <a:lnTo>
                    <a:pt x="715" y="563"/>
                  </a:lnTo>
                  <a:lnTo>
                    <a:pt x="724" y="563"/>
                  </a:lnTo>
                  <a:lnTo>
                    <a:pt x="734" y="565"/>
                  </a:lnTo>
                  <a:lnTo>
                    <a:pt x="741" y="565"/>
                  </a:lnTo>
                  <a:lnTo>
                    <a:pt x="750" y="568"/>
                  </a:lnTo>
                  <a:lnTo>
                    <a:pt x="758" y="568"/>
                  </a:lnTo>
                  <a:lnTo>
                    <a:pt x="767" y="572"/>
                  </a:lnTo>
                  <a:lnTo>
                    <a:pt x="774" y="572"/>
                  </a:lnTo>
                  <a:lnTo>
                    <a:pt x="782" y="574"/>
                  </a:lnTo>
                  <a:lnTo>
                    <a:pt x="789" y="576"/>
                  </a:lnTo>
                  <a:lnTo>
                    <a:pt x="796" y="577"/>
                  </a:lnTo>
                  <a:lnTo>
                    <a:pt x="804" y="577"/>
                  </a:lnTo>
                  <a:lnTo>
                    <a:pt x="811" y="581"/>
                  </a:lnTo>
                  <a:lnTo>
                    <a:pt x="819" y="581"/>
                  </a:lnTo>
                  <a:lnTo>
                    <a:pt x="826" y="583"/>
                  </a:lnTo>
                  <a:lnTo>
                    <a:pt x="831" y="585"/>
                  </a:lnTo>
                  <a:lnTo>
                    <a:pt x="839" y="587"/>
                  </a:lnTo>
                  <a:lnTo>
                    <a:pt x="844" y="587"/>
                  </a:lnTo>
                  <a:lnTo>
                    <a:pt x="852" y="588"/>
                  </a:lnTo>
                  <a:lnTo>
                    <a:pt x="857" y="590"/>
                  </a:lnTo>
                  <a:lnTo>
                    <a:pt x="863" y="590"/>
                  </a:lnTo>
                  <a:lnTo>
                    <a:pt x="868" y="592"/>
                  </a:lnTo>
                  <a:lnTo>
                    <a:pt x="874" y="594"/>
                  </a:lnTo>
                  <a:lnTo>
                    <a:pt x="879" y="596"/>
                  </a:lnTo>
                  <a:lnTo>
                    <a:pt x="883" y="598"/>
                  </a:lnTo>
                  <a:lnTo>
                    <a:pt x="889" y="598"/>
                  </a:lnTo>
                  <a:lnTo>
                    <a:pt x="894" y="600"/>
                  </a:lnTo>
                  <a:lnTo>
                    <a:pt x="901" y="601"/>
                  </a:lnTo>
                  <a:lnTo>
                    <a:pt x="911" y="605"/>
                  </a:lnTo>
                  <a:lnTo>
                    <a:pt x="918" y="607"/>
                  </a:lnTo>
                  <a:lnTo>
                    <a:pt x="924" y="607"/>
                  </a:lnTo>
                  <a:lnTo>
                    <a:pt x="929" y="609"/>
                  </a:lnTo>
                  <a:lnTo>
                    <a:pt x="935" y="612"/>
                  </a:lnTo>
                  <a:lnTo>
                    <a:pt x="938" y="612"/>
                  </a:lnTo>
                  <a:lnTo>
                    <a:pt x="942" y="614"/>
                  </a:lnTo>
                  <a:lnTo>
                    <a:pt x="944" y="616"/>
                  </a:lnTo>
                  <a:lnTo>
                    <a:pt x="946" y="618"/>
                  </a:lnTo>
                  <a:lnTo>
                    <a:pt x="949" y="618"/>
                  </a:lnTo>
                  <a:lnTo>
                    <a:pt x="951" y="624"/>
                  </a:lnTo>
                  <a:lnTo>
                    <a:pt x="955" y="629"/>
                  </a:lnTo>
                  <a:lnTo>
                    <a:pt x="959" y="636"/>
                  </a:lnTo>
                  <a:lnTo>
                    <a:pt x="962" y="642"/>
                  </a:lnTo>
                  <a:lnTo>
                    <a:pt x="968" y="647"/>
                  </a:lnTo>
                  <a:lnTo>
                    <a:pt x="972" y="651"/>
                  </a:lnTo>
                  <a:lnTo>
                    <a:pt x="981" y="653"/>
                  </a:lnTo>
                  <a:lnTo>
                    <a:pt x="984" y="653"/>
                  </a:lnTo>
                  <a:lnTo>
                    <a:pt x="990" y="653"/>
                  </a:lnTo>
                  <a:lnTo>
                    <a:pt x="996" y="653"/>
                  </a:lnTo>
                  <a:lnTo>
                    <a:pt x="1005" y="653"/>
                  </a:lnTo>
                  <a:lnTo>
                    <a:pt x="1012" y="653"/>
                  </a:lnTo>
                  <a:lnTo>
                    <a:pt x="1020" y="653"/>
                  </a:lnTo>
                  <a:lnTo>
                    <a:pt x="1027" y="651"/>
                  </a:lnTo>
                  <a:lnTo>
                    <a:pt x="1036" y="651"/>
                  </a:lnTo>
                  <a:lnTo>
                    <a:pt x="1043" y="649"/>
                  </a:lnTo>
                  <a:lnTo>
                    <a:pt x="1051" y="649"/>
                  </a:lnTo>
                  <a:lnTo>
                    <a:pt x="1058" y="647"/>
                  </a:lnTo>
                  <a:lnTo>
                    <a:pt x="1066" y="646"/>
                  </a:lnTo>
                  <a:lnTo>
                    <a:pt x="1071" y="644"/>
                  </a:lnTo>
                  <a:lnTo>
                    <a:pt x="1075" y="644"/>
                  </a:lnTo>
                  <a:lnTo>
                    <a:pt x="1079" y="640"/>
                  </a:lnTo>
                  <a:lnTo>
                    <a:pt x="1082" y="638"/>
                  </a:lnTo>
                  <a:lnTo>
                    <a:pt x="1084" y="631"/>
                  </a:lnTo>
                  <a:lnTo>
                    <a:pt x="1090" y="624"/>
                  </a:lnTo>
                  <a:lnTo>
                    <a:pt x="1093" y="614"/>
                  </a:lnTo>
                  <a:lnTo>
                    <a:pt x="1099" y="607"/>
                  </a:lnTo>
                  <a:lnTo>
                    <a:pt x="1101" y="598"/>
                  </a:lnTo>
                  <a:lnTo>
                    <a:pt x="1106" y="592"/>
                  </a:lnTo>
                  <a:lnTo>
                    <a:pt x="1108" y="587"/>
                  </a:lnTo>
                  <a:lnTo>
                    <a:pt x="1110" y="587"/>
                  </a:lnTo>
                  <a:lnTo>
                    <a:pt x="1110" y="585"/>
                  </a:lnTo>
                  <a:lnTo>
                    <a:pt x="1114" y="581"/>
                  </a:lnTo>
                  <a:lnTo>
                    <a:pt x="1117" y="577"/>
                  </a:lnTo>
                  <a:lnTo>
                    <a:pt x="1121" y="574"/>
                  </a:lnTo>
                  <a:lnTo>
                    <a:pt x="1126" y="570"/>
                  </a:lnTo>
                  <a:lnTo>
                    <a:pt x="1132" y="566"/>
                  </a:lnTo>
                  <a:lnTo>
                    <a:pt x="1138" y="561"/>
                  </a:lnTo>
                  <a:lnTo>
                    <a:pt x="1145" y="555"/>
                  </a:lnTo>
                  <a:lnTo>
                    <a:pt x="1152" y="550"/>
                  </a:lnTo>
                  <a:lnTo>
                    <a:pt x="1161" y="544"/>
                  </a:lnTo>
                  <a:lnTo>
                    <a:pt x="1165" y="541"/>
                  </a:lnTo>
                  <a:lnTo>
                    <a:pt x="1171" y="537"/>
                  </a:lnTo>
                  <a:lnTo>
                    <a:pt x="1174" y="535"/>
                  </a:lnTo>
                  <a:lnTo>
                    <a:pt x="1180" y="531"/>
                  </a:lnTo>
                  <a:lnTo>
                    <a:pt x="1185" y="528"/>
                  </a:lnTo>
                  <a:lnTo>
                    <a:pt x="1189" y="526"/>
                  </a:lnTo>
                  <a:lnTo>
                    <a:pt x="1197" y="522"/>
                  </a:lnTo>
                  <a:lnTo>
                    <a:pt x="1202" y="520"/>
                  </a:lnTo>
                  <a:lnTo>
                    <a:pt x="1206" y="517"/>
                  </a:lnTo>
                  <a:lnTo>
                    <a:pt x="1213" y="513"/>
                  </a:lnTo>
                  <a:lnTo>
                    <a:pt x="1219" y="509"/>
                  </a:lnTo>
                  <a:lnTo>
                    <a:pt x="1224" y="506"/>
                  </a:lnTo>
                  <a:lnTo>
                    <a:pt x="1232" y="502"/>
                  </a:lnTo>
                  <a:lnTo>
                    <a:pt x="1237" y="500"/>
                  </a:lnTo>
                  <a:lnTo>
                    <a:pt x="1244" y="494"/>
                  </a:lnTo>
                  <a:lnTo>
                    <a:pt x="1252" y="493"/>
                  </a:lnTo>
                  <a:lnTo>
                    <a:pt x="1257" y="489"/>
                  </a:lnTo>
                  <a:lnTo>
                    <a:pt x="1265" y="485"/>
                  </a:lnTo>
                  <a:lnTo>
                    <a:pt x="1272" y="482"/>
                  </a:lnTo>
                  <a:lnTo>
                    <a:pt x="1279" y="480"/>
                  </a:lnTo>
                  <a:lnTo>
                    <a:pt x="1287" y="476"/>
                  </a:lnTo>
                  <a:lnTo>
                    <a:pt x="1294" y="472"/>
                  </a:lnTo>
                  <a:lnTo>
                    <a:pt x="1303" y="469"/>
                  </a:lnTo>
                  <a:lnTo>
                    <a:pt x="1311" y="467"/>
                  </a:lnTo>
                  <a:lnTo>
                    <a:pt x="1320" y="463"/>
                  </a:lnTo>
                  <a:lnTo>
                    <a:pt x="1327" y="459"/>
                  </a:lnTo>
                  <a:lnTo>
                    <a:pt x="1335" y="458"/>
                  </a:lnTo>
                  <a:lnTo>
                    <a:pt x="1344" y="454"/>
                  </a:lnTo>
                  <a:lnTo>
                    <a:pt x="1353" y="452"/>
                  </a:lnTo>
                  <a:lnTo>
                    <a:pt x="1362" y="448"/>
                  </a:lnTo>
                  <a:lnTo>
                    <a:pt x="1370" y="447"/>
                  </a:lnTo>
                  <a:lnTo>
                    <a:pt x="1381" y="445"/>
                  </a:lnTo>
                  <a:lnTo>
                    <a:pt x="1390" y="441"/>
                  </a:lnTo>
                  <a:lnTo>
                    <a:pt x="1399" y="439"/>
                  </a:lnTo>
                  <a:lnTo>
                    <a:pt x="1409" y="435"/>
                  </a:lnTo>
                  <a:lnTo>
                    <a:pt x="1418" y="434"/>
                  </a:lnTo>
                  <a:lnTo>
                    <a:pt x="1429" y="432"/>
                  </a:lnTo>
                  <a:lnTo>
                    <a:pt x="1438" y="430"/>
                  </a:lnTo>
                  <a:lnTo>
                    <a:pt x="1449" y="428"/>
                  </a:lnTo>
                  <a:lnTo>
                    <a:pt x="1458" y="426"/>
                  </a:lnTo>
                  <a:lnTo>
                    <a:pt x="1469" y="424"/>
                  </a:lnTo>
                  <a:lnTo>
                    <a:pt x="1479" y="423"/>
                  </a:lnTo>
                  <a:lnTo>
                    <a:pt x="1490" y="421"/>
                  </a:lnTo>
                  <a:lnTo>
                    <a:pt x="1501" y="419"/>
                  </a:lnTo>
                  <a:lnTo>
                    <a:pt x="1510" y="417"/>
                  </a:lnTo>
                  <a:lnTo>
                    <a:pt x="1521" y="417"/>
                  </a:lnTo>
                  <a:lnTo>
                    <a:pt x="1530" y="415"/>
                  </a:lnTo>
                  <a:lnTo>
                    <a:pt x="1541" y="413"/>
                  </a:lnTo>
                  <a:lnTo>
                    <a:pt x="1552" y="413"/>
                  </a:lnTo>
                  <a:lnTo>
                    <a:pt x="1563" y="411"/>
                  </a:lnTo>
                  <a:lnTo>
                    <a:pt x="1573" y="410"/>
                  </a:lnTo>
                  <a:lnTo>
                    <a:pt x="1584" y="410"/>
                  </a:lnTo>
                  <a:lnTo>
                    <a:pt x="1593" y="410"/>
                  </a:lnTo>
                  <a:lnTo>
                    <a:pt x="1604" y="408"/>
                  </a:lnTo>
                  <a:lnTo>
                    <a:pt x="1615" y="408"/>
                  </a:lnTo>
                  <a:lnTo>
                    <a:pt x="1626" y="408"/>
                  </a:lnTo>
                  <a:lnTo>
                    <a:pt x="1634" y="406"/>
                  </a:lnTo>
                  <a:lnTo>
                    <a:pt x="1645" y="406"/>
                  </a:lnTo>
                  <a:lnTo>
                    <a:pt x="1654" y="406"/>
                  </a:lnTo>
                  <a:lnTo>
                    <a:pt x="1665" y="406"/>
                  </a:lnTo>
                  <a:lnTo>
                    <a:pt x="1674" y="404"/>
                  </a:lnTo>
                  <a:lnTo>
                    <a:pt x="1683" y="404"/>
                  </a:lnTo>
                  <a:lnTo>
                    <a:pt x="1694" y="404"/>
                  </a:lnTo>
                  <a:lnTo>
                    <a:pt x="1704" y="404"/>
                  </a:lnTo>
                  <a:lnTo>
                    <a:pt x="1711" y="404"/>
                  </a:lnTo>
                  <a:lnTo>
                    <a:pt x="1722" y="404"/>
                  </a:lnTo>
                  <a:lnTo>
                    <a:pt x="1729" y="404"/>
                  </a:lnTo>
                  <a:lnTo>
                    <a:pt x="1740" y="404"/>
                  </a:lnTo>
                  <a:lnTo>
                    <a:pt x="1748" y="404"/>
                  </a:lnTo>
                  <a:lnTo>
                    <a:pt x="1757" y="404"/>
                  </a:lnTo>
                  <a:lnTo>
                    <a:pt x="1766" y="404"/>
                  </a:lnTo>
                  <a:lnTo>
                    <a:pt x="1776" y="406"/>
                  </a:lnTo>
                  <a:lnTo>
                    <a:pt x="1783" y="406"/>
                  </a:lnTo>
                  <a:lnTo>
                    <a:pt x="1790" y="406"/>
                  </a:lnTo>
                  <a:lnTo>
                    <a:pt x="1798" y="406"/>
                  </a:lnTo>
                  <a:lnTo>
                    <a:pt x="1807" y="406"/>
                  </a:lnTo>
                  <a:lnTo>
                    <a:pt x="1814" y="406"/>
                  </a:lnTo>
                  <a:lnTo>
                    <a:pt x="1822" y="406"/>
                  </a:lnTo>
                  <a:lnTo>
                    <a:pt x="1827" y="406"/>
                  </a:lnTo>
                  <a:lnTo>
                    <a:pt x="1835" y="406"/>
                  </a:lnTo>
                  <a:lnTo>
                    <a:pt x="1842" y="406"/>
                  </a:lnTo>
                  <a:lnTo>
                    <a:pt x="1847" y="406"/>
                  </a:lnTo>
                  <a:lnTo>
                    <a:pt x="1855" y="408"/>
                  </a:lnTo>
                  <a:lnTo>
                    <a:pt x="1860" y="408"/>
                  </a:lnTo>
                  <a:lnTo>
                    <a:pt x="1868" y="408"/>
                  </a:lnTo>
                  <a:lnTo>
                    <a:pt x="1873" y="408"/>
                  </a:lnTo>
                  <a:lnTo>
                    <a:pt x="1879" y="410"/>
                  </a:lnTo>
                  <a:lnTo>
                    <a:pt x="1884" y="410"/>
                  </a:lnTo>
                  <a:lnTo>
                    <a:pt x="1888" y="410"/>
                  </a:lnTo>
                  <a:lnTo>
                    <a:pt x="1894" y="410"/>
                  </a:lnTo>
                  <a:lnTo>
                    <a:pt x="1897" y="410"/>
                  </a:lnTo>
                  <a:lnTo>
                    <a:pt x="1901" y="411"/>
                  </a:lnTo>
                  <a:lnTo>
                    <a:pt x="1908" y="411"/>
                  </a:lnTo>
                  <a:lnTo>
                    <a:pt x="1914" y="413"/>
                  </a:lnTo>
                  <a:lnTo>
                    <a:pt x="1919" y="413"/>
                  </a:lnTo>
                  <a:lnTo>
                    <a:pt x="1923" y="413"/>
                  </a:lnTo>
                  <a:lnTo>
                    <a:pt x="1925" y="413"/>
                  </a:lnTo>
                  <a:lnTo>
                    <a:pt x="1927" y="413"/>
                  </a:lnTo>
                  <a:lnTo>
                    <a:pt x="1925" y="413"/>
                  </a:lnTo>
                  <a:lnTo>
                    <a:pt x="1925" y="410"/>
                  </a:lnTo>
                  <a:lnTo>
                    <a:pt x="1923" y="406"/>
                  </a:lnTo>
                  <a:lnTo>
                    <a:pt x="1921" y="400"/>
                  </a:lnTo>
                  <a:lnTo>
                    <a:pt x="1916" y="393"/>
                  </a:lnTo>
                  <a:lnTo>
                    <a:pt x="1912" y="386"/>
                  </a:lnTo>
                  <a:lnTo>
                    <a:pt x="1910" y="380"/>
                  </a:lnTo>
                  <a:lnTo>
                    <a:pt x="1908" y="375"/>
                  </a:lnTo>
                  <a:lnTo>
                    <a:pt x="1906" y="369"/>
                  </a:lnTo>
                  <a:lnTo>
                    <a:pt x="1905" y="365"/>
                  </a:lnTo>
                  <a:lnTo>
                    <a:pt x="1901" y="358"/>
                  </a:lnTo>
                  <a:lnTo>
                    <a:pt x="1899" y="352"/>
                  </a:lnTo>
                  <a:lnTo>
                    <a:pt x="1895" y="345"/>
                  </a:lnTo>
                  <a:lnTo>
                    <a:pt x="1894" y="340"/>
                  </a:lnTo>
                  <a:lnTo>
                    <a:pt x="1890" y="334"/>
                  </a:lnTo>
                  <a:lnTo>
                    <a:pt x="1886" y="327"/>
                  </a:lnTo>
                  <a:lnTo>
                    <a:pt x="1882" y="319"/>
                  </a:lnTo>
                  <a:lnTo>
                    <a:pt x="1881" y="314"/>
                  </a:lnTo>
                  <a:lnTo>
                    <a:pt x="1877" y="306"/>
                  </a:lnTo>
                  <a:lnTo>
                    <a:pt x="1873" y="299"/>
                  </a:lnTo>
                  <a:lnTo>
                    <a:pt x="1870" y="290"/>
                  </a:lnTo>
                  <a:lnTo>
                    <a:pt x="1866" y="282"/>
                  </a:lnTo>
                  <a:lnTo>
                    <a:pt x="1860" y="275"/>
                  </a:lnTo>
                  <a:lnTo>
                    <a:pt x="1858" y="268"/>
                  </a:lnTo>
                  <a:lnTo>
                    <a:pt x="1853" y="258"/>
                  </a:lnTo>
                  <a:lnTo>
                    <a:pt x="1851" y="251"/>
                  </a:lnTo>
                  <a:lnTo>
                    <a:pt x="1846" y="242"/>
                  </a:lnTo>
                  <a:lnTo>
                    <a:pt x="1842" y="235"/>
                  </a:lnTo>
                  <a:lnTo>
                    <a:pt x="1836" y="225"/>
                  </a:lnTo>
                  <a:lnTo>
                    <a:pt x="1833" y="218"/>
                  </a:lnTo>
                  <a:lnTo>
                    <a:pt x="1827" y="209"/>
                  </a:lnTo>
                  <a:lnTo>
                    <a:pt x="1823" y="199"/>
                  </a:lnTo>
                  <a:lnTo>
                    <a:pt x="1818" y="192"/>
                  </a:lnTo>
                  <a:lnTo>
                    <a:pt x="1814" y="183"/>
                  </a:lnTo>
                  <a:lnTo>
                    <a:pt x="1809" y="174"/>
                  </a:lnTo>
                  <a:lnTo>
                    <a:pt x="1803" y="164"/>
                  </a:lnTo>
                  <a:lnTo>
                    <a:pt x="1799" y="157"/>
                  </a:lnTo>
                  <a:lnTo>
                    <a:pt x="1794" y="148"/>
                  </a:lnTo>
                  <a:lnTo>
                    <a:pt x="1788" y="140"/>
                  </a:lnTo>
                  <a:lnTo>
                    <a:pt x="1783" y="131"/>
                  </a:lnTo>
                  <a:lnTo>
                    <a:pt x="1779" y="124"/>
                  </a:lnTo>
                  <a:lnTo>
                    <a:pt x="1774" y="117"/>
                  </a:lnTo>
                  <a:lnTo>
                    <a:pt x="1768" y="107"/>
                  </a:lnTo>
                  <a:lnTo>
                    <a:pt x="1763" y="100"/>
                  </a:lnTo>
                  <a:lnTo>
                    <a:pt x="1757" y="93"/>
                  </a:lnTo>
                  <a:lnTo>
                    <a:pt x="1752" y="85"/>
                  </a:lnTo>
                  <a:lnTo>
                    <a:pt x="1746" y="78"/>
                  </a:lnTo>
                  <a:lnTo>
                    <a:pt x="1740" y="69"/>
                  </a:lnTo>
                  <a:lnTo>
                    <a:pt x="1735" y="61"/>
                  </a:lnTo>
                  <a:lnTo>
                    <a:pt x="1729" y="56"/>
                  </a:lnTo>
                  <a:lnTo>
                    <a:pt x="1724" y="48"/>
                  </a:lnTo>
                  <a:lnTo>
                    <a:pt x="1718" y="41"/>
                  </a:lnTo>
                  <a:lnTo>
                    <a:pt x="1713" y="34"/>
                  </a:lnTo>
                  <a:lnTo>
                    <a:pt x="1709" y="30"/>
                  </a:lnTo>
                  <a:lnTo>
                    <a:pt x="1704" y="22"/>
                  </a:lnTo>
                  <a:lnTo>
                    <a:pt x="1696" y="17"/>
                  </a:lnTo>
                  <a:lnTo>
                    <a:pt x="1693" y="13"/>
                  </a:lnTo>
                  <a:lnTo>
                    <a:pt x="1687" y="8"/>
                  </a:lnTo>
                  <a:lnTo>
                    <a:pt x="1611" y="0"/>
                  </a:lnTo>
                  <a:lnTo>
                    <a:pt x="1580" y="19"/>
                  </a:lnTo>
                  <a:lnTo>
                    <a:pt x="1687" y="26"/>
                  </a:lnTo>
                  <a:lnTo>
                    <a:pt x="1689" y="28"/>
                  </a:lnTo>
                  <a:lnTo>
                    <a:pt x="1691" y="32"/>
                  </a:lnTo>
                  <a:lnTo>
                    <a:pt x="1694" y="35"/>
                  </a:lnTo>
                  <a:lnTo>
                    <a:pt x="1696" y="41"/>
                  </a:lnTo>
                  <a:lnTo>
                    <a:pt x="1702" y="48"/>
                  </a:lnTo>
                  <a:lnTo>
                    <a:pt x="1704" y="50"/>
                  </a:lnTo>
                  <a:lnTo>
                    <a:pt x="1707" y="56"/>
                  </a:lnTo>
                  <a:lnTo>
                    <a:pt x="1711" y="59"/>
                  </a:lnTo>
                  <a:lnTo>
                    <a:pt x="1713" y="65"/>
                  </a:lnTo>
                  <a:lnTo>
                    <a:pt x="1717" y="69"/>
                  </a:lnTo>
                  <a:lnTo>
                    <a:pt x="1720" y="74"/>
                  </a:lnTo>
                  <a:lnTo>
                    <a:pt x="1722" y="80"/>
                  </a:lnTo>
                  <a:lnTo>
                    <a:pt x="1726" y="85"/>
                  </a:lnTo>
                  <a:lnTo>
                    <a:pt x="1729" y="91"/>
                  </a:lnTo>
                  <a:lnTo>
                    <a:pt x="1733" y="96"/>
                  </a:lnTo>
                  <a:lnTo>
                    <a:pt x="1737" y="102"/>
                  </a:lnTo>
                  <a:lnTo>
                    <a:pt x="1742" y="109"/>
                  </a:lnTo>
                  <a:lnTo>
                    <a:pt x="1746" y="115"/>
                  </a:lnTo>
                  <a:lnTo>
                    <a:pt x="1750" y="120"/>
                  </a:lnTo>
                  <a:lnTo>
                    <a:pt x="1753" y="128"/>
                  </a:lnTo>
                  <a:lnTo>
                    <a:pt x="1759" y="135"/>
                  </a:lnTo>
                  <a:lnTo>
                    <a:pt x="1763" y="140"/>
                  </a:lnTo>
                  <a:lnTo>
                    <a:pt x="1766" y="148"/>
                  </a:lnTo>
                  <a:lnTo>
                    <a:pt x="1772" y="155"/>
                  </a:lnTo>
                  <a:lnTo>
                    <a:pt x="1776" y="163"/>
                  </a:lnTo>
                  <a:lnTo>
                    <a:pt x="1781" y="170"/>
                  </a:lnTo>
                  <a:lnTo>
                    <a:pt x="1785" y="177"/>
                  </a:lnTo>
                  <a:lnTo>
                    <a:pt x="1788" y="185"/>
                  </a:lnTo>
                  <a:lnTo>
                    <a:pt x="1794" y="192"/>
                  </a:lnTo>
                  <a:lnTo>
                    <a:pt x="1798" y="199"/>
                  </a:lnTo>
                  <a:lnTo>
                    <a:pt x="1801" y="207"/>
                  </a:lnTo>
                  <a:lnTo>
                    <a:pt x="1807" y="214"/>
                  </a:lnTo>
                  <a:lnTo>
                    <a:pt x="1811" y="222"/>
                  </a:lnTo>
                  <a:lnTo>
                    <a:pt x="1814" y="229"/>
                  </a:lnTo>
                  <a:lnTo>
                    <a:pt x="1820" y="236"/>
                  </a:lnTo>
                  <a:lnTo>
                    <a:pt x="1823" y="246"/>
                  </a:lnTo>
                  <a:lnTo>
                    <a:pt x="1827" y="253"/>
                  </a:lnTo>
                  <a:lnTo>
                    <a:pt x="1831" y="260"/>
                  </a:lnTo>
                  <a:lnTo>
                    <a:pt x="1836" y="268"/>
                  </a:lnTo>
                  <a:lnTo>
                    <a:pt x="1840" y="275"/>
                  </a:lnTo>
                  <a:lnTo>
                    <a:pt x="1844" y="282"/>
                  </a:lnTo>
                  <a:lnTo>
                    <a:pt x="1847" y="290"/>
                  </a:lnTo>
                  <a:lnTo>
                    <a:pt x="1851" y="297"/>
                  </a:lnTo>
                  <a:lnTo>
                    <a:pt x="1855" y="305"/>
                  </a:lnTo>
                  <a:lnTo>
                    <a:pt x="1858" y="312"/>
                  </a:lnTo>
                  <a:lnTo>
                    <a:pt x="1860" y="319"/>
                  </a:lnTo>
                  <a:lnTo>
                    <a:pt x="1864" y="327"/>
                  </a:lnTo>
                  <a:lnTo>
                    <a:pt x="1868" y="334"/>
                  </a:lnTo>
                  <a:lnTo>
                    <a:pt x="1871" y="341"/>
                  </a:lnTo>
                  <a:lnTo>
                    <a:pt x="1873" y="349"/>
                  </a:lnTo>
                  <a:lnTo>
                    <a:pt x="1877" y="354"/>
                  </a:lnTo>
                  <a:lnTo>
                    <a:pt x="1879" y="362"/>
                  </a:lnTo>
                  <a:lnTo>
                    <a:pt x="1882" y="369"/>
                  </a:lnTo>
                  <a:lnTo>
                    <a:pt x="1884" y="375"/>
                  </a:lnTo>
                  <a:lnTo>
                    <a:pt x="1886" y="382"/>
                  </a:lnTo>
                  <a:lnTo>
                    <a:pt x="1888" y="388"/>
                  </a:lnTo>
                  <a:lnTo>
                    <a:pt x="1890" y="395"/>
                  </a:lnTo>
                  <a:lnTo>
                    <a:pt x="1888" y="393"/>
                  </a:lnTo>
                  <a:lnTo>
                    <a:pt x="1882" y="393"/>
                  </a:lnTo>
                  <a:lnTo>
                    <a:pt x="1879" y="393"/>
                  </a:lnTo>
                  <a:lnTo>
                    <a:pt x="1871" y="391"/>
                  </a:lnTo>
                  <a:lnTo>
                    <a:pt x="1864" y="391"/>
                  </a:lnTo>
                  <a:lnTo>
                    <a:pt x="1858" y="389"/>
                  </a:lnTo>
                  <a:lnTo>
                    <a:pt x="1855" y="389"/>
                  </a:lnTo>
                  <a:lnTo>
                    <a:pt x="1849" y="389"/>
                  </a:lnTo>
                  <a:lnTo>
                    <a:pt x="1846" y="389"/>
                  </a:lnTo>
                  <a:lnTo>
                    <a:pt x="1840" y="389"/>
                  </a:lnTo>
                  <a:lnTo>
                    <a:pt x="1835" y="388"/>
                  </a:lnTo>
                  <a:lnTo>
                    <a:pt x="1827" y="388"/>
                  </a:lnTo>
                  <a:lnTo>
                    <a:pt x="1822" y="388"/>
                  </a:lnTo>
                  <a:lnTo>
                    <a:pt x="1816" y="386"/>
                  </a:lnTo>
                  <a:lnTo>
                    <a:pt x="1809" y="386"/>
                  </a:lnTo>
                  <a:lnTo>
                    <a:pt x="1801" y="386"/>
                  </a:lnTo>
                  <a:lnTo>
                    <a:pt x="1796" y="386"/>
                  </a:lnTo>
                  <a:lnTo>
                    <a:pt x="1788" y="386"/>
                  </a:lnTo>
                  <a:lnTo>
                    <a:pt x="1781" y="386"/>
                  </a:lnTo>
                  <a:lnTo>
                    <a:pt x="1774" y="384"/>
                  </a:lnTo>
                  <a:lnTo>
                    <a:pt x="1766" y="384"/>
                  </a:lnTo>
                  <a:lnTo>
                    <a:pt x="1759" y="384"/>
                  </a:lnTo>
                  <a:lnTo>
                    <a:pt x="1752" y="384"/>
                  </a:lnTo>
                  <a:lnTo>
                    <a:pt x="1742" y="384"/>
                  </a:lnTo>
                  <a:lnTo>
                    <a:pt x="1735" y="384"/>
                  </a:lnTo>
                  <a:lnTo>
                    <a:pt x="1726" y="382"/>
                  </a:lnTo>
                  <a:lnTo>
                    <a:pt x="1718" y="382"/>
                  </a:lnTo>
                  <a:lnTo>
                    <a:pt x="1709" y="382"/>
                  </a:lnTo>
                  <a:lnTo>
                    <a:pt x="1700" y="382"/>
                  </a:lnTo>
                  <a:lnTo>
                    <a:pt x="1691" y="382"/>
                  </a:lnTo>
                  <a:lnTo>
                    <a:pt x="1683" y="382"/>
                  </a:lnTo>
                  <a:lnTo>
                    <a:pt x="1674" y="382"/>
                  </a:lnTo>
                  <a:lnTo>
                    <a:pt x="1665" y="382"/>
                  </a:lnTo>
                  <a:lnTo>
                    <a:pt x="1656" y="382"/>
                  </a:lnTo>
                  <a:lnTo>
                    <a:pt x="1646" y="382"/>
                  </a:lnTo>
                  <a:lnTo>
                    <a:pt x="1637" y="382"/>
                  </a:lnTo>
                  <a:lnTo>
                    <a:pt x="1628" y="382"/>
                  </a:lnTo>
                  <a:lnTo>
                    <a:pt x="1619" y="382"/>
                  </a:lnTo>
                  <a:lnTo>
                    <a:pt x="1610" y="382"/>
                  </a:lnTo>
                  <a:lnTo>
                    <a:pt x="1600" y="384"/>
                  </a:lnTo>
                  <a:lnTo>
                    <a:pt x="1591" y="384"/>
                  </a:lnTo>
                  <a:lnTo>
                    <a:pt x="1582" y="384"/>
                  </a:lnTo>
                  <a:lnTo>
                    <a:pt x="1573" y="384"/>
                  </a:lnTo>
                  <a:lnTo>
                    <a:pt x="1563" y="386"/>
                  </a:lnTo>
                  <a:lnTo>
                    <a:pt x="1554" y="386"/>
                  </a:lnTo>
                  <a:lnTo>
                    <a:pt x="1545" y="386"/>
                  </a:lnTo>
                  <a:lnTo>
                    <a:pt x="1536" y="388"/>
                  </a:lnTo>
                  <a:lnTo>
                    <a:pt x="1527" y="388"/>
                  </a:lnTo>
                  <a:lnTo>
                    <a:pt x="1519" y="389"/>
                  </a:lnTo>
                  <a:lnTo>
                    <a:pt x="1508" y="389"/>
                  </a:lnTo>
                  <a:lnTo>
                    <a:pt x="1501" y="391"/>
                  </a:lnTo>
                  <a:lnTo>
                    <a:pt x="1492" y="393"/>
                  </a:lnTo>
                  <a:lnTo>
                    <a:pt x="1482" y="395"/>
                  </a:lnTo>
                  <a:lnTo>
                    <a:pt x="1475" y="395"/>
                  </a:lnTo>
                  <a:lnTo>
                    <a:pt x="1466" y="397"/>
                  </a:lnTo>
                  <a:lnTo>
                    <a:pt x="1458" y="399"/>
                  </a:lnTo>
                  <a:lnTo>
                    <a:pt x="1449" y="402"/>
                  </a:lnTo>
                  <a:lnTo>
                    <a:pt x="1442" y="404"/>
                  </a:lnTo>
                  <a:lnTo>
                    <a:pt x="1434" y="406"/>
                  </a:lnTo>
                  <a:lnTo>
                    <a:pt x="1425" y="406"/>
                  </a:lnTo>
                  <a:lnTo>
                    <a:pt x="1416" y="410"/>
                  </a:lnTo>
                  <a:lnTo>
                    <a:pt x="1409" y="411"/>
                  </a:lnTo>
                  <a:lnTo>
                    <a:pt x="1399" y="413"/>
                  </a:lnTo>
                  <a:lnTo>
                    <a:pt x="1392" y="417"/>
                  </a:lnTo>
                  <a:lnTo>
                    <a:pt x="1385" y="421"/>
                  </a:lnTo>
                  <a:lnTo>
                    <a:pt x="1375" y="423"/>
                  </a:lnTo>
                  <a:lnTo>
                    <a:pt x="1366" y="424"/>
                  </a:lnTo>
                  <a:lnTo>
                    <a:pt x="1359" y="428"/>
                  </a:lnTo>
                  <a:lnTo>
                    <a:pt x="1351" y="432"/>
                  </a:lnTo>
                  <a:lnTo>
                    <a:pt x="1342" y="434"/>
                  </a:lnTo>
                  <a:lnTo>
                    <a:pt x="1335" y="437"/>
                  </a:lnTo>
                  <a:lnTo>
                    <a:pt x="1327" y="441"/>
                  </a:lnTo>
                  <a:lnTo>
                    <a:pt x="1320" y="445"/>
                  </a:lnTo>
                  <a:lnTo>
                    <a:pt x="1311" y="448"/>
                  </a:lnTo>
                  <a:lnTo>
                    <a:pt x="1302" y="450"/>
                  </a:lnTo>
                  <a:lnTo>
                    <a:pt x="1294" y="454"/>
                  </a:lnTo>
                  <a:lnTo>
                    <a:pt x="1287" y="458"/>
                  </a:lnTo>
                  <a:lnTo>
                    <a:pt x="1279" y="461"/>
                  </a:lnTo>
                  <a:lnTo>
                    <a:pt x="1272" y="465"/>
                  </a:lnTo>
                  <a:lnTo>
                    <a:pt x="1265" y="469"/>
                  </a:lnTo>
                  <a:lnTo>
                    <a:pt x="1257" y="472"/>
                  </a:lnTo>
                  <a:lnTo>
                    <a:pt x="1248" y="476"/>
                  </a:lnTo>
                  <a:lnTo>
                    <a:pt x="1241" y="480"/>
                  </a:lnTo>
                  <a:lnTo>
                    <a:pt x="1233" y="483"/>
                  </a:lnTo>
                  <a:lnTo>
                    <a:pt x="1228" y="487"/>
                  </a:lnTo>
                  <a:lnTo>
                    <a:pt x="1220" y="491"/>
                  </a:lnTo>
                  <a:lnTo>
                    <a:pt x="1213" y="494"/>
                  </a:lnTo>
                  <a:lnTo>
                    <a:pt x="1206" y="498"/>
                  </a:lnTo>
                  <a:lnTo>
                    <a:pt x="1200" y="502"/>
                  </a:lnTo>
                  <a:lnTo>
                    <a:pt x="1193" y="506"/>
                  </a:lnTo>
                  <a:lnTo>
                    <a:pt x="1187" y="509"/>
                  </a:lnTo>
                  <a:lnTo>
                    <a:pt x="1180" y="511"/>
                  </a:lnTo>
                  <a:lnTo>
                    <a:pt x="1174" y="515"/>
                  </a:lnTo>
                  <a:lnTo>
                    <a:pt x="1169" y="518"/>
                  </a:lnTo>
                  <a:lnTo>
                    <a:pt x="1163" y="522"/>
                  </a:lnTo>
                  <a:lnTo>
                    <a:pt x="1158" y="526"/>
                  </a:lnTo>
                  <a:lnTo>
                    <a:pt x="1152" y="528"/>
                  </a:lnTo>
                  <a:lnTo>
                    <a:pt x="1147" y="531"/>
                  </a:lnTo>
                  <a:lnTo>
                    <a:pt x="1141" y="535"/>
                  </a:lnTo>
                  <a:lnTo>
                    <a:pt x="1136" y="537"/>
                  </a:lnTo>
                  <a:lnTo>
                    <a:pt x="1132" y="541"/>
                  </a:lnTo>
                  <a:lnTo>
                    <a:pt x="1126" y="542"/>
                  </a:lnTo>
                  <a:lnTo>
                    <a:pt x="1123" y="546"/>
                  </a:lnTo>
                  <a:lnTo>
                    <a:pt x="1119" y="548"/>
                  </a:lnTo>
                  <a:lnTo>
                    <a:pt x="1115" y="552"/>
                  </a:lnTo>
                  <a:lnTo>
                    <a:pt x="1106" y="555"/>
                  </a:lnTo>
                  <a:lnTo>
                    <a:pt x="1101" y="561"/>
                  </a:lnTo>
                  <a:lnTo>
                    <a:pt x="1095" y="563"/>
                  </a:lnTo>
                  <a:lnTo>
                    <a:pt x="1091" y="568"/>
                  </a:lnTo>
                  <a:lnTo>
                    <a:pt x="1084" y="572"/>
                  </a:lnTo>
                  <a:lnTo>
                    <a:pt x="1082" y="574"/>
                  </a:lnTo>
                  <a:lnTo>
                    <a:pt x="1067" y="631"/>
                  </a:lnTo>
                  <a:lnTo>
                    <a:pt x="986" y="638"/>
                  </a:lnTo>
                  <a:lnTo>
                    <a:pt x="968" y="603"/>
                  </a:lnTo>
                  <a:lnTo>
                    <a:pt x="970" y="601"/>
                  </a:lnTo>
                  <a:lnTo>
                    <a:pt x="973" y="601"/>
                  </a:lnTo>
                  <a:lnTo>
                    <a:pt x="979" y="598"/>
                  </a:lnTo>
                  <a:lnTo>
                    <a:pt x="986" y="596"/>
                  </a:lnTo>
                  <a:lnTo>
                    <a:pt x="994" y="592"/>
                  </a:lnTo>
                  <a:lnTo>
                    <a:pt x="1003" y="590"/>
                  </a:lnTo>
                  <a:lnTo>
                    <a:pt x="1008" y="588"/>
                  </a:lnTo>
                  <a:lnTo>
                    <a:pt x="1016" y="588"/>
                  </a:lnTo>
                  <a:lnTo>
                    <a:pt x="1020" y="587"/>
                  </a:lnTo>
                  <a:lnTo>
                    <a:pt x="1023" y="588"/>
                  </a:lnTo>
                  <a:lnTo>
                    <a:pt x="1029" y="590"/>
                  </a:lnTo>
                  <a:lnTo>
                    <a:pt x="1034" y="592"/>
                  </a:lnTo>
                  <a:lnTo>
                    <a:pt x="1042" y="594"/>
                  </a:lnTo>
                  <a:lnTo>
                    <a:pt x="1043" y="590"/>
                  </a:lnTo>
                  <a:lnTo>
                    <a:pt x="1042" y="581"/>
                  </a:lnTo>
                  <a:lnTo>
                    <a:pt x="1040" y="574"/>
                  </a:lnTo>
                  <a:lnTo>
                    <a:pt x="1038" y="568"/>
                  </a:lnTo>
                  <a:lnTo>
                    <a:pt x="1031" y="566"/>
                  </a:lnTo>
                  <a:lnTo>
                    <a:pt x="1029" y="565"/>
                  </a:lnTo>
                  <a:lnTo>
                    <a:pt x="1025" y="565"/>
                  </a:lnTo>
                  <a:lnTo>
                    <a:pt x="1020" y="565"/>
                  </a:lnTo>
                  <a:lnTo>
                    <a:pt x="1016" y="566"/>
                  </a:lnTo>
                  <a:lnTo>
                    <a:pt x="1010" y="566"/>
                  </a:lnTo>
                  <a:lnTo>
                    <a:pt x="1005" y="566"/>
                  </a:lnTo>
                  <a:lnTo>
                    <a:pt x="997" y="568"/>
                  </a:lnTo>
                  <a:lnTo>
                    <a:pt x="994" y="570"/>
                  </a:lnTo>
                  <a:lnTo>
                    <a:pt x="986" y="570"/>
                  </a:lnTo>
                  <a:lnTo>
                    <a:pt x="981" y="572"/>
                  </a:lnTo>
                  <a:lnTo>
                    <a:pt x="975" y="574"/>
                  </a:lnTo>
                  <a:lnTo>
                    <a:pt x="972" y="577"/>
                  </a:lnTo>
                  <a:lnTo>
                    <a:pt x="966" y="579"/>
                  </a:lnTo>
                  <a:lnTo>
                    <a:pt x="962" y="581"/>
                  </a:lnTo>
                  <a:lnTo>
                    <a:pt x="959" y="585"/>
                  </a:lnTo>
                  <a:lnTo>
                    <a:pt x="957" y="588"/>
                  </a:lnTo>
                  <a:lnTo>
                    <a:pt x="955" y="587"/>
                  </a:lnTo>
                  <a:lnTo>
                    <a:pt x="953" y="587"/>
                  </a:lnTo>
                  <a:lnTo>
                    <a:pt x="951" y="585"/>
                  </a:lnTo>
                  <a:lnTo>
                    <a:pt x="946" y="585"/>
                  </a:lnTo>
                  <a:lnTo>
                    <a:pt x="940" y="581"/>
                  </a:lnTo>
                  <a:lnTo>
                    <a:pt x="935" y="581"/>
                  </a:lnTo>
                  <a:lnTo>
                    <a:pt x="925" y="577"/>
                  </a:lnTo>
                  <a:lnTo>
                    <a:pt x="918" y="576"/>
                  </a:lnTo>
                  <a:lnTo>
                    <a:pt x="911" y="574"/>
                  </a:lnTo>
                  <a:lnTo>
                    <a:pt x="907" y="572"/>
                  </a:lnTo>
                  <a:lnTo>
                    <a:pt x="901" y="572"/>
                  </a:lnTo>
                  <a:lnTo>
                    <a:pt x="896" y="570"/>
                  </a:lnTo>
                  <a:lnTo>
                    <a:pt x="890" y="568"/>
                  </a:lnTo>
                  <a:lnTo>
                    <a:pt x="883" y="568"/>
                  </a:lnTo>
                  <a:lnTo>
                    <a:pt x="878" y="566"/>
                  </a:lnTo>
                  <a:lnTo>
                    <a:pt x="872" y="565"/>
                  </a:lnTo>
                  <a:lnTo>
                    <a:pt x="865" y="563"/>
                  </a:lnTo>
                  <a:lnTo>
                    <a:pt x="859" y="563"/>
                  </a:lnTo>
                  <a:lnTo>
                    <a:pt x="852" y="559"/>
                  </a:lnTo>
                  <a:lnTo>
                    <a:pt x="846" y="559"/>
                  </a:lnTo>
                  <a:lnTo>
                    <a:pt x="839" y="557"/>
                  </a:lnTo>
                  <a:lnTo>
                    <a:pt x="830" y="555"/>
                  </a:lnTo>
                  <a:lnTo>
                    <a:pt x="822" y="553"/>
                  </a:lnTo>
                  <a:lnTo>
                    <a:pt x="817" y="553"/>
                  </a:lnTo>
                  <a:lnTo>
                    <a:pt x="807" y="550"/>
                  </a:lnTo>
                  <a:lnTo>
                    <a:pt x="800" y="548"/>
                  </a:lnTo>
                  <a:lnTo>
                    <a:pt x="791" y="546"/>
                  </a:lnTo>
                  <a:lnTo>
                    <a:pt x="783" y="546"/>
                  </a:lnTo>
                  <a:lnTo>
                    <a:pt x="776" y="544"/>
                  </a:lnTo>
                  <a:lnTo>
                    <a:pt x="767" y="542"/>
                  </a:lnTo>
                  <a:lnTo>
                    <a:pt x="760" y="541"/>
                  </a:lnTo>
                  <a:lnTo>
                    <a:pt x="750" y="539"/>
                  </a:lnTo>
                  <a:lnTo>
                    <a:pt x="741" y="537"/>
                  </a:lnTo>
                  <a:lnTo>
                    <a:pt x="732" y="537"/>
                  </a:lnTo>
                  <a:lnTo>
                    <a:pt x="723" y="535"/>
                  </a:lnTo>
                  <a:lnTo>
                    <a:pt x="715" y="533"/>
                  </a:lnTo>
                  <a:lnTo>
                    <a:pt x="706" y="531"/>
                  </a:lnTo>
                  <a:lnTo>
                    <a:pt x="697" y="531"/>
                  </a:lnTo>
                  <a:lnTo>
                    <a:pt x="688" y="529"/>
                  </a:lnTo>
                  <a:lnTo>
                    <a:pt x="680" y="528"/>
                  </a:lnTo>
                  <a:lnTo>
                    <a:pt x="669" y="528"/>
                  </a:lnTo>
                  <a:lnTo>
                    <a:pt x="660" y="526"/>
                  </a:lnTo>
                  <a:lnTo>
                    <a:pt x="651" y="524"/>
                  </a:lnTo>
                  <a:lnTo>
                    <a:pt x="643" y="524"/>
                  </a:lnTo>
                  <a:lnTo>
                    <a:pt x="632" y="522"/>
                  </a:lnTo>
                  <a:lnTo>
                    <a:pt x="623" y="520"/>
                  </a:lnTo>
                  <a:lnTo>
                    <a:pt x="614" y="520"/>
                  </a:lnTo>
                  <a:lnTo>
                    <a:pt x="606" y="520"/>
                  </a:lnTo>
                  <a:lnTo>
                    <a:pt x="595" y="520"/>
                  </a:lnTo>
                  <a:lnTo>
                    <a:pt x="586" y="518"/>
                  </a:lnTo>
                  <a:lnTo>
                    <a:pt x="577" y="518"/>
                  </a:lnTo>
                  <a:lnTo>
                    <a:pt x="568" y="518"/>
                  </a:lnTo>
                  <a:lnTo>
                    <a:pt x="559" y="518"/>
                  </a:lnTo>
                  <a:lnTo>
                    <a:pt x="551" y="518"/>
                  </a:lnTo>
                  <a:lnTo>
                    <a:pt x="542" y="518"/>
                  </a:lnTo>
                  <a:lnTo>
                    <a:pt x="533" y="518"/>
                  </a:lnTo>
                  <a:lnTo>
                    <a:pt x="523" y="518"/>
                  </a:lnTo>
                  <a:lnTo>
                    <a:pt x="516" y="518"/>
                  </a:lnTo>
                  <a:lnTo>
                    <a:pt x="505" y="518"/>
                  </a:lnTo>
                  <a:lnTo>
                    <a:pt x="498" y="518"/>
                  </a:lnTo>
                  <a:lnTo>
                    <a:pt x="488" y="518"/>
                  </a:lnTo>
                  <a:lnTo>
                    <a:pt x="479" y="518"/>
                  </a:lnTo>
                  <a:lnTo>
                    <a:pt x="470" y="518"/>
                  </a:lnTo>
                  <a:lnTo>
                    <a:pt x="461" y="520"/>
                  </a:lnTo>
                  <a:lnTo>
                    <a:pt x="452" y="520"/>
                  </a:lnTo>
                  <a:lnTo>
                    <a:pt x="442" y="520"/>
                  </a:lnTo>
                  <a:lnTo>
                    <a:pt x="433" y="520"/>
                  </a:lnTo>
                  <a:lnTo>
                    <a:pt x="424" y="522"/>
                  </a:lnTo>
                  <a:lnTo>
                    <a:pt x="415" y="522"/>
                  </a:lnTo>
                  <a:lnTo>
                    <a:pt x="407" y="524"/>
                  </a:lnTo>
                  <a:lnTo>
                    <a:pt x="398" y="524"/>
                  </a:lnTo>
                  <a:lnTo>
                    <a:pt x="389" y="526"/>
                  </a:lnTo>
                  <a:lnTo>
                    <a:pt x="380" y="526"/>
                  </a:lnTo>
                  <a:lnTo>
                    <a:pt x="372" y="528"/>
                  </a:lnTo>
                  <a:lnTo>
                    <a:pt x="363" y="528"/>
                  </a:lnTo>
                  <a:lnTo>
                    <a:pt x="354" y="529"/>
                  </a:lnTo>
                  <a:lnTo>
                    <a:pt x="345" y="531"/>
                  </a:lnTo>
                  <a:lnTo>
                    <a:pt x="337" y="533"/>
                  </a:lnTo>
                  <a:lnTo>
                    <a:pt x="328" y="533"/>
                  </a:lnTo>
                  <a:lnTo>
                    <a:pt x="321" y="535"/>
                  </a:lnTo>
                  <a:lnTo>
                    <a:pt x="313" y="537"/>
                  </a:lnTo>
                  <a:lnTo>
                    <a:pt x="304" y="537"/>
                  </a:lnTo>
                  <a:lnTo>
                    <a:pt x="297" y="539"/>
                  </a:lnTo>
                  <a:lnTo>
                    <a:pt x="287" y="541"/>
                  </a:lnTo>
                  <a:lnTo>
                    <a:pt x="280" y="541"/>
                  </a:lnTo>
                  <a:lnTo>
                    <a:pt x="273" y="542"/>
                  </a:lnTo>
                  <a:lnTo>
                    <a:pt x="265" y="544"/>
                  </a:lnTo>
                  <a:lnTo>
                    <a:pt x="260" y="546"/>
                  </a:lnTo>
                  <a:lnTo>
                    <a:pt x="252" y="546"/>
                  </a:lnTo>
                  <a:lnTo>
                    <a:pt x="245" y="548"/>
                  </a:lnTo>
                  <a:lnTo>
                    <a:pt x="236" y="550"/>
                  </a:lnTo>
                  <a:lnTo>
                    <a:pt x="230" y="552"/>
                  </a:lnTo>
                  <a:lnTo>
                    <a:pt x="223" y="552"/>
                  </a:lnTo>
                  <a:lnTo>
                    <a:pt x="217" y="553"/>
                  </a:lnTo>
                  <a:lnTo>
                    <a:pt x="210" y="555"/>
                  </a:lnTo>
                  <a:lnTo>
                    <a:pt x="205" y="555"/>
                  </a:lnTo>
                  <a:lnTo>
                    <a:pt x="199" y="557"/>
                  </a:lnTo>
                  <a:lnTo>
                    <a:pt x="193" y="557"/>
                  </a:lnTo>
                  <a:lnTo>
                    <a:pt x="188" y="559"/>
                  </a:lnTo>
                  <a:lnTo>
                    <a:pt x="182" y="561"/>
                  </a:lnTo>
                  <a:lnTo>
                    <a:pt x="177" y="561"/>
                  </a:lnTo>
                  <a:lnTo>
                    <a:pt x="171" y="563"/>
                  </a:lnTo>
                  <a:lnTo>
                    <a:pt x="168" y="563"/>
                  </a:lnTo>
                  <a:lnTo>
                    <a:pt x="164" y="565"/>
                  </a:lnTo>
                  <a:lnTo>
                    <a:pt x="155" y="566"/>
                  </a:lnTo>
                  <a:lnTo>
                    <a:pt x="147" y="568"/>
                  </a:lnTo>
                  <a:lnTo>
                    <a:pt x="140" y="570"/>
                  </a:lnTo>
                  <a:lnTo>
                    <a:pt x="136" y="572"/>
                  </a:lnTo>
                  <a:lnTo>
                    <a:pt x="129" y="574"/>
                  </a:lnTo>
                  <a:lnTo>
                    <a:pt x="127" y="576"/>
                  </a:lnTo>
                  <a:lnTo>
                    <a:pt x="18" y="124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4601" y="4091"/>
              <a:ext cx="425" cy="93"/>
            </a:xfrm>
            <a:custGeom>
              <a:avLst/>
              <a:gdLst>
                <a:gd name="T0" fmla="*/ 16 w 850"/>
                <a:gd name="T1" fmla="*/ 25 h 186"/>
                <a:gd name="T2" fmla="*/ 37 w 850"/>
                <a:gd name="T3" fmla="*/ 21 h 186"/>
                <a:gd name="T4" fmla="*/ 58 w 850"/>
                <a:gd name="T5" fmla="*/ 18 h 186"/>
                <a:gd name="T6" fmla="*/ 82 w 850"/>
                <a:gd name="T7" fmla="*/ 12 h 186"/>
                <a:gd name="T8" fmla="*/ 109 w 850"/>
                <a:gd name="T9" fmla="*/ 8 h 186"/>
                <a:gd name="T10" fmla="*/ 138 w 850"/>
                <a:gd name="T11" fmla="*/ 5 h 186"/>
                <a:gd name="T12" fmla="*/ 167 w 850"/>
                <a:gd name="T13" fmla="*/ 1 h 186"/>
                <a:gd name="T14" fmla="*/ 197 w 850"/>
                <a:gd name="T15" fmla="*/ 0 h 186"/>
                <a:gd name="T16" fmla="*/ 226 w 850"/>
                <a:gd name="T17" fmla="*/ 0 h 186"/>
                <a:gd name="T18" fmla="*/ 255 w 850"/>
                <a:gd name="T19" fmla="*/ 1 h 186"/>
                <a:gd name="T20" fmla="*/ 285 w 850"/>
                <a:gd name="T21" fmla="*/ 6 h 186"/>
                <a:gd name="T22" fmla="*/ 311 w 850"/>
                <a:gd name="T23" fmla="*/ 10 h 186"/>
                <a:gd name="T24" fmla="*/ 334 w 850"/>
                <a:gd name="T25" fmla="*/ 14 h 186"/>
                <a:gd name="T26" fmla="*/ 353 w 850"/>
                <a:gd name="T27" fmla="*/ 19 h 186"/>
                <a:gd name="T28" fmla="*/ 374 w 850"/>
                <a:gd name="T29" fmla="*/ 25 h 186"/>
                <a:gd name="T30" fmla="*/ 424 w 850"/>
                <a:gd name="T31" fmla="*/ 49 h 186"/>
                <a:gd name="T32" fmla="*/ 405 w 850"/>
                <a:gd name="T33" fmla="*/ 56 h 186"/>
                <a:gd name="T34" fmla="*/ 386 w 850"/>
                <a:gd name="T35" fmla="*/ 56 h 186"/>
                <a:gd name="T36" fmla="*/ 368 w 850"/>
                <a:gd name="T37" fmla="*/ 56 h 186"/>
                <a:gd name="T38" fmla="*/ 349 w 850"/>
                <a:gd name="T39" fmla="*/ 56 h 186"/>
                <a:gd name="T40" fmla="*/ 331 w 850"/>
                <a:gd name="T41" fmla="*/ 55 h 186"/>
                <a:gd name="T42" fmla="*/ 314 w 850"/>
                <a:gd name="T43" fmla="*/ 56 h 186"/>
                <a:gd name="T44" fmla="*/ 290 w 850"/>
                <a:gd name="T45" fmla="*/ 58 h 186"/>
                <a:gd name="T46" fmla="*/ 259 w 850"/>
                <a:gd name="T47" fmla="*/ 60 h 186"/>
                <a:gd name="T48" fmla="*/ 225 w 850"/>
                <a:gd name="T49" fmla="*/ 66 h 186"/>
                <a:gd name="T50" fmla="*/ 188 w 850"/>
                <a:gd name="T51" fmla="*/ 69 h 186"/>
                <a:gd name="T52" fmla="*/ 152 w 850"/>
                <a:gd name="T53" fmla="*/ 75 h 186"/>
                <a:gd name="T54" fmla="*/ 115 w 850"/>
                <a:gd name="T55" fmla="*/ 81 h 186"/>
                <a:gd name="T56" fmla="*/ 83 w 850"/>
                <a:gd name="T57" fmla="*/ 89 h 186"/>
                <a:gd name="T58" fmla="*/ 58 w 850"/>
                <a:gd name="T59" fmla="*/ 81 h 186"/>
                <a:gd name="T60" fmla="*/ 72 w 850"/>
                <a:gd name="T61" fmla="*/ 78 h 186"/>
                <a:gd name="T62" fmla="*/ 99 w 850"/>
                <a:gd name="T63" fmla="*/ 73 h 186"/>
                <a:gd name="T64" fmla="*/ 133 w 850"/>
                <a:gd name="T65" fmla="*/ 66 h 186"/>
                <a:gd name="T66" fmla="*/ 175 w 850"/>
                <a:gd name="T67" fmla="*/ 60 h 186"/>
                <a:gd name="T68" fmla="*/ 217 w 850"/>
                <a:gd name="T69" fmla="*/ 52 h 186"/>
                <a:gd name="T70" fmla="*/ 262 w 850"/>
                <a:gd name="T71" fmla="*/ 48 h 186"/>
                <a:gd name="T72" fmla="*/ 304 w 850"/>
                <a:gd name="T73" fmla="*/ 45 h 186"/>
                <a:gd name="T74" fmla="*/ 342 w 850"/>
                <a:gd name="T75" fmla="*/ 46 h 186"/>
                <a:gd name="T76" fmla="*/ 355 w 850"/>
                <a:gd name="T77" fmla="*/ 45 h 186"/>
                <a:gd name="T78" fmla="*/ 338 w 850"/>
                <a:gd name="T79" fmla="*/ 41 h 186"/>
                <a:gd name="T80" fmla="*/ 316 w 850"/>
                <a:gd name="T81" fmla="*/ 36 h 186"/>
                <a:gd name="T82" fmla="*/ 286 w 850"/>
                <a:gd name="T83" fmla="*/ 34 h 186"/>
                <a:gd name="T84" fmla="*/ 245 w 850"/>
                <a:gd name="T85" fmla="*/ 34 h 186"/>
                <a:gd name="T86" fmla="*/ 196 w 850"/>
                <a:gd name="T87" fmla="*/ 38 h 186"/>
                <a:gd name="T88" fmla="*/ 133 w 850"/>
                <a:gd name="T89" fmla="*/ 46 h 186"/>
                <a:gd name="T90" fmla="*/ 58 w 850"/>
                <a:gd name="T91" fmla="*/ 61 h 186"/>
                <a:gd name="T92" fmla="*/ 34 w 850"/>
                <a:gd name="T93" fmla="*/ 54 h 186"/>
                <a:gd name="T94" fmla="*/ 53 w 850"/>
                <a:gd name="T95" fmla="*/ 49 h 186"/>
                <a:gd name="T96" fmla="*/ 83 w 850"/>
                <a:gd name="T97" fmla="*/ 44 h 186"/>
                <a:gd name="T98" fmla="*/ 120 w 850"/>
                <a:gd name="T99" fmla="*/ 37 h 186"/>
                <a:gd name="T100" fmla="*/ 164 w 850"/>
                <a:gd name="T101" fmla="*/ 31 h 186"/>
                <a:gd name="T102" fmla="*/ 209 w 850"/>
                <a:gd name="T103" fmla="*/ 26 h 186"/>
                <a:gd name="T104" fmla="*/ 254 w 850"/>
                <a:gd name="T105" fmla="*/ 24 h 186"/>
                <a:gd name="T106" fmla="*/ 299 w 850"/>
                <a:gd name="T107" fmla="*/ 24 h 186"/>
                <a:gd name="T108" fmla="*/ 342 w 850"/>
                <a:gd name="T109" fmla="*/ 29 h 186"/>
                <a:gd name="T110" fmla="*/ 326 w 850"/>
                <a:gd name="T111" fmla="*/ 24 h 186"/>
                <a:gd name="T112" fmla="*/ 306 w 850"/>
                <a:gd name="T113" fmla="*/ 19 h 186"/>
                <a:gd name="T114" fmla="*/ 278 w 850"/>
                <a:gd name="T115" fmla="*/ 14 h 186"/>
                <a:gd name="T116" fmla="*/ 242 w 850"/>
                <a:gd name="T117" fmla="*/ 11 h 186"/>
                <a:gd name="T118" fmla="*/ 200 w 850"/>
                <a:gd name="T119" fmla="*/ 9 h 186"/>
                <a:gd name="T120" fmla="*/ 151 w 850"/>
                <a:gd name="T121" fmla="*/ 12 h 186"/>
                <a:gd name="T122" fmla="*/ 93 w 850"/>
                <a:gd name="T123" fmla="*/ 19 h 186"/>
                <a:gd name="T124" fmla="*/ 28 w 850"/>
                <a:gd name="T125" fmla="*/ 33 h 18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50"/>
                <a:gd name="T190" fmla="*/ 0 h 186"/>
                <a:gd name="T191" fmla="*/ 850 w 850"/>
                <a:gd name="T192" fmla="*/ 186 h 18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50" h="186">
                  <a:moveTo>
                    <a:pt x="0" y="59"/>
                  </a:moveTo>
                  <a:lnTo>
                    <a:pt x="2" y="59"/>
                  </a:lnTo>
                  <a:lnTo>
                    <a:pt x="9" y="57"/>
                  </a:lnTo>
                  <a:lnTo>
                    <a:pt x="13" y="55"/>
                  </a:lnTo>
                  <a:lnTo>
                    <a:pt x="19" y="55"/>
                  </a:lnTo>
                  <a:lnTo>
                    <a:pt x="24" y="53"/>
                  </a:lnTo>
                  <a:lnTo>
                    <a:pt x="32" y="51"/>
                  </a:lnTo>
                  <a:lnTo>
                    <a:pt x="39" y="49"/>
                  </a:lnTo>
                  <a:lnTo>
                    <a:pt x="48" y="48"/>
                  </a:lnTo>
                  <a:lnTo>
                    <a:pt x="52" y="46"/>
                  </a:lnTo>
                  <a:lnTo>
                    <a:pt x="57" y="44"/>
                  </a:lnTo>
                  <a:lnTo>
                    <a:pt x="63" y="44"/>
                  </a:lnTo>
                  <a:lnTo>
                    <a:pt x="69" y="44"/>
                  </a:lnTo>
                  <a:lnTo>
                    <a:pt x="74" y="42"/>
                  </a:lnTo>
                  <a:lnTo>
                    <a:pt x="78" y="40"/>
                  </a:lnTo>
                  <a:lnTo>
                    <a:pt x="83" y="38"/>
                  </a:lnTo>
                  <a:lnTo>
                    <a:pt x="91" y="38"/>
                  </a:lnTo>
                  <a:lnTo>
                    <a:pt x="96" y="37"/>
                  </a:lnTo>
                  <a:lnTo>
                    <a:pt x="104" y="35"/>
                  </a:lnTo>
                  <a:lnTo>
                    <a:pt x="109" y="35"/>
                  </a:lnTo>
                  <a:lnTo>
                    <a:pt x="116" y="35"/>
                  </a:lnTo>
                  <a:lnTo>
                    <a:pt x="122" y="33"/>
                  </a:lnTo>
                  <a:lnTo>
                    <a:pt x="129" y="31"/>
                  </a:lnTo>
                  <a:lnTo>
                    <a:pt x="135" y="29"/>
                  </a:lnTo>
                  <a:lnTo>
                    <a:pt x="142" y="27"/>
                  </a:lnTo>
                  <a:lnTo>
                    <a:pt x="150" y="27"/>
                  </a:lnTo>
                  <a:lnTo>
                    <a:pt x="157" y="25"/>
                  </a:lnTo>
                  <a:lnTo>
                    <a:pt x="164" y="24"/>
                  </a:lnTo>
                  <a:lnTo>
                    <a:pt x="172" y="24"/>
                  </a:lnTo>
                  <a:lnTo>
                    <a:pt x="179" y="22"/>
                  </a:lnTo>
                  <a:lnTo>
                    <a:pt x="187" y="20"/>
                  </a:lnTo>
                  <a:lnTo>
                    <a:pt x="194" y="18"/>
                  </a:lnTo>
                  <a:lnTo>
                    <a:pt x="201" y="18"/>
                  </a:lnTo>
                  <a:lnTo>
                    <a:pt x="209" y="16"/>
                  </a:lnTo>
                  <a:lnTo>
                    <a:pt x="218" y="16"/>
                  </a:lnTo>
                  <a:lnTo>
                    <a:pt x="225" y="14"/>
                  </a:lnTo>
                  <a:lnTo>
                    <a:pt x="234" y="14"/>
                  </a:lnTo>
                  <a:lnTo>
                    <a:pt x="242" y="13"/>
                  </a:lnTo>
                  <a:lnTo>
                    <a:pt x="249" y="11"/>
                  </a:lnTo>
                  <a:lnTo>
                    <a:pt x="258" y="9"/>
                  </a:lnTo>
                  <a:lnTo>
                    <a:pt x="266" y="9"/>
                  </a:lnTo>
                  <a:lnTo>
                    <a:pt x="275" y="9"/>
                  </a:lnTo>
                  <a:lnTo>
                    <a:pt x="282" y="7"/>
                  </a:lnTo>
                  <a:lnTo>
                    <a:pt x="292" y="7"/>
                  </a:lnTo>
                  <a:lnTo>
                    <a:pt x="301" y="7"/>
                  </a:lnTo>
                  <a:lnTo>
                    <a:pt x="308" y="5"/>
                  </a:lnTo>
                  <a:lnTo>
                    <a:pt x="317" y="3"/>
                  </a:lnTo>
                  <a:lnTo>
                    <a:pt x="325" y="3"/>
                  </a:lnTo>
                  <a:lnTo>
                    <a:pt x="334" y="3"/>
                  </a:lnTo>
                  <a:lnTo>
                    <a:pt x="341" y="2"/>
                  </a:lnTo>
                  <a:lnTo>
                    <a:pt x="351" y="2"/>
                  </a:lnTo>
                  <a:lnTo>
                    <a:pt x="360" y="2"/>
                  </a:lnTo>
                  <a:lnTo>
                    <a:pt x="369" y="2"/>
                  </a:lnTo>
                  <a:lnTo>
                    <a:pt x="376" y="0"/>
                  </a:lnTo>
                  <a:lnTo>
                    <a:pt x="386" y="0"/>
                  </a:lnTo>
                  <a:lnTo>
                    <a:pt x="393" y="0"/>
                  </a:lnTo>
                  <a:lnTo>
                    <a:pt x="402" y="0"/>
                  </a:lnTo>
                  <a:lnTo>
                    <a:pt x="410" y="0"/>
                  </a:lnTo>
                  <a:lnTo>
                    <a:pt x="419" y="0"/>
                  </a:lnTo>
                  <a:lnTo>
                    <a:pt x="426" y="0"/>
                  </a:lnTo>
                  <a:lnTo>
                    <a:pt x="435" y="0"/>
                  </a:lnTo>
                  <a:lnTo>
                    <a:pt x="445" y="0"/>
                  </a:lnTo>
                  <a:lnTo>
                    <a:pt x="452" y="0"/>
                  </a:lnTo>
                  <a:lnTo>
                    <a:pt x="461" y="0"/>
                  </a:lnTo>
                  <a:lnTo>
                    <a:pt x="470" y="0"/>
                  </a:lnTo>
                  <a:lnTo>
                    <a:pt x="478" y="0"/>
                  </a:lnTo>
                  <a:lnTo>
                    <a:pt x="487" y="2"/>
                  </a:lnTo>
                  <a:lnTo>
                    <a:pt x="494" y="2"/>
                  </a:lnTo>
                  <a:lnTo>
                    <a:pt x="504" y="3"/>
                  </a:lnTo>
                  <a:lnTo>
                    <a:pt x="511" y="3"/>
                  </a:lnTo>
                  <a:lnTo>
                    <a:pt x="520" y="5"/>
                  </a:lnTo>
                  <a:lnTo>
                    <a:pt x="529" y="5"/>
                  </a:lnTo>
                  <a:lnTo>
                    <a:pt x="537" y="7"/>
                  </a:lnTo>
                  <a:lnTo>
                    <a:pt x="544" y="7"/>
                  </a:lnTo>
                  <a:lnTo>
                    <a:pt x="553" y="9"/>
                  </a:lnTo>
                  <a:lnTo>
                    <a:pt x="561" y="9"/>
                  </a:lnTo>
                  <a:lnTo>
                    <a:pt x="570" y="11"/>
                  </a:lnTo>
                  <a:lnTo>
                    <a:pt x="577" y="13"/>
                  </a:lnTo>
                  <a:lnTo>
                    <a:pt x="585" y="14"/>
                  </a:lnTo>
                  <a:lnTo>
                    <a:pt x="592" y="14"/>
                  </a:lnTo>
                  <a:lnTo>
                    <a:pt x="600" y="16"/>
                  </a:lnTo>
                  <a:lnTo>
                    <a:pt x="607" y="18"/>
                  </a:lnTo>
                  <a:lnTo>
                    <a:pt x="614" y="18"/>
                  </a:lnTo>
                  <a:lnTo>
                    <a:pt x="622" y="20"/>
                  </a:lnTo>
                  <a:lnTo>
                    <a:pt x="629" y="22"/>
                  </a:lnTo>
                  <a:lnTo>
                    <a:pt x="635" y="24"/>
                  </a:lnTo>
                  <a:lnTo>
                    <a:pt x="642" y="25"/>
                  </a:lnTo>
                  <a:lnTo>
                    <a:pt x="649" y="25"/>
                  </a:lnTo>
                  <a:lnTo>
                    <a:pt x="655" y="27"/>
                  </a:lnTo>
                  <a:lnTo>
                    <a:pt x="660" y="27"/>
                  </a:lnTo>
                  <a:lnTo>
                    <a:pt x="668" y="29"/>
                  </a:lnTo>
                  <a:lnTo>
                    <a:pt x="673" y="31"/>
                  </a:lnTo>
                  <a:lnTo>
                    <a:pt x="679" y="33"/>
                  </a:lnTo>
                  <a:lnTo>
                    <a:pt x="684" y="35"/>
                  </a:lnTo>
                  <a:lnTo>
                    <a:pt x="690" y="35"/>
                  </a:lnTo>
                  <a:lnTo>
                    <a:pt x="695" y="37"/>
                  </a:lnTo>
                  <a:lnTo>
                    <a:pt x="701" y="38"/>
                  </a:lnTo>
                  <a:lnTo>
                    <a:pt x="705" y="38"/>
                  </a:lnTo>
                  <a:lnTo>
                    <a:pt x="710" y="40"/>
                  </a:lnTo>
                  <a:lnTo>
                    <a:pt x="716" y="42"/>
                  </a:lnTo>
                  <a:lnTo>
                    <a:pt x="721" y="44"/>
                  </a:lnTo>
                  <a:lnTo>
                    <a:pt x="727" y="44"/>
                  </a:lnTo>
                  <a:lnTo>
                    <a:pt x="734" y="48"/>
                  </a:lnTo>
                  <a:lnTo>
                    <a:pt x="740" y="49"/>
                  </a:lnTo>
                  <a:lnTo>
                    <a:pt x="747" y="51"/>
                  </a:lnTo>
                  <a:lnTo>
                    <a:pt x="751" y="51"/>
                  </a:lnTo>
                  <a:lnTo>
                    <a:pt x="754" y="53"/>
                  </a:lnTo>
                  <a:lnTo>
                    <a:pt x="756" y="53"/>
                  </a:lnTo>
                  <a:lnTo>
                    <a:pt x="756" y="55"/>
                  </a:lnTo>
                  <a:lnTo>
                    <a:pt x="836" y="75"/>
                  </a:lnTo>
                  <a:lnTo>
                    <a:pt x="850" y="97"/>
                  </a:lnTo>
                  <a:lnTo>
                    <a:pt x="848" y="99"/>
                  </a:lnTo>
                  <a:lnTo>
                    <a:pt x="843" y="105"/>
                  </a:lnTo>
                  <a:lnTo>
                    <a:pt x="839" y="107"/>
                  </a:lnTo>
                  <a:lnTo>
                    <a:pt x="834" y="108"/>
                  </a:lnTo>
                  <a:lnTo>
                    <a:pt x="828" y="110"/>
                  </a:lnTo>
                  <a:lnTo>
                    <a:pt x="821" y="112"/>
                  </a:lnTo>
                  <a:lnTo>
                    <a:pt x="815" y="112"/>
                  </a:lnTo>
                  <a:lnTo>
                    <a:pt x="810" y="112"/>
                  </a:lnTo>
                  <a:lnTo>
                    <a:pt x="802" y="112"/>
                  </a:lnTo>
                  <a:lnTo>
                    <a:pt x="795" y="112"/>
                  </a:lnTo>
                  <a:lnTo>
                    <a:pt x="791" y="112"/>
                  </a:lnTo>
                  <a:lnTo>
                    <a:pt x="786" y="112"/>
                  </a:lnTo>
                  <a:lnTo>
                    <a:pt x="780" y="112"/>
                  </a:lnTo>
                  <a:lnTo>
                    <a:pt x="777" y="112"/>
                  </a:lnTo>
                  <a:lnTo>
                    <a:pt x="771" y="112"/>
                  </a:lnTo>
                  <a:lnTo>
                    <a:pt x="765" y="112"/>
                  </a:lnTo>
                  <a:lnTo>
                    <a:pt x="762" y="112"/>
                  </a:lnTo>
                  <a:lnTo>
                    <a:pt x="756" y="112"/>
                  </a:lnTo>
                  <a:lnTo>
                    <a:pt x="751" y="112"/>
                  </a:lnTo>
                  <a:lnTo>
                    <a:pt x="745" y="112"/>
                  </a:lnTo>
                  <a:lnTo>
                    <a:pt x="740" y="112"/>
                  </a:lnTo>
                  <a:lnTo>
                    <a:pt x="736" y="112"/>
                  </a:lnTo>
                  <a:lnTo>
                    <a:pt x="729" y="112"/>
                  </a:lnTo>
                  <a:lnTo>
                    <a:pt x="723" y="112"/>
                  </a:lnTo>
                  <a:lnTo>
                    <a:pt x="719" y="112"/>
                  </a:lnTo>
                  <a:lnTo>
                    <a:pt x="714" y="112"/>
                  </a:lnTo>
                  <a:lnTo>
                    <a:pt x="708" y="112"/>
                  </a:lnTo>
                  <a:lnTo>
                    <a:pt x="703" y="112"/>
                  </a:lnTo>
                  <a:lnTo>
                    <a:pt x="697" y="112"/>
                  </a:lnTo>
                  <a:lnTo>
                    <a:pt x="694" y="112"/>
                  </a:lnTo>
                  <a:lnTo>
                    <a:pt x="688" y="112"/>
                  </a:lnTo>
                  <a:lnTo>
                    <a:pt x="683" y="112"/>
                  </a:lnTo>
                  <a:lnTo>
                    <a:pt x="679" y="112"/>
                  </a:lnTo>
                  <a:lnTo>
                    <a:pt x="675" y="112"/>
                  </a:lnTo>
                  <a:lnTo>
                    <a:pt x="670" y="110"/>
                  </a:lnTo>
                  <a:lnTo>
                    <a:pt x="662" y="110"/>
                  </a:lnTo>
                  <a:lnTo>
                    <a:pt x="659" y="110"/>
                  </a:lnTo>
                  <a:lnTo>
                    <a:pt x="655" y="110"/>
                  </a:lnTo>
                  <a:lnTo>
                    <a:pt x="649" y="110"/>
                  </a:lnTo>
                  <a:lnTo>
                    <a:pt x="646" y="112"/>
                  </a:lnTo>
                  <a:lnTo>
                    <a:pt x="640" y="112"/>
                  </a:lnTo>
                  <a:lnTo>
                    <a:pt x="633" y="112"/>
                  </a:lnTo>
                  <a:lnTo>
                    <a:pt x="627" y="112"/>
                  </a:lnTo>
                  <a:lnTo>
                    <a:pt x="622" y="114"/>
                  </a:lnTo>
                  <a:lnTo>
                    <a:pt x="614" y="114"/>
                  </a:lnTo>
                  <a:lnTo>
                    <a:pt x="609" y="114"/>
                  </a:lnTo>
                  <a:lnTo>
                    <a:pt x="601" y="116"/>
                  </a:lnTo>
                  <a:lnTo>
                    <a:pt x="594" y="116"/>
                  </a:lnTo>
                  <a:lnTo>
                    <a:pt x="587" y="116"/>
                  </a:lnTo>
                  <a:lnTo>
                    <a:pt x="579" y="116"/>
                  </a:lnTo>
                  <a:lnTo>
                    <a:pt x="570" y="116"/>
                  </a:lnTo>
                  <a:lnTo>
                    <a:pt x="563" y="118"/>
                  </a:lnTo>
                  <a:lnTo>
                    <a:pt x="553" y="118"/>
                  </a:lnTo>
                  <a:lnTo>
                    <a:pt x="544" y="118"/>
                  </a:lnTo>
                  <a:lnTo>
                    <a:pt x="535" y="120"/>
                  </a:lnTo>
                  <a:lnTo>
                    <a:pt x="528" y="121"/>
                  </a:lnTo>
                  <a:lnTo>
                    <a:pt x="517" y="121"/>
                  </a:lnTo>
                  <a:lnTo>
                    <a:pt x="507" y="123"/>
                  </a:lnTo>
                  <a:lnTo>
                    <a:pt x="498" y="123"/>
                  </a:lnTo>
                  <a:lnTo>
                    <a:pt x="489" y="125"/>
                  </a:lnTo>
                  <a:lnTo>
                    <a:pt x="478" y="125"/>
                  </a:lnTo>
                  <a:lnTo>
                    <a:pt x="469" y="127"/>
                  </a:lnTo>
                  <a:lnTo>
                    <a:pt x="458" y="129"/>
                  </a:lnTo>
                  <a:lnTo>
                    <a:pt x="450" y="131"/>
                  </a:lnTo>
                  <a:lnTo>
                    <a:pt x="439" y="131"/>
                  </a:lnTo>
                  <a:lnTo>
                    <a:pt x="428" y="132"/>
                  </a:lnTo>
                  <a:lnTo>
                    <a:pt x="417" y="132"/>
                  </a:lnTo>
                  <a:lnTo>
                    <a:pt x="406" y="134"/>
                  </a:lnTo>
                  <a:lnTo>
                    <a:pt x="397" y="134"/>
                  </a:lnTo>
                  <a:lnTo>
                    <a:pt x="386" y="136"/>
                  </a:lnTo>
                  <a:lnTo>
                    <a:pt x="375" y="138"/>
                  </a:lnTo>
                  <a:lnTo>
                    <a:pt x="365" y="140"/>
                  </a:lnTo>
                  <a:lnTo>
                    <a:pt x="354" y="142"/>
                  </a:lnTo>
                  <a:lnTo>
                    <a:pt x="343" y="142"/>
                  </a:lnTo>
                  <a:lnTo>
                    <a:pt x="334" y="143"/>
                  </a:lnTo>
                  <a:lnTo>
                    <a:pt x="323" y="145"/>
                  </a:lnTo>
                  <a:lnTo>
                    <a:pt x="312" y="147"/>
                  </a:lnTo>
                  <a:lnTo>
                    <a:pt x="303" y="149"/>
                  </a:lnTo>
                  <a:lnTo>
                    <a:pt x="292" y="151"/>
                  </a:lnTo>
                  <a:lnTo>
                    <a:pt x="282" y="153"/>
                  </a:lnTo>
                  <a:lnTo>
                    <a:pt x="271" y="155"/>
                  </a:lnTo>
                  <a:lnTo>
                    <a:pt x="260" y="156"/>
                  </a:lnTo>
                  <a:lnTo>
                    <a:pt x="251" y="158"/>
                  </a:lnTo>
                  <a:lnTo>
                    <a:pt x="240" y="160"/>
                  </a:lnTo>
                  <a:lnTo>
                    <a:pt x="231" y="162"/>
                  </a:lnTo>
                  <a:lnTo>
                    <a:pt x="222" y="164"/>
                  </a:lnTo>
                  <a:lnTo>
                    <a:pt x="212" y="166"/>
                  </a:lnTo>
                  <a:lnTo>
                    <a:pt x="203" y="169"/>
                  </a:lnTo>
                  <a:lnTo>
                    <a:pt x="192" y="169"/>
                  </a:lnTo>
                  <a:lnTo>
                    <a:pt x="185" y="171"/>
                  </a:lnTo>
                  <a:lnTo>
                    <a:pt x="175" y="173"/>
                  </a:lnTo>
                  <a:lnTo>
                    <a:pt x="166" y="177"/>
                  </a:lnTo>
                  <a:lnTo>
                    <a:pt x="157" y="179"/>
                  </a:lnTo>
                  <a:lnTo>
                    <a:pt x="150" y="180"/>
                  </a:lnTo>
                  <a:lnTo>
                    <a:pt x="142" y="184"/>
                  </a:lnTo>
                  <a:lnTo>
                    <a:pt x="135" y="186"/>
                  </a:lnTo>
                  <a:lnTo>
                    <a:pt x="113" y="164"/>
                  </a:lnTo>
                  <a:lnTo>
                    <a:pt x="116" y="162"/>
                  </a:lnTo>
                  <a:lnTo>
                    <a:pt x="118" y="162"/>
                  </a:lnTo>
                  <a:lnTo>
                    <a:pt x="122" y="160"/>
                  </a:lnTo>
                  <a:lnTo>
                    <a:pt x="126" y="160"/>
                  </a:lnTo>
                  <a:lnTo>
                    <a:pt x="131" y="160"/>
                  </a:lnTo>
                  <a:lnTo>
                    <a:pt x="135" y="158"/>
                  </a:lnTo>
                  <a:lnTo>
                    <a:pt x="140" y="156"/>
                  </a:lnTo>
                  <a:lnTo>
                    <a:pt x="144" y="155"/>
                  </a:lnTo>
                  <a:lnTo>
                    <a:pt x="151" y="155"/>
                  </a:lnTo>
                  <a:lnTo>
                    <a:pt x="159" y="153"/>
                  </a:lnTo>
                  <a:lnTo>
                    <a:pt x="166" y="151"/>
                  </a:lnTo>
                  <a:lnTo>
                    <a:pt x="174" y="151"/>
                  </a:lnTo>
                  <a:lnTo>
                    <a:pt x="181" y="149"/>
                  </a:lnTo>
                  <a:lnTo>
                    <a:pt x="188" y="147"/>
                  </a:lnTo>
                  <a:lnTo>
                    <a:pt x="198" y="145"/>
                  </a:lnTo>
                  <a:lnTo>
                    <a:pt x="205" y="143"/>
                  </a:lnTo>
                  <a:lnTo>
                    <a:pt x="216" y="142"/>
                  </a:lnTo>
                  <a:lnTo>
                    <a:pt x="225" y="140"/>
                  </a:lnTo>
                  <a:lnTo>
                    <a:pt x="234" y="138"/>
                  </a:lnTo>
                  <a:lnTo>
                    <a:pt x="246" y="136"/>
                  </a:lnTo>
                  <a:lnTo>
                    <a:pt x="257" y="134"/>
                  </a:lnTo>
                  <a:lnTo>
                    <a:pt x="266" y="132"/>
                  </a:lnTo>
                  <a:lnTo>
                    <a:pt x="277" y="131"/>
                  </a:lnTo>
                  <a:lnTo>
                    <a:pt x="288" y="129"/>
                  </a:lnTo>
                  <a:lnTo>
                    <a:pt x="301" y="127"/>
                  </a:lnTo>
                  <a:lnTo>
                    <a:pt x="312" y="125"/>
                  </a:lnTo>
                  <a:lnTo>
                    <a:pt x="323" y="123"/>
                  </a:lnTo>
                  <a:lnTo>
                    <a:pt x="336" y="121"/>
                  </a:lnTo>
                  <a:lnTo>
                    <a:pt x="349" y="120"/>
                  </a:lnTo>
                  <a:lnTo>
                    <a:pt x="360" y="116"/>
                  </a:lnTo>
                  <a:lnTo>
                    <a:pt x="371" y="114"/>
                  </a:lnTo>
                  <a:lnTo>
                    <a:pt x="384" y="112"/>
                  </a:lnTo>
                  <a:lnTo>
                    <a:pt x="397" y="110"/>
                  </a:lnTo>
                  <a:lnTo>
                    <a:pt x="410" y="108"/>
                  </a:lnTo>
                  <a:lnTo>
                    <a:pt x="423" y="107"/>
                  </a:lnTo>
                  <a:lnTo>
                    <a:pt x="434" y="105"/>
                  </a:lnTo>
                  <a:lnTo>
                    <a:pt x="448" y="105"/>
                  </a:lnTo>
                  <a:lnTo>
                    <a:pt x="459" y="101"/>
                  </a:lnTo>
                  <a:lnTo>
                    <a:pt x="472" y="101"/>
                  </a:lnTo>
                  <a:lnTo>
                    <a:pt x="485" y="99"/>
                  </a:lnTo>
                  <a:lnTo>
                    <a:pt x="498" y="99"/>
                  </a:lnTo>
                  <a:lnTo>
                    <a:pt x="511" y="97"/>
                  </a:lnTo>
                  <a:lnTo>
                    <a:pt x="524" y="96"/>
                  </a:lnTo>
                  <a:lnTo>
                    <a:pt x="537" y="94"/>
                  </a:lnTo>
                  <a:lnTo>
                    <a:pt x="548" y="94"/>
                  </a:lnTo>
                  <a:lnTo>
                    <a:pt x="561" y="92"/>
                  </a:lnTo>
                  <a:lnTo>
                    <a:pt x="572" y="92"/>
                  </a:lnTo>
                  <a:lnTo>
                    <a:pt x="583" y="90"/>
                  </a:lnTo>
                  <a:lnTo>
                    <a:pt x="596" y="90"/>
                  </a:lnTo>
                  <a:lnTo>
                    <a:pt x="607" y="90"/>
                  </a:lnTo>
                  <a:lnTo>
                    <a:pt x="620" y="90"/>
                  </a:lnTo>
                  <a:lnTo>
                    <a:pt x="631" y="90"/>
                  </a:lnTo>
                  <a:lnTo>
                    <a:pt x="642" y="90"/>
                  </a:lnTo>
                  <a:lnTo>
                    <a:pt x="653" y="90"/>
                  </a:lnTo>
                  <a:lnTo>
                    <a:pt x="664" y="90"/>
                  </a:lnTo>
                  <a:lnTo>
                    <a:pt x="673" y="90"/>
                  </a:lnTo>
                  <a:lnTo>
                    <a:pt x="684" y="92"/>
                  </a:lnTo>
                  <a:lnTo>
                    <a:pt x="694" y="92"/>
                  </a:lnTo>
                  <a:lnTo>
                    <a:pt x="703" y="94"/>
                  </a:lnTo>
                  <a:lnTo>
                    <a:pt x="712" y="96"/>
                  </a:lnTo>
                  <a:lnTo>
                    <a:pt x="721" y="97"/>
                  </a:lnTo>
                  <a:lnTo>
                    <a:pt x="719" y="96"/>
                  </a:lnTo>
                  <a:lnTo>
                    <a:pt x="714" y="94"/>
                  </a:lnTo>
                  <a:lnTo>
                    <a:pt x="710" y="90"/>
                  </a:lnTo>
                  <a:lnTo>
                    <a:pt x="705" y="90"/>
                  </a:lnTo>
                  <a:lnTo>
                    <a:pt x="699" y="88"/>
                  </a:lnTo>
                  <a:lnTo>
                    <a:pt x="694" y="86"/>
                  </a:lnTo>
                  <a:lnTo>
                    <a:pt x="688" y="84"/>
                  </a:lnTo>
                  <a:lnTo>
                    <a:pt x="684" y="83"/>
                  </a:lnTo>
                  <a:lnTo>
                    <a:pt x="679" y="81"/>
                  </a:lnTo>
                  <a:lnTo>
                    <a:pt x="675" y="81"/>
                  </a:lnTo>
                  <a:lnTo>
                    <a:pt x="670" y="79"/>
                  </a:lnTo>
                  <a:lnTo>
                    <a:pt x="664" y="79"/>
                  </a:lnTo>
                  <a:lnTo>
                    <a:pt x="659" y="77"/>
                  </a:lnTo>
                  <a:lnTo>
                    <a:pt x="653" y="75"/>
                  </a:lnTo>
                  <a:lnTo>
                    <a:pt x="646" y="73"/>
                  </a:lnTo>
                  <a:lnTo>
                    <a:pt x="638" y="73"/>
                  </a:lnTo>
                  <a:lnTo>
                    <a:pt x="631" y="72"/>
                  </a:lnTo>
                  <a:lnTo>
                    <a:pt x="624" y="72"/>
                  </a:lnTo>
                  <a:lnTo>
                    <a:pt x="616" y="70"/>
                  </a:lnTo>
                  <a:lnTo>
                    <a:pt x="607" y="70"/>
                  </a:lnTo>
                  <a:lnTo>
                    <a:pt x="600" y="70"/>
                  </a:lnTo>
                  <a:lnTo>
                    <a:pt x="590" y="70"/>
                  </a:lnTo>
                  <a:lnTo>
                    <a:pt x="581" y="68"/>
                  </a:lnTo>
                  <a:lnTo>
                    <a:pt x="572" y="68"/>
                  </a:lnTo>
                  <a:lnTo>
                    <a:pt x="561" y="66"/>
                  </a:lnTo>
                  <a:lnTo>
                    <a:pt x="550" y="66"/>
                  </a:lnTo>
                  <a:lnTo>
                    <a:pt x="539" y="66"/>
                  </a:lnTo>
                  <a:lnTo>
                    <a:pt x="528" y="66"/>
                  </a:lnTo>
                  <a:lnTo>
                    <a:pt x="517" y="66"/>
                  </a:lnTo>
                  <a:lnTo>
                    <a:pt x="504" y="68"/>
                  </a:lnTo>
                  <a:lnTo>
                    <a:pt x="491" y="68"/>
                  </a:lnTo>
                  <a:lnTo>
                    <a:pt x="478" y="68"/>
                  </a:lnTo>
                  <a:lnTo>
                    <a:pt x="465" y="68"/>
                  </a:lnTo>
                  <a:lnTo>
                    <a:pt x="450" y="70"/>
                  </a:lnTo>
                  <a:lnTo>
                    <a:pt x="435" y="70"/>
                  </a:lnTo>
                  <a:lnTo>
                    <a:pt x="421" y="72"/>
                  </a:lnTo>
                  <a:lnTo>
                    <a:pt x="406" y="73"/>
                  </a:lnTo>
                  <a:lnTo>
                    <a:pt x="391" y="75"/>
                  </a:lnTo>
                  <a:lnTo>
                    <a:pt x="373" y="77"/>
                  </a:lnTo>
                  <a:lnTo>
                    <a:pt x="356" y="79"/>
                  </a:lnTo>
                  <a:lnTo>
                    <a:pt x="340" y="81"/>
                  </a:lnTo>
                  <a:lnTo>
                    <a:pt x="321" y="84"/>
                  </a:lnTo>
                  <a:lnTo>
                    <a:pt x="303" y="86"/>
                  </a:lnTo>
                  <a:lnTo>
                    <a:pt x="284" y="90"/>
                  </a:lnTo>
                  <a:lnTo>
                    <a:pt x="266" y="92"/>
                  </a:lnTo>
                  <a:lnTo>
                    <a:pt x="246" y="97"/>
                  </a:lnTo>
                  <a:lnTo>
                    <a:pt x="225" y="99"/>
                  </a:lnTo>
                  <a:lnTo>
                    <a:pt x="205" y="105"/>
                  </a:lnTo>
                  <a:lnTo>
                    <a:pt x="183" y="108"/>
                  </a:lnTo>
                  <a:lnTo>
                    <a:pt x="161" y="114"/>
                  </a:lnTo>
                  <a:lnTo>
                    <a:pt x="139" y="118"/>
                  </a:lnTo>
                  <a:lnTo>
                    <a:pt x="116" y="123"/>
                  </a:lnTo>
                  <a:lnTo>
                    <a:pt x="92" y="129"/>
                  </a:lnTo>
                  <a:lnTo>
                    <a:pt x="69" y="134"/>
                  </a:lnTo>
                  <a:lnTo>
                    <a:pt x="50" y="114"/>
                  </a:lnTo>
                  <a:lnTo>
                    <a:pt x="52" y="112"/>
                  </a:lnTo>
                  <a:lnTo>
                    <a:pt x="56" y="112"/>
                  </a:lnTo>
                  <a:lnTo>
                    <a:pt x="59" y="110"/>
                  </a:lnTo>
                  <a:lnTo>
                    <a:pt x="67" y="108"/>
                  </a:lnTo>
                  <a:lnTo>
                    <a:pt x="72" y="107"/>
                  </a:lnTo>
                  <a:lnTo>
                    <a:pt x="76" y="107"/>
                  </a:lnTo>
                  <a:lnTo>
                    <a:pt x="81" y="105"/>
                  </a:lnTo>
                  <a:lnTo>
                    <a:pt x="87" y="103"/>
                  </a:lnTo>
                  <a:lnTo>
                    <a:pt x="92" y="101"/>
                  </a:lnTo>
                  <a:lnTo>
                    <a:pt x="100" y="101"/>
                  </a:lnTo>
                  <a:lnTo>
                    <a:pt x="107" y="99"/>
                  </a:lnTo>
                  <a:lnTo>
                    <a:pt x="116" y="99"/>
                  </a:lnTo>
                  <a:lnTo>
                    <a:pt x="124" y="96"/>
                  </a:lnTo>
                  <a:lnTo>
                    <a:pt x="131" y="94"/>
                  </a:lnTo>
                  <a:lnTo>
                    <a:pt x="139" y="92"/>
                  </a:lnTo>
                  <a:lnTo>
                    <a:pt x="148" y="90"/>
                  </a:lnTo>
                  <a:lnTo>
                    <a:pt x="157" y="90"/>
                  </a:lnTo>
                  <a:lnTo>
                    <a:pt x="166" y="88"/>
                  </a:lnTo>
                  <a:lnTo>
                    <a:pt x="177" y="86"/>
                  </a:lnTo>
                  <a:lnTo>
                    <a:pt x="188" y="84"/>
                  </a:lnTo>
                  <a:lnTo>
                    <a:pt x="198" y="81"/>
                  </a:lnTo>
                  <a:lnTo>
                    <a:pt x="207" y="81"/>
                  </a:lnTo>
                  <a:lnTo>
                    <a:pt x="218" y="79"/>
                  </a:lnTo>
                  <a:lnTo>
                    <a:pt x="231" y="77"/>
                  </a:lnTo>
                  <a:lnTo>
                    <a:pt x="240" y="73"/>
                  </a:lnTo>
                  <a:lnTo>
                    <a:pt x="253" y="72"/>
                  </a:lnTo>
                  <a:lnTo>
                    <a:pt x="266" y="70"/>
                  </a:lnTo>
                  <a:lnTo>
                    <a:pt x="277" y="70"/>
                  </a:lnTo>
                  <a:lnTo>
                    <a:pt x="290" y="68"/>
                  </a:lnTo>
                  <a:lnTo>
                    <a:pt x="301" y="66"/>
                  </a:lnTo>
                  <a:lnTo>
                    <a:pt x="314" y="64"/>
                  </a:lnTo>
                  <a:lnTo>
                    <a:pt x="327" y="62"/>
                  </a:lnTo>
                  <a:lnTo>
                    <a:pt x="338" y="61"/>
                  </a:lnTo>
                  <a:lnTo>
                    <a:pt x="352" y="59"/>
                  </a:lnTo>
                  <a:lnTo>
                    <a:pt x="364" y="57"/>
                  </a:lnTo>
                  <a:lnTo>
                    <a:pt x="378" y="57"/>
                  </a:lnTo>
                  <a:lnTo>
                    <a:pt x="389" y="55"/>
                  </a:lnTo>
                  <a:lnTo>
                    <a:pt x="404" y="55"/>
                  </a:lnTo>
                  <a:lnTo>
                    <a:pt x="417" y="53"/>
                  </a:lnTo>
                  <a:lnTo>
                    <a:pt x="430" y="51"/>
                  </a:lnTo>
                  <a:lnTo>
                    <a:pt x="443" y="51"/>
                  </a:lnTo>
                  <a:lnTo>
                    <a:pt x="458" y="49"/>
                  </a:lnTo>
                  <a:lnTo>
                    <a:pt x="469" y="49"/>
                  </a:lnTo>
                  <a:lnTo>
                    <a:pt x="483" y="49"/>
                  </a:lnTo>
                  <a:lnTo>
                    <a:pt x="496" y="48"/>
                  </a:lnTo>
                  <a:lnTo>
                    <a:pt x="509" y="48"/>
                  </a:lnTo>
                  <a:lnTo>
                    <a:pt x="522" y="48"/>
                  </a:lnTo>
                  <a:lnTo>
                    <a:pt x="535" y="48"/>
                  </a:lnTo>
                  <a:lnTo>
                    <a:pt x="548" y="48"/>
                  </a:lnTo>
                  <a:lnTo>
                    <a:pt x="561" y="48"/>
                  </a:lnTo>
                  <a:lnTo>
                    <a:pt x="574" y="48"/>
                  </a:lnTo>
                  <a:lnTo>
                    <a:pt x="587" y="49"/>
                  </a:lnTo>
                  <a:lnTo>
                    <a:pt x="598" y="49"/>
                  </a:lnTo>
                  <a:lnTo>
                    <a:pt x="611" y="49"/>
                  </a:lnTo>
                  <a:lnTo>
                    <a:pt x="624" y="49"/>
                  </a:lnTo>
                  <a:lnTo>
                    <a:pt x="636" y="51"/>
                  </a:lnTo>
                  <a:lnTo>
                    <a:pt x="647" y="53"/>
                  </a:lnTo>
                  <a:lnTo>
                    <a:pt x="659" y="55"/>
                  </a:lnTo>
                  <a:lnTo>
                    <a:pt x="671" y="57"/>
                  </a:lnTo>
                  <a:lnTo>
                    <a:pt x="683" y="59"/>
                  </a:lnTo>
                  <a:lnTo>
                    <a:pt x="681" y="59"/>
                  </a:lnTo>
                  <a:lnTo>
                    <a:pt x="679" y="57"/>
                  </a:lnTo>
                  <a:lnTo>
                    <a:pt x="675" y="55"/>
                  </a:lnTo>
                  <a:lnTo>
                    <a:pt x="671" y="55"/>
                  </a:lnTo>
                  <a:lnTo>
                    <a:pt x="664" y="51"/>
                  </a:lnTo>
                  <a:lnTo>
                    <a:pt x="657" y="49"/>
                  </a:lnTo>
                  <a:lnTo>
                    <a:pt x="651" y="48"/>
                  </a:lnTo>
                  <a:lnTo>
                    <a:pt x="647" y="46"/>
                  </a:lnTo>
                  <a:lnTo>
                    <a:pt x="642" y="46"/>
                  </a:lnTo>
                  <a:lnTo>
                    <a:pt x="638" y="44"/>
                  </a:lnTo>
                  <a:lnTo>
                    <a:pt x="631" y="42"/>
                  </a:lnTo>
                  <a:lnTo>
                    <a:pt x="625" y="42"/>
                  </a:lnTo>
                  <a:lnTo>
                    <a:pt x="618" y="38"/>
                  </a:lnTo>
                  <a:lnTo>
                    <a:pt x="612" y="38"/>
                  </a:lnTo>
                  <a:lnTo>
                    <a:pt x="605" y="37"/>
                  </a:lnTo>
                  <a:lnTo>
                    <a:pt x="598" y="35"/>
                  </a:lnTo>
                  <a:lnTo>
                    <a:pt x="590" y="35"/>
                  </a:lnTo>
                  <a:lnTo>
                    <a:pt x="583" y="33"/>
                  </a:lnTo>
                  <a:lnTo>
                    <a:pt x="574" y="31"/>
                  </a:lnTo>
                  <a:lnTo>
                    <a:pt x="565" y="31"/>
                  </a:lnTo>
                  <a:lnTo>
                    <a:pt x="555" y="29"/>
                  </a:lnTo>
                  <a:lnTo>
                    <a:pt x="548" y="27"/>
                  </a:lnTo>
                  <a:lnTo>
                    <a:pt x="537" y="27"/>
                  </a:lnTo>
                  <a:lnTo>
                    <a:pt x="529" y="25"/>
                  </a:lnTo>
                  <a:lnTo>
                    <a:pt x="518" y="24"/>
                  </a:lnTo>
                  <a:lnTo>
                    <a:pt x="509" y="24"/>
                  </a:lnTo>
                  <a:lnTo>
                    <a:pt x="496" y="22"/>
                  </a:lnTo>
                  <a:lnTo>
                    <a:pt x="485" y="22"/>
                  </a:lnTo>
                  <a:lnTo>
                    <a:pt x="474" y="20"/>
                  </a:lnTo>
                  <a:lnTo>
                    <a:pt x="463" y="20"/>
                  </a:lnTo>
                  <a:lnTo>
                    <a:pt x="450" y="20"/>
                  </a:lnTo>
                  <a:lnTo>
                    <a:pt x="439" y="18"/>
                  </a:lnTo>
                  <a:lnTo>
                    <a:pt x="426" y="18"/>
                  </a:lnTo>
                  <a:lnTo>
                    <a:pt x="413" y="18"/>
                  </a:lnTo>
                  <a:lnTo>
                    <a:pt x="399" y="18"/>
                  </a:lnTo>
                  <a:lnTo>
                    <a:pt x="386" y="18"/>
                  </a:lnTo>
                  <a:lnTo>
                    <a:pt x="373" y="18"/>
                  </a:lnTo>
                  <a:lnTo>
                    <a:pt x="360" y="20"/>
                  </a:lnTo>
                  <a:lnTo>
                    <a:pt x="345" y="20"/>
                  </a:lnTo>
                  <a:lnTo>
                    <a:pt x="328" y="22"/>
                  </a:lnTo>
                  <a:lnTo>
                    <a:pt x="314" y="22"/>
                  </a:lnTo>
                  <a:lnTo>
                    <a:pt x="301" y="24"/>
                  </a:lnTo>
                  <a:lnTo>
                    <a:pt x="284" y="25"/>
                  </a:lnTo>
                  <a:lnTo>
                    <a:pt x="268" y="27"/>
                  </a:lnTo>
                  <a:lnTo>
                    <a:pt x="251" y="27"/>
                  </a:lnTo>
                  <a:lnTo>
                    <a:pt x="236" y="31"/>
                  </a:lnTo>
                  <a:lnTo>
                    <a:pt x="220" y="33"/>
                  </a:lnTo>
                  <a:lnTo>
                    <a:pt x="203" y="35"/>
                  </a:lnTo>
                  <a:lnTo>
                    <a:pt x="185" y="38"/>
                  </a:lnTo>
                  <a:lnTo>
                    <a:pt x="168" y="42"/>
                  </a:lnTo>
                  <a:lnTo>
                    <a:pt x="150" y="44"/>
                  </a:lnTo>
                  <a:lnTo>
                    <a:pt x="133" y="48"/>
                  </a:lnTo>
                  <a:lnTo>
                    <a:pt x="115" y="51"/>
                  </a:lnTo>
                  <a:lnTo>
                    <a:pt x="96" y="57"/>
                  </a:lnTo>
                  <a:lnTo>
                    <a:pt x="76" y="62"/>
                  </a:lnTo>
                  <a:lnTo>
                    <a:pt x="57" y="66"/>
                  </a:lnTo>
                  <a:lnTo>
                    <a:pt x="39" y="72"/>
                  </a:lnTo>
                  <a:lnTo>
                    <a:pt x="21" y="77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5086" y="4026"/>
              <a:ext cx="400" cy="108"/>
            </a:xfrm>
            <a:custGeom>
              <a:avLst/>
              <a:gdLst>
                <a:gd name="T0" fmla="*/ 34 w 800"/>
                <a:gd name="T1" fmla="*/ 59 h 215"/>
                <a:gd name="T2" fmla="*/ 69 w 800"/>
                <a:gd name="T3" fmla="*/ 45 h 215"/>
                <a:gd name="T4" fmla="*/ 112 w 800"/>
                <a:gd name="T5" fmla="*/ 31 h 215"/>
                <a:gd name="T6" fmla="*/ 165 w 800"/>
                <a:gd name="T7" fmla="*/ 18 h 215"/>
                <a:gd name="T8" fmla="*/ 223 w 800"/>
                <a:gd name="T9" fmla="*/ 7 h 215"/>
                <a:gd name="T10" fmla="*/ 278 w 800"/>
                <a:gd name="T11" fmla="*/ 0 h 215"/>
                <a:gd name="T12" fmla="*/ 322 w 800"/>
                <a:gd name="T13" fmla="*/ 0 h 215"/>
                <a:gd name="T14" fmla="*/ 358 w 800"/>
                <a:gd name="T15" fmla="*/ 2 h 215"/>
                <a:gd name="T16" fmla="*/ 389 w 800"/>
                <a:gd name="T17" fmla="*/ 7 h 215"/>
                <a:gd name="T18" fmla="*/ 390 w 800"/>
                <a:gd name="T19" fmla="*/ 16 h 215"/>
                <a:gd name="T20" fmla="*/ 358 w 800"/>
                <a:gd name="T21" fmla="*/ 13 h 215"/>
                <a:gd name="T22" fmla="*/ 326 w 800"/>
                <a:gd name="T23" fmla="*/ 12 h 215"/>
                <a:gd name="T24" fmla="*/ 283 w 800"/>
                <a:gd name="T25" fmla="*/ 13 h 215"/>
                <a:gd name="T26" fmla="*/ 234 w 800"/>
                <a:gd name="T27" fmla="*/ 18 h 215"/>
                <a:gd name="T28" fmla="*/ 182 w 800"/>
                <a:gd name="T29" fmla="*/ 26 h 215"/>
                <a:gd name="T30" fmla="*/ 133 w 800"/>
                <a:gd name="T31" fmla="*/ 38 h 215"/>
                <a:gd name="T32" fmla="*/ 92 w 800"/>
                <a:gd name="T33" fmla="*/ 51 h 215"/>
                <a:gd name="T34" fmla="*/ 58 w 800"/>
                <a:gd name="T35" fmla="*/ 62 h 215"/>
                <a:gd name="T36" fmla="*/ 46 w 800"/>
                <a:gd name="T37" fmla="*/ 69 h 215"/>
                <a:gd name="T38" fmla="*/ 77 w 800"/>
                <a:gd name="T39" fmla="*/ 62 h 215"/>
                <a:gd name="T40" fmla="*/ 119 w 800"/>
                <a:gd name="T41" fmla="*/ 52 h 215"/>
                <a:gd name="T42" fmla="*/ 167 w 800"/>
                <a:gd name="T43" fmla="*/ 43 h 215"/>
                <a:gd name="T44" fmla="*/ 213 w 800"/>
                <a:gd name="T45" fmla="*/ 36 h 215"/>
                <a:gd name="T46" fmla="*/ 254 w 800"/>
                <a:gd name="T47" fmla="*/ 35 h 215"/>
                <a:gd name="T48" fmla="*/ 291 w 800"/>
                <a:gd name="T49" fmla="*/ 37 h 215"/>
                <a:gd name="T50" fmla="*/ 324 w 800"/>
                <a:gd name="T51" fmla="*/ 39 h 215"/>
                <a:gd name="T52" fmla="*/ 361 w 800"/>
                <a:gd name="T53" fmla="*/ 42 h 215"/>
                <a:gd name="T54" fmla="*/ 378 w 800"/>
                <a:gd name="T55" fmla="*/ 54 h 215"/>
                <a:gd name="T56" fmla="*/ 346 w 800"/>
                <a:gd name="T57" fmla="*/ 51 h 215"/>
                <a:gd name="T58" fmla="*/ 317 w 800"/>
                <a:gd name="T59" fmla="*/ 48 h 215"/>
                <a:gd name="T60" fmla="*/ 284 w 800"/>
                <a:gd name="T61" fmla="*/ 48 h 215"/>
                <a:gd name="T62" fmla="*/ 249 w 800"/>
                <a:gd name="T63" fmla="*/ 47 h 215"/>
                <a:gd name="T64" fmla="*/ 213 w 800"/>
                <a:gd name="T65" fmla="*/ 49 h 215"/>
                <a:gd name="T66" fmla="*/ 169 w 800"/>
                <a:gd name="T67" fmla="*/ 56 h 215"/>
                <a:gd name="T68" fmla="*/ 121 w 800"/>
                <a:gd name="T69" fmla="*/ 67 h 215"/>
                <a:gd name="T70" fmla="*/ 77 w 800"/>
                <a:gd name="T71" fmla="*/ 77 h 215"/>
                <a:gd name="T72" fmla="*/ 42 w 800"/>
                <a:gd name="T73" fmla="*/ 86 h 215"/>
                <a:gd name="T74" fmla="*/ 30 w 800"/>
                <a:gd name="T75" fmla="*/ 90 h 215"/>
                <a:gd name="T76" fmla="*/ 59 w 800"/>
                <a:gd name="T77" fmla="*/ 85 h 215"/>
                <a:gd name="T78" fmla="*/ 102 w 800"/>
                <a:gd name="T79" fmla="*/ 79 h 215"/>
                <a:gd name="T80" fmla="*/ 152 w 800"/>
                <a:gd name="T81" fmla="*/ 72 h 215"/>
                <a:gd name="T82" fmla="*/ 200 w 800"/>
                <a:gd name="T83" fmla="*/ 66 h 215"/>
                <a:gd name="T84" fmla="*/ 239 w 800"/>
                <a:gd name="T85" fmla="*/ 63 h 215"/>
                <a:gd name="T86" fmla="*/ 269 w 800"/>
                <a:gd name="T87" fmla="*/ 61 h 215"/>
                <a:gd name="T88" fmla="*/ 300 w 800"/>
                <a:gd name="T89" fmla="*/ 61 h 215"/>
                <a:gd name="T90" fmla="*/ 329 w 800"/>
                <a:gd name="T91" fmla="*/ 62 h 215"/>
                <a:gd name="T92" fmla="*/ 365 w 800"/>
                <a:gd name="T93" fmla="*/ 62 h 215"/>
                <a:gd name="T94" fmla="*/ 375 w 800"/>
                <a:gd name="T95" fmla="*/ 74 h 215"/>
                <a:gd name="T96" fmla="*/ 339 w 800"/>
                <a:gd name="T97" fmla="*/ 72 h 215"/>
                <a:gd name="T98" fmla="*/ 311 w 800"/>
                <a:gd name="T99" fmla="*/ 72 h 215"/>
                <a:gd name="T100" fmla="*/ 281 w 800"/>
                <a:gd name="T101" fmla="*/ 72 h 215"/>
                <a:gd name="T102" fmla="*/ 250 w 800"/>
                <a:gd name="T103" fmla="*/ 73 h 215"/>
                <a:gd name="T104" fmla="*/ 218 w 800"/>
                <a:gd name="T105" fmla="*/ 75 h 215"/>
                <a:gd name="T106" fmla="*/ 176 w 800"/>
                <a:gd name="T107" fmla="*/ 80 h 215"/>
                <a:gd name="T108" fmla="*/ 122 w 800"/>
                <a:gd name="T109" fmla="*/ 88 h 215"/>
                <a:gd name="T110" fmla="*/ 69 w 800"/>
                <a:gd name="T111" fmla="*/ 96 h 215"/>
                <a:gd name="T112" fmla="*/ 26 w 800"/>
                <a:gd name="T113" fmla="*/ 102 h 215"/>
                <a:gd name="T114" fmla="*/ 2 w 800"/>
                <a:gd name="T115" fmla="*/ 108 h 215"/>
                <a:gd name="T116" fmla="*/ 6 w 800"/>
                <a:gd name="T117" fmla="*/ 94 h 215"/>
                <a:gd name="T118" fmla="*/ 19 w 800"/>
                <a:gd name="T119" fmla="*/ 83 h 21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800"/>
                <a:gd name="T181" fmla="*/ 0 h 215"/>
                <a:gd name="T182" fmla="*/ 800 w 800"/>
                <a:gd name="T183" fmla="*/ 215 h 21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00" h="215">
                  <a:moveTo>
                    <a:pt x="17" y="142"/>
                  </a:moveTo>
                  <a:lnTo>
                    <a:pt x="19" y="140"/>
                  </a:lnTo>
                  <a:lnTo>
                    <a:pt x="26" y="136"/>
                  </a:lnTo>
                  <a:lnTo>
                    <a:pt x="30" y="134"/>
                  </a:lnTo>
                  <a:lnTo>
                    <a:pt x="35" y="131"/>
                  </a:lnTo>
                  <a:lnTo>
                    <a:pt x="43" y="129"/>
                  </a:lnTo>
                  <a:lnTo>
                    <a:pt x="52" y="125"/>
                  </a:lnTo>
                  <a:lnTo>
                    <a:pt x="55" y="123"/>
                  </a:lnTo>
                  <a:lnTo>
                    <a:pt x="59" y="121"/>
                  </a:lnTo>
                  <a:lnTo>
                    <a:pt x="65" y="120"/>
                  </a:lnTo>
                  <a:lnTo>
                    <a:pt x="68" y="118"/>
                  </a:lnTo>
                  <a:lnTo>
                    <a:pt x="74" y="114"/>
                  </a:lnTo>
                  <a:lnTo>
                    <a:pt x="79" y="112"/>
                  </a:lnTo>
                  <a:lnTo>
                    <a:pt x="85" y="110"/>
                  </a:lnTo>
                  <a:lnTo>
                    <a:pt x="91" y="109"/>
                  </a:lnTo>
                  <a:lnTo>
                    <a:pt x="96" y="105"/>
                  </a:lnTo>
                  <a:lnTo>
                    <a:pt x="103" y="103"/>
                  </a:lnTo>
                  <a:lnTo>
                    <a:pt x="109" y="101"/>
                  </a:lnTo>
                  <a:lnTo>
                    <a:pt x="116" y="97"/>
                  </a:lnTo>
                  <a:lnTo>
                    <a:pt x="122" y="96"/>
                  </a:lnTo>
                  <a:lnTo>
                    <a:pt x="129" y="94"/>
                  </a:lnTo>
                  <a:lnTo>
                    <a:pt x="137" y="90"/>
                  </a:lnTo>
                  <a:lnTo>
                    <a:pt x="144" y="88"/>
                  </a:lnTo>
                  <a:lnTo>
                    <a:pt x="151" y="86"/>
                  </a:lnTo>
                  <a:lnTo>
                    <a:pt x="159" y="83"/>
                  </a:lnTo>
                  <a:lnTo>
                    <a:pt x="166" y="79"/>
                  </a:lnTo>
                  <a:lnTo>
                    <a:pt x="175" y="77"/>
                  </a:lnTo>
                  <a:lnTo>
                    <a:pt x="183" y="75"/>
                  </a:lnTo>
                  <a:lnTo>
                    <a:pt x="190" y="72"/>
                  </a:lnTo>
                  <a:lnTo>
                    <a:pt x="199" y="70"/>
                  </a:lnTo>
                  <a:lnTo>
                    <a:pt x="209" y="68"/>
                  </a:lnTo>
                  <a:lnTo>
                    <a:pt x="216" y="64"/>
                  </a:lnTo>
                  <a:lnTo>
                    <a:pt x="225" y="61"/>
                  </a:lnTo>
                  <a:lnTo>
                    <a:pt x="233" y="59"/>
                  </a:lnTo>
                  <a:lnTo>
                    <a:pt x="244" y="57"/>
                  </a:lnTo>
                  <a:lnTo>
                    <a:pt x="253" y="53"/>
                  </a:lnTo>
                  <a:lnTo>
                    <a:pt x="262" y="51"/>
                  </a:lnTo>
                  <a:lnTo>
                    <a:pt x="271" y="50"/>
                  </a:lnTo>
                  <a:lnTo>
                    <a:pt x="282" y="46"/>
                  </a:lnTo>
                  <a:lnTo>
                    <a:pt x="292" y="44"/>
                  </a:lnTo>
                  <a:lnTo>
                    <a:pt x="299" y="42"/>
                  </a:lnTo>
                  <a:lnTo>
                    <a:pt x="310" y="38"/>
                  </a:lnTo>
                  <a:lnTo>
                    <a:pt x="319" y="37"/>
                  </a:lnTo>
                  <a:lnTo>
                    <a:pt x="330" y="35"/>
                  </a:lnTo>
                  <a:lnTo>
                    <a:pt x="339" y="31"/>
                  </a:lnTo>
                  <a:lnTo>
                    <a:pt x="351" y="29"/>
                  </a:lnTo>
                  <a:lnTo>
                    <a:pt x="362" y="27"/>
                  </a:lnTo>
                  <a:lnTo>
                    <a:pt x="371" y="26"/>
                  </a:lnTo>
                  <a:lnTo>
                    <a:pt x="380" y="22"/>
                  </a:lnTo>
                  <a:lnTo>
                    <a:pt x="391" y="20"/>
                  </a:lnTo>
                  <a:lnTo>
                    <a:pt x="402" y="18"/>
                  </a:lnTo>
                  <a:lnTo>
                    <a:pt x="413" y="16"/>
                  </a:lnTo>
                  <a:lnTo>
                    <a:pt x="424" y="16"/>
                  </a:lnTo>
                  <a:lnTo>
                    <a:pt x="435" y="15"/>
                  </a:lnTo>
                  <a:lnTo>
                    <a:pt x="446" y="13"/>
                  </a:lnTo>
                  <a:lnTo>
                    <a:pt x="457" y="11"/>
                  </a:lnTo>
                  <a:lnTo>
                    <a:pt x="467" y="9"/>
                  </a:lnTo>
                  <a:lnTo>
                    <a:pt x="478" y="9"/>
                  </a:lnTo>
                  <a:lnTo>
                    <a:pt x="489" y="7"/>
                  </a:lnTo>
                  <a:lnTo>
                    <a:pt x="498" y="5"/>
                  </a:lnTo>
                  <a:lnTo>
                    <a:pt x="507" y="5"/>
                  </a:lnTo>
                  <a:lnTo>
                    <a:pt x="518" y="3"/>
                  </a:lnTo>
                  <a:lnTo>
                    <a:pt x="528" y="3"/>
                  </a:lnTo>
                  <a:lnTo>
                    <a:pt x="537" y="2"/>
                  </a:lnTo>
                  <a:lnTo>
                    <a:pt x="546" y="2"/>
                  </a:lnTo>
                  <a:lnTo>
                    <a:pt x="555" y="0"/>
                  </a:lnTo>
                  <a:lnTo>
                    <a:pt x="564" y="0"/>
                  </a:lnTo>
                  <a:lnTo>
                    <a:pt x="572" y="0"/>
                  </a:lnTo>
                  <a:lnTo>
                    <a:pt x="581" y="0"/>
                  </a:lnTo>
                  <a:lnTo>
                    <a:pt x="588" y="0"/>
                  </a:lnTo>
                  <a:lnTo>
                    <a:pt x="598" y="0"/>
                  </a:lnTo>
                  <a:lnTo>
                    <a:pt x="605" y="0"/>
                  </a:lnTo>
                  <a:lnTo>
                    <a:pt x="614" y="0"/>
                  </a:lnTo>
                  <a:lnTo>
                    <a:pt x="622" y="0"/>
                  </a:lnTo>
                  <a:lnTo>
                    <a:pt x="631" y="0"/>
                  </a:lnTo>
                  <a:lnTo>
                    <a:pt x="636" y="0"/>
                  </a:lnTo>
                  <a:lnTo>
                    <a:pt x="644" y="0"/>
                  </a:lnTo>
                  <a:lnTo>
                    <a:pt x="651" y="0"/>
                  </a:lnTo>
                  <a:lnTo>
                    <a:pt x="658" y="0"/>
                  </a:lnTo>
                  <a:lnTo>
                    <a:pt x="666" y="0"/>
                  </a:lnTo>
                  <a:lnTo>
                    <a:pt x="673" y="0"/>
                  </a:lnTo>
                  <a:lnTo>
                    <a:pt x="679" y="0"/>
                  </a:lnTo>
                  <a:lnTo>
                    <a:pt x="686" y="2"/>
                  </a:lnTo>
                  <a:lnTo>
                    <a:pt x="692" y="2"/>
                  </a:lnTo>
                  <a:lnTo>
                    <a:pt x="697" y="2"/>
                  </a:lnTo>
                  <a:lnTo>
                    <a:pt x="703" y="3"/>
                  </a:lnTo>
                  <a:lnTo>
                    <a:pt x="710" y="3"/>
                  </a:lnTo>
                  <a:lnTo>
                    <a:pt x="716" y="3"/>
                  </a:lnTo>
                  <a:lnTo>
                    <a:pt x="719" y="3"/>
                  </a:lnTo>
                  <a:lnTo>
                    <a:pt x="725" y="5"/>
                  </a:lnTo>
                  <a:lnTo>
                    <a:pt x="730" y="5"/>
                  </a:lnTo>
                  <a:lnTo>
                    <a:pt x="736" y="5"/>
                  </a:lnTo>
                  <a:lnTo>
                    <a:pt x="740" y="7"/>
                  </a:lnTo>
                  <a:lnTo>
                    <a:pt x="745" y="7"/>
                  </a:lnTo>
                  <a:lnTo>
                    <a:pt x="749" y="9"/>
                  </a:lnTo>
                  <a:lnTo>
                    <a:pt x="756" y="9"/>
                  </a:lnTo>
                  <a:lnTo>
                    <a:pt x="764" y="9"/>
                  </a:lnTo>
                  <a:lnTo>
                    <a:pt x="771" y="11"/>
                  </a:lnTo>
                  <a:lnTo>
                    <a:pt x="778" y="13"/>
                  </a:lnTo>
                  <a:lnTo>
                    <a:pt x="782" y="13"/>
                  </a:lnTo>
                  <a:lnTo>
                    <a:pt x="788" y="15"/>
                  </a:lnTo>
                  <a:lnTo>
                    <a:pt x="791" y="15"/>
                  </a:lnTo>
                  <a:lnTo>
                    <a:pt x="795" y="16"/>
                  </a:lnTo>
                  <a:lnTo>
                    <a:pt x="799" y="16"/>
                  </a:lnTo>
                  <a:lnTo>
                    <a:pt x="800" y="18"/>
                  </a:lnTo>
                  <a:lnTo>
                    <a:pt x="795" y="33"/>
                  </a:lnTo>
                  <a:lnTo>
                    <a:pt x="793" y="33"/>
                  </a:lnTo>
                  <a:lnTo>
                    <a:pt x="789" y="31"/>
                  </a:lnTo>
                  <a:lnTo>
                    <a:pt x="784" y="31"/>
                  </a:lnTo>
                  <a:lnTo>
                    <a:pt x="780" y="31"/>
                  </a:lnTo>
                  <a:lnTo>
                    <a:pt x="775" y="29"/>
                  </a:lnTo>
                  <a:lnTo>
                    <a:pt x="771" y="29"/>
                  </a:lnTo>
                  <a:lnTo>
                    <a:pt x="764" y="27"/>
                  </a:lnTo>
                  <a:lnTo>
                    <a:pt x="756" y="27"/>
                  </a:lnTo>
                  <a:lnTo>
                    <a:pt x="747" y="26"/>
                  </a:lnTo>
                  <a:lnTo>
                    <a:pt x="740" y="26"/>
                  </a:lnTo>
                  <a:lnTo>
                    <a:pt x="736" y="26"/>
                  </a:lnTo>
                  <a:lnTo>
                    <a:pt x="730" y="26"/>
                  </a:lnTo>
                  <a:lnTo>
                    <a:pt x="727" y="26"/>
                  </a:lnTo>
                  <a:lnTo>
                    <a:pt x="721" y="26"/>
                  </a:lnTo>
                  <a:lnTo>
                    <a:pt x="716" y="26"/>
                  </a:lnTo>
                  <a:lnTo>
                    <a:pt x="712" y="26"/>
                  </a:lnTo>
                  <a:lnTo>
                    <a:pt x="706" y="26"/>
                  </a:lnTo>
                  <a:lnTo>
                    <a:pt x="701" y="26"/>
                  </a:lnTo>
                  <a:lnTo>
                    <a:pt x="693" y="24"/>
                  </a:lnTo>
                  <a:lnTo>
                    <a:pt x="688" y="24"/>
                  </a:lnTo>
                  <a:lnTo>
                    <a:pt x="682" y="24"/>
                  </a:lnTo>
                  <a:lnTo>
                    <a:pt x="677" y="24"/>
                  </a:lnTo>
                  <a:lnTo>
                    <a:pt x="670" y="24"/>
                  </a:lnTo>
                  <a:lnTo>
                    <a:pt x="664" y="24"/>
                  </a:lnTo>
                  <a:lnTo>
                    <a:pt x="657" y="24"/>
                  </a:lnTo>
                  <a:lnTo>
                    <a:pt x="651" y="24"/>
                  </a:lnTo>
                  <a:lnTo>
                    <a:pt x="644" y="24"/>
                  </a:lnTo>
                  <a:lnTo>
                    <a:pt x="636" y="24"/>
                  </a:lnTo>
                  <a:lnTo>
                    <a:pt x="629" y="24"/>
                  </a:lnTo>
                  <a:lnTo>
                    <a:pt x="622" y="24"/>
                  </a:lnTo>
                  <a:lnTo>
                    <a:pt x="614" y="24"/>
                  </a:lnTo>
                  <a:lnTo>
                    <a:pt x="607" y="24"/>
                  </a:lnTo>
                  <a:lnTo>
                    <a:pt x="599" y="24"/>
                  </a:lnTo>
                  <a:lnTo>
                    <a:pt x="592" y="26"/>
                  </a:lnTo>
                  <a:lnTo>
                    <a:pt x="583" y="26"/>
                  </a:lnTo>
                  <a:lnTo>
                    <a:pt x="575" y="26"/>
                  </a:lnTo>
                  <a:lnTo>
                    <a:pt x="566" y="26"/>
                  </a:lnTo>
                  <a:lnTo>
                    <a:pt x="559" y="26"/>
                  </a:lnTo>
                  <a:lnTo>
                    <a:pt x="550" y="26"/>
                  </a:lnTo>
                  <a:lnTo>
                    <a:pt x="542" y="26"/>
                  </a:lnTo>
                  <a:lnTo>
                    <a:pt x="533" y="27"/>
                  </a:lnTo>
                  <a:lnTo>
                    <a:pt x="526" y="29"/>
                  </a:lnTo>
                  <a:lnTo>
                    <a:pt x="515" y="29"/>
                  </a:lnTo>
                  <a:lnTo>
                    <a:pt x="507" y="31"/>
                  </a:lnTo>
                  <a:lnTo>
                    <a:pt x="496" y="31"/>
                  </a:lnTo>
                  <a:lnTo>
                    <a:pt x="489" y="33"/>
                  </a:lnTo>
                  <a:lnTo>
                    <a:pt x="478" y="33"/>
                  </a:lnTo>
                  <a:lnTo>
                    <a:pt x="469" y="35"/>
                  </a:lnTo>
                  <a:lnTo>
                    <a:pt x="459" y="35"/>
                  </a:lnTo>
                  <a:lnTo>
                    <a:pt x="450" y="38"/>
                  </a:lnTo>
                  <a:lnTo>
                    <a:pt x="441" y="38"/>
                  </a:lnTo>
                  <a:lnTo>
                    <a:pt x="432" y="40"/>
                  </a:lnTo>
                  <a:lnTo>
                    <a:pt x="421" y="42"/>
                  </a:lnTo>
                  <a:lnTo>
                    <a:pt x="411" y="44"/>
                  </a:lnTo>
                  <a:lnTo>
                    <a:pt x="400" y="44"/>
                  </a:lnTo>
                  <a:lnTo>
                    <a:pt x="391" y="46"/>
                  </a:lnTo>
                  <a:lnTo>
                    <a:pt x="382" y="48"/>
                  </a:lnTo>
                  <a:lnTo>
                    <a:pt x="373" y="51"/>
                  </a:lnTo>
                  <a:lnTo>
                    <a:pt x="363" y="51"/>
                  </a:lnTo>
                  <a:lnTo>
                    <a:pt x="354" y="53"/>
                  </a:lnTo>
                  <a:lnTo>
                    <a:pt x="345" y="55"/>
                  </a:lnTo>
                  <a:lnTo>
                    <a:pt x="336" y="59"/>
                  </a:lnTo>
                  <a:lnTo>
                    <a:pt x="327" y="61"/>
                  </a:lnTo>
                  <a:lnTo>
                    <a:pt x="319" y="62"/>
                  </a:lnTo>
                  <a:lnTo>
                    <a:pt x="310" y="64"/>
                  </a:lnTo>
                  <a:lnTo>
                    <a:pt x="301" y="68"/>
                  </a:lnTo>
                  <a:lnTo>
                    <a:pt x="292" y="70"/>
                  </a:lnTo>
                  <a:lnTo>
                    <a:pt x="284" y="72"/>
                  </a:lnTo>
                  <a:lnTo>
                    <a:pt x="275" y="74"/>
                  </a:lnTo>
                  <a:lnTo>
                    <a:pt x="266" y="75"/>
                  </a:lnTo>
                  <a:lnTo>
                    <a:pt x="256" y="77"/>
                  </a:lnTo>
                  <a:lnTo>
                    <a:pt x="249" y="79"/>
                  </a:lnTo>
                  <a:lnTo>
                    <a:pt x="242" y="83"/>
                  </a:lnTo>
                  <a:lnTo>
                    <a:pt x="234" y="85"/>
                  </a:lnTo>
                  <a:lnTo>
                    <a:pt x="225" y="86"/>
                  </a:lnTo>
                  <a:lnTo>
                    <a:pt x="218" y="88"/>
                  </a:lnTo>
                  <a:lnTo>
                    <a:pt x="210" y="92"/>
                  </a:lnTo>
                  <a:lnTo>
                    <a:pt x="205" y="94"/>
                  </a:lnTo>
                  <a:lnTo>
                    <a:pt x="196" y="96"/>
                  </a:lnTo>
                  <a:lnTo>
                    <a:pt x="188" y="99"/>
                  </a:lnTo>
                  <a:lnTo>
                    <a:pt x="183" y="101"/>
                  </a:lnTo>
                  <a:lnTo>
                    <a:pt x="177" y="105"/>
                  </a:lnTo>
                  <a:lnTo>
                    <a:pt x="170" y="105"/>
                  </a:lnTo>
                  <a:lnTo>
                    <a:pt x="162" y="107"/>
                  </a:lnTo>
                  <a:lnTo>
                    <a:pt x="155" y="110"/>
                  </a:lnTo>
                  <a:lnTo>
                    <a:pt x="151" y="112"/>
                  </a:lnTo>
                  <a:lnTo>
                    <a:pt x="144" y="114"/>
                  </a:lnTo>
                  <a:lnTo>
                    <a:pt x="138" y="116"/>
                  </a:lnTo>
                  <a:lnTo>
                    <a:pt x="133" y="118"/>
                  </a:lnTo>
                  <a:lnTo>
                    <a:pt x="127" y="121"/>
                  </a:lnTo>
                  <a:lnTo>
                    <a:pt x="122" y="123"/>
                  </a:lnTo>
                  <a:lnTo>
                    <a:pt x="116" y="123"/>
                  </a:lnTo>
                  <a:lnTo>
                    <a:pt x="111" y="125"/>
                  </a:lnTo>
                  <a:lnTo>
                    <a:pt x="107" y="127"/>
                  </a:lnTo>
                  <a:lnTo>
                    <a:pt x="100" y="131"/>
                  </a:lnTo>
                  <a:lnTo>
                    <a:pt x="91" y="134"/>
                  </a:lnTo>
                  <a:lnTo>
                    <a:pt x="83" y="136"/>
                  </a:lnTo>
                  <a:lnTo>
                    <a:pt x="78" y="140"/>
                  </a:lnTo>
                  <a:lnTo>
                    <a:pt x="72" y="142"/>
                  </a:lnTo>
                  <a:lnTo>
                    <a:pt x="72" y="144"/>
                  </a:lnTo>
                  <a:lnTo>
                    <a:pt x="78" y="142"/>
                  </a:lnTo>
                  <a:lnTo>
                    <a:pt x="85" y="140"/>
                  </a:lnTo>
                  <a:lnTo>
                    <a:pt x="91" y="138"/>
                  </a:lnTo>
                  <a:lnTo>
                    <a:pt x="94" y="138"/>
                  </a:lnTo>
                  <a:lnTo>
                    <a:pt x="100" y="136"/>
                  </a:lnTo>
                  <a:lnTo>
                    <a:pt x="105" y="136"/>
                  </a:lnTo>
                  <a:lnTo>
                    <a:pt x="109" y="133"/>
                  </a:lnTo>
                  <a:lnTo>
                    <a:pt x="114" y="133"/>
                  </a:lnTo>
                  <a:lnTo>
                    <a:pt x="120" y="131"/>
                  </a:lnTo>
                  <a:lnTo>
                    <a:pt x="126" y="129"/>
                  </a:lnTo>
                  <a:lnTo>
                    <a:pt x="133" y="127"/>
                  </a:lnTo>
                  <a:lnTo>
                    <a:pt x="138" y="125"/>
                  </a:lnTo>
                  <a:lnTo>
                    <a:pt x="146" y="123"/>
                  </a:lnTo>
                  <a:lnTo>
                    <a:pt x="153" y="123"/>
                  </a:lnTo>
                  <a:lnTo>
                    <a:pt x="161" y="120"/>
                  </a:lnTo>
                  <a:lnTo>
                    <a:pt x="166" y="118"/>
                  </a:lnTo>
                  <a:lnTo>
                    <a:pt x="173" y="116"/>
                  </a:lnTo>
                  <a:lnTo>
                    <a:pt x="183" y="114"/>
                  </a:lnTo>
                  <a:lnTo>
                    <a:pt x="190" y="114"/>
                  </a:lnTo>
                  <a:lnTo>
                    <a:pt x="197" y="112"/>
                  </a:lnTo>
                  <a:lnTo>
                    <a:pt x="205" y="110"/>
                  </a:lnTo>
                  <a:lnTo>
                    <a:pt x="214" y="109"/>
                  </a:lnTo>
                  <a:lnTo>
                    <a:pt x="221" y="105"/>
                  </a:lnTo>
                  <a:lnTo>
                    <a:pt x="229" y="105"/>
                  </a:lnTo>
                  <a:lnTo>
                    <a:pt x="238" y="103"/>
                  </a:lnTo>
                  <a:lnTo>
                    <a:pt x="245" y="101"/>
                  </a:lnTo>
                  <a:lnTo>
                    <a:pt x="255" y="97"/>
                  </a:lnTo>
                  <a:lnTo>
                    <a:pt x="264" y="96"/>
                  </a:lnTo>
                  <a:lnTo>
                    <a:pt x="271" y="96"/>
                  </a:lnTo>
                  <a:lnTo>
                    <a:pt x="280" y="94"/>
                  </a:lnTo>
                  <a:lnTo>
                    <a:pt x="290" y="90"/>
                  </a:lnTo>
                  <a:lnTo>
                    <a:pt x="299" y="90"/>
                  </a:lnTo>
                  <a:lnTo>
                    <a:pt x="306" y="88"/>
                  </a:lnTo>
                  <a:lnTo>
                    <a:pt x="315" y="86"/>
                  </a:lnTo>
                  <a:lnTo>
                    <a:pt x="325" y="85"/>
                  </a:lnTo>
                  <a:lnTo>
                    <a:pt x="334" y="85"/>
                  </a:lnTo>
                  <a:lnTo>
                    <a:pt x="343" y="83"/>
                  </a:lnTo>
                  <a:lnTo>
                    <a:pt x="352" y="81"/>
                  </a:lnTo>
                  <a:lnTo>
                    <a:pt x="360" y="79"/>
                  </a:lnTo>
                  <a:lnTo>
                    <a:pt x="369" y="79"/>
                  </a:lnTo>
                  <a:lnTo>
                    <a:pt x="376" y="77"/>
                  </a:lnTo>
                  <a:lnTo>
                    <a:pt x="386" y="77"/>
                  </a:lnTo>
                  <a:lnTo>
                    <a:pt x="393" y="75"/>
                  </a:lnTo>
                  <a:lnTo>
                    <a:pt x="402" y="74"/>
                  </a:lnTo>
                  <a:lnTo>
                    <a:pt x="410" y="74"/>
                  </a:lnTo>
                  <a:lnTo>
                    <a:pt x="419" y="74"/>
                  </a:lnTo>
                  <a:lnTo>
                    <a:pt x="426" y="72"/>
                  </a:lnTo>
                  <a:lnTo>
                    <a:pt x="435" y="70"/>
                  </a:lnTo>
                  <a:lnTo>
                    <a:pt x="443" y="70"/>
                  </a:lnTo>
                  <a:lnTo>
                    <a:pt x="452" y="70"/>
                  </a:lnTo>
                  <a:lnTo>
                    <a:pt x="459" y="70"/>
                  </a:lnTo>
                  <a:lnTo>
                    <a:pt x="467" y="70"/>
                  </a:lnTo>
                  <a:lnTo>
                    <a:pt x="474" y="70"/>
                  </a:lnTo>
                  <a:lnTo>
                    <a:pt x="481" y="70"/>
                  </a:lnTo>
                  <a:lnTo>
                    <a:pt x="489" y="70"/>
                  </a:lnTo>
                  <a:lnTo>
                    <a:pt x="494" y="70"/>
                  </a:lnTo>
                  <a:lnTo>
                    <a:pt x="502" y="70"/>
                  </a:lnTo>
                  <a:lnTo>
                    <a:pt x="509" y="70"/>
                  </a:lnTo>
                  <a:lnTo>
                    <a:pt x="516" y="70"/>
                  </a:lnTo>
                  <a:lnTo>
                    <a:pt x="522" y="72"/>
                  </a:lnTo>
                  <a:lnTo>
                    <a:pt x="529" y="72"/>
                  </a:lnTo>
                  <a:lnTo>
                    <a:pt x="537" y="72"/>
                  </a:lnTo>
                  <a:lnTo>
                    <a:pt x="542" y="72"/>
                  </a:lnTo>
                  <a:lnTo>
                    <a:pt x="550" y="72"/>
                  </a:lnTo>
                  <a:lnTo>
                    <a:pt x="555" y="72"/>
                  </a:lnTo>
                  <a:lnTo>
                    <a:pt x="563" y="74"/>
                  </a:lnTo>
                  <a:lnTo>
                    <a:pt x="568" y="74"/>
                  </a:lnTo>
                  <a:lnTo>
                    <a:pt x="575" y="74"/>
                  </a:lnTo>
                  <a:lnTo>
                    <a:pt x="581" y="74"/>
                  </a:lnTo>
                  <a:lnTo>
                    <a:pt x="588" y="75"/>
                  </a:lnTo>
                  <a:lnTo>
                    <a:pt x="596" y="75"/>
                  </a:lnTo>
                  <a:lnTo>
                    <a:pt x="601" y="75"/>
                  </a:lnTo>
                  <a:lnTo>
                    <a:pt x="607" y="75"/>
                  </a:lnTo>
                  <a:lnTo>
                    <a:pt x="614" y="75"/>
                  </a:lnTo>
                  <a:lnTo>
                    <a:pt x="618" y="75"/>
                  </a:lnTo>
                  <a:lnTo>
                    <a:pt x="625" y="77"/>
                  </a:lnTo>
                  <a:lnTo>
                    <a:pt x="631" y="77"/>
                  </a:lnTo>
                  <a:lnTo>
                    <a:pt x="636" y="77"/>
                  </a:lnTo>
                  <a:lnTo>
                    <a:pt x="642" y="77"/>
                  </a:lnTo>
                  <a:lnTo>
                    <a:pt x="647" y="77"/>
                  </a:lnTo>
                  <a:lnTo>
                    <a:pt x="653" y="79"/>
                  </a:lnTo>
                  <a:lnTo>
                    <a:pt x="658" y="79"/>
                  </a:lnTo>
                  <a:lnTo>
                    <a:pt x="664" y="79"/>
                  </a:lnTo>
                  <a:lnTo>
                    <a:pt x="668" y="79"/>
                  </a:lnTo>
                  <a:lnTo>
                    <a:pt x="673" y="79"/>
                  </a:lnTo>
                  <a:lnTo>
                    <a:pt x="679" y="81"/>
                  </a:lnTo>
                  <a:lnTo>
                    <a:pt x="688" y="81"/>
                  </a:lnTo>
                  <a:lnTo>
                    <a:pt x="697" y="81"/>
                  </a:lnTo>
                  <a:lnTo>
                    <a:pt x="705" y="83"/>
                  </a:lnTo>
                  <a:lnTo>
                    <a:pt x="714" y="83"/>
                  </a:lnTo>
                  <a:lnTo>
                    <a:pt x="721" y="83"/>
                  </a:lnTo>
                  <a:lnTo>
                    <a:pt x="729" y="85"/>
                  </a:lnTo>
                  <a:lnTo>
                    <a:pt x="734" y="85"/>
                  </a:lnTo>
                  <a:lnTo>
                    <a:pt x="741" y="86"/>
                  </a:lnTo>
                  <a:lnTo>
                    <a:pt x="745" y="86"/>
                  </a:lnTo>
                  <a:lnTo>
                    <a:pt x="751" y="86"/>
                  </a:lnTo>
                  <a:lnTo>
                    <a:pt x="754" y="86"/>
                  </a:lnTo>
                  <a:lnTo>
                    <a:pt x="758" y="88"/>
                  </a:lnTo>
                  <a:lnTo>
                    <a:pt x="762" y="88"/>
                  </a:lnTo>
                  <a:lnTo>
                    <a:pt x="764" y="88"/>
                  </a:lnTo>
                  <a:lnTo>
                    <a:pt x="760" y="107"/>
                  </a:lnTo>
                  <a:lnTo>
                    <a:pt x="756" y="107"/>
                  </a:lnTo>
                  <a:lnTo>
                    <a:pt x="752" y="105"/>
                  </a:lnTo>
                  <a:lnTo>
                    <a:pt x="747" y="105"/>
                  </a:lnTo>
                  <a:lnTo>
                    <a:pt x="743" y="105"/>
                  </a:lnTo>
                  <a:lnTo>
                    <a:pt x="738" y="105"/>
                  </a:lnTo>
                  <a:lnTo>
                    <a:pt x="732" y="105"/>
                  </a:lnTo>
                  <a:lnTo>
                    <a:pt x="725" y="103"/>
                  </a:lnTo>
                  <a:lnTo>
                    <a:pt x="717" y="103"/>
                  </a:lnTo>
                  <a:lnTo>
                    <a:pt x="708" y="101"/>
                  </a:lnTo>
                  <a:lnTo>
                    <a:pt x="701" y="101"/>
                  </a:lnTo>
                  <a:lnTo>
                    <a:pt x="695" y="101"/>
                  </a:lnTo>
                  <a:lnTo>
                    <a:pt x="692" y="101"/>
                  </a:lnTo>
                  <a:lnTo>
                    <a:pt x="686" y="99"/>
                  </a:lnTo>
                  <a:lnTo>
                    <a:pt x="682" y="99"/>
                  </a:lnTo>
                  <a:lnTo>
                    <a:pt x="677" y="99"/>
                  </a:lnTo>
                  <a:lnTo>
                    <a:pt x="671" y="99"/>
                  </a:lnTo>
                  <a:lnTo>
                    <a:pt x="668" y="99"/>
                  </a:lnTo>
                  <a:lnTo>
                    <a:pt x="662" y="99"/>
                  </a:lnTo>
                  <a:lnTo>
                    <a:pt x="657" y="97"/>
                  </a:lnTo>
                  <a:lnTo>
                    <a:pt x="651" y="97"/>
                  </a:lnTo>
                  <a:lnTo>
                    <a:pt x="646" y="97"/>
                  </a:lnTo>
                  <a:lnTo>
                    <a:pt x="640" y="97"/>
                  </a:lnTo>
                  <a:lnTo>
                    <a:pt x="633" y="96"/>
                  </a:lnTo>
                  <a:lnTo>
                    <a:pt x="629" y="96"/>
                  </a:lnTo>
                  <a:lnTo>
                    <a:pt x="622" y="96"/>
                  </a:lnTo>
                  <a:lnTo>
                    <a:pt x="616" y="96"/>
                  </a:lnTo>
                  <a:lnTo>
                    <a:pt x="611" y="96"/>
                  </a:lnTo>
                  <a:lnTo>
                    <a:pt x="605" y="96"/>
                  </a:lnTo>
                  <a:lnTo>
                    <a:pt x="598" y="96"/>
                  </a:lnTo>
                  <a:lnTo>
                    <a:pt x="592" y="96"/>
                  </a:lnTo>
                  <a:lnTo>
                    <a:pt x="587" y="96"/>
                  </a:lnTo>
                  <a:lnTo>
                    <a:pt x="579" y="96"/>
                  </a:lnTo>
                  <a:lnTo>
                    <a:pt x="574" y="96"/>
                  </a:lnTo>
                  <a:lnTo>
                    <a:pt x="568" y="96"/>
                  </a:lnTo>
                  <a:lnTo>
                    <a:pt x="563" y="94"/>
                  </a:lnTo>
                  <a:lnTo>
                    <a:pt x="555" y="94"/>
                  </a:lnTo>
                  <a:lnTo>
                    <a:pt x="548" y="94"/>
                  </a:lnTo>
                  <a:lnTo>
                    <a:pt x="542" y="94"/>
                  </a:lnTo>
                  <a:lnTo>
                    <a:pt x="537" y="94"/>
                  </a:lnTo>
                  <a:lnTo>
                    <a:pt x="529" y="94"/>
                  </a:lnTo>
                  <a:lnTo>
                    <a:pt x="524" y="94"/>
                  </a:lnTo>
                  <a:lnTo>
                    <a:pt x="518" y="94"/>
                  </a:lnTo>
                  <a:lnTo>
                    <a:pt x="511" y="94"/>
                  </a:lnTo>
                  <a:lnTo>
                    <a:pt x="505" y="94"/>
                  </a:lnTo>
                  <a:lnTo>
                    <a:pt x="498" y="94"/>
                  </a:lnTo>
                  <a:lnTo>
                    <a:pt x="492" y="96"/>
                  </a:lnTo>
                  <a:lnTo>
                    <a:pt x="485" y="96"/>
                  </a:lnTo>
                  <a:lnTo>
                    <a:pt x="480" y="96"/>
                  </a:lnTo>
                  <a:lnTo>
                    <a:pt x="474" y="96"/>
                  </a:lnTo>
                  <a:lnTo>
                    <a:pt x="469" y="96"/>
                  </a:lnTo>
                  <a:lnTo>
                    <a:pt x="461" y="96"/>
                  </a:lnTo>
                  <a:lnTo>
                    <a:pt x="456" y="96"/>
                  </a:lnTo>
                  <a:lnTo>
                    <a:pt x="448" y="96"/>
                  </a:lnTo>
                  <a:lnTo>
                    <a:pt x="441" y="97"/>
                  </a:lnTo>
                  <a:lnTo>
                    <a:pt x="433" y="97"/>
                  </a:lnTo>
                  <a:lnTo>
                    <a:pt x="426" y="97"/>
                  </a:lnTo>
                  <a:lnTo>
                    <a:pt x="419" y="99"/>
                  </a:lnTo>
                  <a:lnTo>
                    <a:pt x="413" y="101"/>
                  </a:lnTo>
                  <a:lnTo>
                    <a:pt x="404" y="101"/>
                  </a:lnTo>
                  <a:lnTo>
                    <a:pt x="397" y="103"/>
                  </a:lnTo>
                  <a:lnTo>
                    <a:pt x="387" y="103"/>
                  </a:lnTo>
                  <a:lnTo>
                    <a:pt x="380" y="105"/>
                  </a:lnTo>
                  <a:lnTo>
                    <a:pt x="371" y="105"/>
                  </a:lnTo>
                  <a:lnTo>
                    <a:pt x="363" y="107"/>
                  </a:lnTo>
                  <a:lnTo>
                    <a:pt x="354" y="109"/>
                  </a:lnTo>
                  <a:lnTo>
                    <a:pt x="347" y="110"/>
                  </a:lnTo>
                  <a:lnTo>
                    <a:pt x="338" y="112"/>
                  </a:lnTo>
                  <a:lnTo>
                    <a:pt x="330" y="114"/>
                  </a:lnTo>
                  <a:lnTo>
                    <a:pt x="321" y="114"/>
                  </a:lnTo>
                  <a:lnTo>
                    <a:pt x="312" y="116"/>
                  </a:lnTo>
                  <a:lnTo>
                    <a:pt x="303" y="118"/>
                  </a:lnTo>
                  <a:lnTo>
                    <a:pt x="295" y="120"/>
                  </a:lnTo>
                  <a:lnTo>
                    <a:pt x="286" y="121"/>
                  </a:lnTo>
                  <a:lnTo>
                    <a:pt x="277" y="123"/>
                  </a:lnTo>
                  <a:lnTo>
                    <a:pt x="268" y="125"/>
                  </a:lnTo>
                  <a:lnTo>
                    <a:pt x="260" y="127"/>
                  </a:lnTo>
                  <a:lnTo>
                    <a:pt x="251" y="131"/>
                  </a:lnTo>
                  <a:lnTo>
                    <a:pt x="242" y="133"/>
                  </a:lnTo>
                  <a:lnTo>
                    <a:pt x="233" y="134"/>
                  </a:lnTo>
                  <a:lnTo>
                    <a:pt x="225" y="136"/>
                  </a:lnTo>
                  <a:lnTo>
                    <a:pt x="216" y="138"/>
                  </a:lnTo>
                  <a:lnTo>
                    <a:pt x="209" y="140"/>
                  </a:lnTo>
                  <a:lnTo>
                    <a:pt x="199" y="142"/>
                  </a:lnTo>
                  <a:lnTo>
                    <a:pt x="192" y="144"/>
                  </a:lnTo>
                  <a:lnTo>
                    <a:pt x="183" y="145"/>
                  </a:lnTo>
                  <a:lnTo>
                    <a:pt x="175" y="149"/>
                  </a:lnTo>
                  <a:lnTo>
                    <a:pt x="168" y="149"/>
                  </a:lnTo>
                  <a:lnTo>
                    <a:pt x="161" y="151"/>
                  </a:lnTo>
                  <a:lnTo>
                    <a:pt x="153" y="153"/>
                  </a:lnTo>
                  <a:lnTo>
                    <a:pt x="146" y="156"/>
                  </a:lnTo>
                  <a:lnTo>
                    <a:pt x="138" y="156"/>
                  </a:lnTo>
                  <a:lnTo>
                    <a:pt x="131" y="158"/>
                  </a:lnTo>
                  <a:lnTo>
                    <a:pt x="124" y="160"/>
                  </a:lnTo>
                  <a:lnTo>
                    <a:pt x="118" y="162"/>
                  </a:lnTo>
                  <a:lnTo>
                    <a:pt x="111" y="164"/>
                  </a:lnTo>
                  <a:lnTo>
                    <a:pt x="105" y="166"/>
                  </a:lnTo>
                  <a:lnTo>
                    <a:pt x="100" y="166"/>
                  </a:lnTo>
                  <a:lnTo>
                    <a:pt x="94" y="169"/>
                  </a:lnTo>
                  <a:lnTo>
                    <a:pt x="89" y="169"/>
                  </a:lnTo>
                  <a:lnTo>
                    <a:pt x="83" y="171"/>
                  </a:lnTo>
                  <a:lnTo>
                    <a:pt x="79" y="171"/>
                  </a:lnTo>
                  <a:lnTo>
                    <a:pt x="74" y="173"/>
                  </a:lnTo>
                  <a:lnTo>
                    <a:pt x="67" y="175"/>
                  </a:lnTo>
                  <a:lnTo>
                    <a:pt x="59" y="179"/>
                  </a:lnTo>
                  <a:lnTo>
                    <a:pt x="54" y="179"/>
                  </a:lnTo>
                  <a:lnTo>
                    <a:pt x="50" y="180"/>
                  </a:lnTo>
                  <a:lnTo>
                    <a:pt x="48" y="182"/>
                  </a:lnTo>
                  <a:lnTo>
                    <a:pt x="52" y="182"/>
                  </a:lnTo>
                  <a:lnTo>
                    <a:pt x="55" y="180"/>
                  </a:lnTo>
                  <a:lnTo>
                    <a:pt x="61" y="180"/>
                  </a:lnTo>
                  <a:lnTo>
                    <a:pt x="65" y="179"/>
                  </a:lnTo>
                  <a:lnTo>
                    <a:pt x="68" y="179"/>
                  </a:lnTo>
                  <a:lnTo>
                    <a:pt x="72" y="177"/>
                  </a:lnTo>
                  <a:lnTo>
                    <a:pt x="78" y="177"/>
                  </a:lnTo>
                  <a:lnTo>
                    <a:pt x="81" y="175"/>
                  </a:lnTo>
                  <a:lnTo>
                    <a:pt x="87" y="175"/>
                  </a:lnTo>
                  <a:lnTo>
                    <a:pt x="92" y="175"/>
                  </a:lnTo>
                  <a:lnTo>
                    <a:pt x="100" y="175"/>
                  </a:lnTo>
                  <a:lnTo>
                    <a:pt x="105" y="173"/>
                  </a:lnTo>
                  <a:lnTo>
                    <a:pt x="111" y="171"/>
                  </a:lnTo>
                  <a:lnTo>
                    <a:pt x="118" y="169"/>
                  </a:lnTo>
                  <a:lnTo>
                    <a:pt x="126" y="169"/>
                  </a:lnTo>
                  <a:lnTo>
                    <a:pt x="133" y="168"/>
                  </a:lnTo>
                  <a:lnTo>
                    <a:pt x="140" y="166"/>
                  </a:lnTo>
                  <a:lnTo>
                    <a:pt x="148" y="166"/>
                  </a:lnTo>
                  <a:lnTo>
                    <a:pt x="155" y="166"/>
                  </a:lnTo>
                  <a:lnTo>
                    <a:pt x="162" y="164"/>
                  </a:lnTo>
                  <a:lnTo>
                    <a:pt x="170" y="162"/>
                  </a:lnTo>
                  <a:lnTo>
                    <a:pt x="179" y="160"/>
                  </a:lnTo>
                  <a:lnTo>
                    <a:pt x="188" y="160"/>
                  </a:lnTo>
                  <a:lnTo>
                    <a:pt x="196" y="158"/>
                  </a:lnTo>
                  <a:lnTo>
                    <a:pt x="205" y="158"/>
                  </a:lnTo>
                  <a:lnTo>
                    <a:pt x="214" y="156"/>
                  </a:lnTo>
                  <a:lnTo>
                    <a:pt x="223" y="156"/>
                  </a:lnTo>
                  <a:lnTo>
                    <a:pt x="231" y="155"/>
                  </a:lnTo>
                  <a:lnTo>
                    <a:pt x="240" y="153"/>
                  </a:lnTo>
                  <a:lnTo>
                    <a:pt x="249" y="151"/>
                  </a:lnTo>
                  <a:lnTo>
                    <a:pt x="258" y="149"/>
                  </a:lnTo>
                  <a:lnTo>
                    <a:pt x="268" y="149"/>
                  </a:lnTo>
                  <a:lnTo>
                    <a:pt x="277" y="147"/>
                  </a:lnTo>
                  <a:lnTo>
                    <a:pt x="286" y="145"/>
                  </a:lnTo>
                  <a:lnTo>
                    <a:pt x="295" y="145"/>
                  </a:lnTo>
                  <a:lnTo>
                    <a:pt x="304" y="144"/>
                  </a:lnTo>
                  <a:lnTo>
                    <a:pt x="314" y="142"/>
                  </a:lnTo>
                  <a:lnTo>
                    <a:pt x="323" y="140"/>
                  </a:lnTo>
                  <a:lnTo>
                    <a:pt x="332" y="140"/>
                  </a:lnTo>
                  <a:lnTo>
                    <a:pt x="339" y="138"/>
                  </a:lnTo>
                  <a:lnTo>
                    <a:pt x="349" y="138"/>
                  </a:lnTo>
                  <a:lnTo>
                    <a:pt x="358" y="136"/>
                  </a:lnTo>
                  <a:lnTo>
                    <a:pt x="367" y="136"/>
                  </a:lnTo>
                  <a:lnTo>
                    <a:pt x="376" y="134"/>
                  </a:lnTo>
                  <a:lnTo>
                    <a:pt x="384" y="134"/>
                  </a:lnTo>
                  <a:lnTo>
                    <a:pt x="393" y="133"/>
                  </a:lnTo>
                  <a:lnTo>
                    <a:pt x="400" y="131"/>
                  </a:lnTo>
                  <a:lnTo>
                    <a:pt x="408" y="131"/>
                  </a:lnTo>
                  <a:lnTo>
                    <a:pt x="415" y="131"/>
                  </a:lnTo>
                  <a:lnTo>
                    <a:pt x="422" y="129"/>
                  </a:lnTo>
                  <a:lnTo>
                    <a:pt x="432" y="129"/>
                  </a:lnTo>
                  <a:lnTo>
                    <a:pt x="439" y="127"/>
                  </a:lnTo>
                  <a:lnTo>
                    <a:pt x="446" y="127"/>
                  </a:lnTo>
                  <a:lnTo>
                    <a:pt x="452" y="125"/>
                  </a:lnTo>
                  <a:lnTo>
                    <a:pt x="459" y="125"/>
                  </a:lnTo>
                  <a:lnTo>
                    <a:pt x="465" y="125"/>
                  </a:lnTo>
                  <a:lnTo>
                    <a:pt x="472" y="125"/>
                  </a:lnTo>
                  <a:lnTo>
                    <a:pt x="478" y="125"/>
                  </a:lnTo>
                  <a:lnTo>
                    <a:pt x="483" y="125"/>
                  </a:lnTo>
                  <a:lnTo>
                    <a:pt x="489" y="123"/>
                  </a:lnTo>
                  <a:lnTo>
                    <a:pt x="492" y="123"/>
                  </a:lnTo>
                  <a:lnTo>
                    <a:pt x="498" y="123"/>
                  </a:lnTo>
                  <a:lnTo>
                    <a:pt x="504" y="123"/>
                  </a:lnTo>
                  <a:lnTo>
                    <a:pt x="509" y="123"/>
                  </a:lnTo>
                  <a:lnTo>
                    <a:pt x="515" y="123"/>
                  </a:lnTo>
                  <a:lnTo>
                    <a:pt x="520" y="123"/>
                  </a:lnTo>
                  <a:lnTo>
                    <a:pt x="528" y="123"/>
                  </a:lnTo>
                  <a:lnTo>
                    <a:pt x="531" y="121"/>
                  </a:lnTo>
                  <a:lnTo>
                    <a:pt x="537" y="121"/>
                  </a:lnTo>
                  <a:lnTo>
                    <a:pt x="544" y="121"/>
                  </a:lnTo>
                  <a:lnTo>
                    <a:pt x="550" y="121"/>
                  </a:lnTo>
                  <a:lnTo>
                    <a:pt x="555" y="121"/>
                  </a:lnTo>
                  <a:lnTo>
                    <a:pt x="561" y="121"/>
                  </a:lnTo>
                  <a:lnTo>
                    <a:pt x="566" y="121"/>
                  </a:lnTo>
                  <a:lnTo>
                    <a:pt x="572" y="121"/>
                  </a:lnTo>
                  <a:lnTo>
                    <a:pt x="577" y="121"/>
                  </a:lnTo>
                  <a:lnTo>
                    <a:pt x="583" y="121"/>
                  </a:lnTo>
                  <a:lnTo>
                    <a:pt x="588" y="121"/>
                  </a:lnTo>
                  <a:lnTo>
                    <a:pt x="594" y="121"/>
                  </a:lnTo>
                  <a:lnTo>
                    <a:pt x="599" y="121"/>
                  </a:lnTo>
                  <a:lnTo>
                    <a:pt x="605" y="121"/>
                  </a:lnTo>
                  <a:lnTo>
                    <a:pt x="611" y="121"/>
                  </a:lnTo>
                  <a:lnTo>
                    <a:pt x="616" y="121"/>
                  </a:lnTo>
                  <a:lnTo>
                    <a:pt x="622" y="121"/>
                  </a:lnTo>
                  <a:lnTo>
                    <a:pt x="627" y="121"/>
                  </a:lnTo>
                  <a:lnTo>
                    <a:pt x="633" y="121"/>
                  </a:lnTo>
                  <a:lnTo>
                    <a:pt x="638" y="121"/>
                  </a:lnTo>
                  <a:lnTo>
                    <a:pt x="644" y="121"/>
                  </a:lnTo>
                  <a:lnTo>
                    <a:pt x="649" y="121"/>
                  </a:lnTo>
                  <a:lnTo>
                    <a:pt x="653" y="121"/>
                  </a:lnTo>
                  <a:lnTo>
                    <a:pt x="658" y="123"/>
                  </a:lnTo>
                  <a:lnTo>
                    <a:pt x="664" y="123"/>
                  </a:lnTo>
                  <a:lnTo>
                    <a:pt x="668" y="123"/>
                  </a:lnTo>
                  <a:lnTo>
                    <a:pt x="673" y="123"/>
                  </a:lnTo>
                  <a:lnTo>
                    <a:pt x="677" y="123"/>
                  </a:lnTo>
                  <a:lnTo>
                    <a:pt x="686" y="123"/>
                  </a:lnTo>
                  <a:lnTo>
                    <a:pt x="695" y="123"/>
                  </a:lnTo>
                  <a:lnTo>
                    <a:pt x="703" y="123"/>
                  </a:lnTo>
                  <a:lnTo>
                    <a:pt x="710" y="123"/>
                  </a:lnTo>
                  <a:lnTo>
                    <a:pt x="717" y="123"/>
                  </a:lnTo>
                  <a:lnTo>
                    <a:pt x="725" y="123"/>
                  </a:lnTo>
                  <a:lnTo>
                    <a:pt x="729" y="123"/>
                  </a:lnTo>
                  <a:lnTo>
                    <a:pt x="734" y="123"/>
                  </a:lnTo>
                  <a:lnTo>
                    <a:pt x="738" y="123"/>
                  </a:lnTo>
                  <a:lnTo>
                    <a:pt x="743" y="123"/>
                  </a:lnTo>
                  <a:lnTo>
                    <a:pt x="747" y="123"/>
                  </a:lnTo>
                  <a:lnTo>
                    <a:pt x="751" y="125"/>
                  </a:lnTo>
                  <a:lnTo>
                    <a:pt x="751" y="129"/>
                  </a:lnTo>
                  <a:lnTo>
                    <a:pt x="754" y="136"/>
                  </a:lnTo>
                  <a:lnTo>
                    <a:pt x="754" y="140"/>
                  </a:lnTo>
                  <a:lnTo>
                    <a:pt x="754" y="144"/>
                  </a:lnTo>
                  <a:lnTo>
                    <a:pt x="752" y="145"/>
                  </a:lnTo>
                  <a:lnTo>
                    <a:pt x="749" y="147"/>
                  </a:lnTo>
                  <a:lnTo>
                    <a:pt x="743" y="145"/>
                  </a:lnTo>
                  <a:lnTo>
                    <a:pt x="736" y="145"/>
                  </a:lnTo>
                  <a:lnTo>
                    <a:pt x="730" y="144"/>
                  </a:lnTo>
                  <a:lnTo>
                    <a:pt x="727" y="144"/>
                  </a:lnTo>
                  <a:lnTo>
                    <a:pt x="719" y="144"/>
                  </a:lnTo>
                  <a:lnTo>
                    <a:pt x="714" y="144"/>
                  </a:lnTo>
                  <a:lnTo>
                    <a:pt x="705" y="144"/>
                  </a:lnTo>
                  <a:lnTo>
                    <a:pt x="697" y="144"/>
                  </a:lnTo>
                  <a:lnTo>
                    <a:pt x="690" y="144"/>
                  </a:lnTo>
                  <a:lnTo>
                    <a:pt x="681" y="144"/>
                  </a:lnTo>
                  <a:lnTo>
                    <a:pt x="677" y="144"/>
                  </a:lnTo>
                  <a:lnTo>
                    <a:pt x="671" y="144"/>
                  </a:lnTo>
                  <a:lnTo>
                    <a:pt x="668" y="144"/>
                  </a:lnTo>
                  <a:lnTo>
                    <a:pt x="662" y="144"/>
                  </a:lnTo>
                  <a:lnTo>
                    <a:pt x="658" y="144"/>
                  </a:lnTo>
                  <a:lnTo>
                    <a:pt x="653" y="144"/>
                  </a:lnTo>
                  <a:lnTo>
                    <a:pt x="647" y="144"/>
                  </a:lnTo>
                  <a:lnTo>
                    <a:pt x="644" y="144"/>
                  </a:lnTo>
                  <a:lnTo>
                    <a:pt x="638" y="144"/>
                  </a:lnTo>
                  <a:lnTo>
                    <a:pt x="633" y="144"/>
                  </a:lnTo>
                  <a:lnTo>
                    <a:pt x="627" y="144"/>
                  </a:lnTo>
                  <a:lnTo>
                    <a:pt x="622" y="144"/>
                  </a:lnTo>
                  <a:lnTo>
                    <a:pt x="616" y="144"/>
                  </a:lnTo>
                  <a:lnTo>
                    <a:pt x="611" y="144"/>
                  </a:lnTo>
                  <a:lnTo>
                    <a:pt x="605" y="144"/>
                  </a:lnTo>
                  <a:lnTo>
                    <a:pt x="599" y="144"/>
                  </a:lnTo>
                  <a:lnTo>
                    <a:pt x="594" y="144"/>
                  </a:lnTo>
                  <a:lnTo>
                    <a:pt x="588" y="144"/>
                  </a:lnTo>
                  <a:lnTo>
                    <a:pt x="583" y="144"/>
                  </a:lnTo>
                  <a:lnTo>
                    <a:pt x="577" y="144"/>
                  </a:lnTo>
                  <a:lnTo>
                    <a:pt x="572" y="144"/>
                  </a:lnTo>
                  <a:lnTo>
                    <a:pt x="566" y="144"/>
                  </a:lnTo>
                  <a:lnTo>
                    <a:pt x="561" y="144"/>
                  </a:lnTo>
                  <a:lnTo>
                    <a:pt x="555" y="144"/>
                  </a:lnTo>
                  <a:lnTo>
                    <a:pt x="550" y="144"/>
                  </a:lnTo>
                  <a:lnTo>
                    <a:pt x="544" y="144"/>
                  </a:lnTo>
                  <a:lnTo>
                    <a:pt x="537" y="144"/>
                  </a:lnTo>
                  <a:lnTo>
                    <a:pt x="533" y="144"/>
                  </a:lnTo>
                  <a:lnTo>
                    <a:pt x="528" y="144"/>
                  </a:lnTo>
                  <a:lnTo>
                    <a:pt x="520" y="145"/>
                  </a:lnTo>
                  <a:lnTo>
                    <a:pt x="515" y="145"/>
                  </a:lnTo>
                  <a:lnTo>
                    <a:pt x="511" y="145"/>
                  </a:lnTo>
                  <a:lnTo>
                    <a:pt x="504" y="145"/>
                  </a:lnTo>
                  <a:lnTo>
                    <a:pt x="500" y="145"/>
                  </a:lnTo>
                  <a:lnTo>
                    <a:pt x="492" y="145"/>
                  </a:lnTo>
                  <a:lnTo>
                    <a:pt x="489" y="147"/>
                  </a:lnTo>
                  <a:lnTo>
                    <a:pt x="483" y="147"/>
                  </a:lnTo>
                  <a:lnTo>
                    <a:pt x="478" y="147"/>
                  </a:lnTo>
                  <a:lnTo>
                    <a:pt x="474" y="147"/>
                  </a:lnTo>
                  <a:lnTo>
                    <a:pt x="469" y="149"/>
                  </a:lnTo>
                  <a:lnTo>
                    <a:pt x="463" y="149"/>
                  </a:lnTo>
                  <a:lnTo>
                    <a:pt x="457" y="149"/>
                  </a:lnTo>
                  <a:lnTo>
                    <a:pt x="450" y="149"/>
                  </a:lnTo>
                  <a:lnTo>
                    <a:pt x="445" y="149"/>
                  </a:lnTo>
                  <a:lnTo>
                    <a:pt x="437" y="149"/>
                  </a:lnTo>
                  <a:lnTo>
                    <a:pt x="432" y="151"/>
                  </a:lnTo>
                  <a:lnTo>
                    <a:pt x="422" y="151"/>
                  </a:lnTo>
                  <a:lnTo>
                    <a:pt x="417" y="153"/>
                  </a:lnTo>
                  <a:lnTo>
                    <a:pt x="408" y="153"/>
                  </a:lnTo>
                  <a:lnTo>
                    <a:pt x="400" y="155"/>
                  </a:lnTo>
                  <a:lnTo>
                    <a:pt x="393" y="155"/>
                  </a:lnTo>
                  <a:lnTo>
                    <a:pt x="384" y="156"/>
                  </a:lnTo>
                  <a:lnTo>
                    <a:pt x="374" y="156"/>
                  </a:lnTo>
                  <a:lnTo>
                    <a:pt x="367" y="158"/>
                  </a:lnTo>
                  <a:lnTo>
                    <a:pt x="358" y="158"/>
                  </a:lnTo>
                  <a:lnTo>
                    <a:pt x="351" y="160"/>
                  </a:lnTo>
                  <a:lnTo>
                    <a:pt x="339" y="162"/>
                  </a:lnTo>
                  <a:lnTo>
                    <a:pt x="330" y="164"/>
                  </a:lnTo>
                  <a:lnTo>
                    <a:pt x="321" y="164"/>
                  </a:lnTo>
                  <a:lnTo>
                    <a:pt x="312" y="166"/>
                  </a:lnTo>
                  <a:lnTo>
                    <a:pt x="301" y="166"/>
                  </a:lnTo>
                  <a:lnTo>
                    <a:pt x="293" y="168"/>
                  </a:lnTo>
                  <a:lnTo>
                    <a:pt x="282" y="169"/>
                  </a:lnTo>
                  <a:lnTo>
                    <a:pt x="273" y="171"/>
                  </a:lnTo>
                  <a:lnTo>
                    <a:pt x="264" y="173"/>
                  </a:lnTo>
                  <a:lnTo>
                    <a:pt x="253" y="175"/>
                  </a:lnTo>
                  <a:lnTo>
                    <a:pt x="244" y="175"/>
                  </a:lnTo>
                  <a:lnTo>
                    <a:pt x="233" y="177"/>
                  </a:lnTo>
                  <a:lnTo>
                    <a:pt x="223" y="179"/>
                  </a:lnTo>
                  <a:lnTo>
                    <a:pt x="214" y="180"/>
                  </a:lnTo>
                  <a:lnTo>
                    <a:pt x="205" y="182"/>
                  </a:lnTo>
                  <a:lnTo>
                    <a:pt x="196" y="184"/>
                  </a:lnTo>
                  <a:lnTo>
                    <a:pt x="185" y="186"/>
                  </a:lnTo>
                  <a:lnTo>
                    <a:pt x="175" y="186"/>
                  </a:lnTo>
                  <a:lnTo>
                    <a:pt x="166" y="188"/>
                  </a:lnTo>
                  <a:lnTo>
                    <a:pt x="157" y="190"/>
                  </a:lnTo>
                  <a:lnTo>
                    <a:pt x="146" y="190"/>
                  </a:lnTo>
                  <a:lnTo>
                    <a:pt x="138" y="192"/>
                  </a:lnTo>
                  <a:lnTo>
                    <a:pt x="129" y="193"/>
                  </a:lnTo>
                  <a:lnTo>
                    <a:pt x="120" y="195"/>
                  </a:lnTo>
                  <a:lnTo>
                    <a:pt x="111" y="195"/>
                  </a:lnTo>
                  <a:lnTo>
                    <a:pt x="103" y="197"/>
                  </a:lnTo>
                  <a:lnTo>
                    <a:pt x="96" y="199"/>
                  </a:lnTo>
                  <a:lnTo>
                    <a:pt x="89" y="201"/>
                  </a:lnTo>
                  <a:lnTo>
                    <a:pt x="81" y="201"/>
                  </a:lnTo>
                  <a:lnTo>
                    <a:pt x="72" y="203"/>
                  </a:lnTo>
                  <a:lnTo>
                    <a:pt x="65" y="203"/>
                  </a:lnTo>
                  <a:lnTo>
                    <a:pt x="59" y="204"/>
                  </a:lnTo>
                  <a:lnTo>
                    <a:pt x="52" y="204"/>
                  </a:lnTo>
                  <a:lnTo>
                    <a:pt x="46" y="206"/>
                  </a:lnTo>
                  <a:lnTo>
                    <a:pt x="41" y="206"/>
                  </a:lnTo>
                  <a:lnTo>
                    <a:pt x="35" y="208"/>
                  </a:lnTo>
                  <a:lnTo>
                    <a:pt x="30" y="208"/>
                  </a:lnTo>
                  <a:lnTo>
                    <a:pt x="26" y="210"/>
                  </a:lnTo>
                  <a:lnTo>
                    <a:pt x="22" y="210"/>
                  </a:lnTo>
                  <a:lnTo>
                    <a:pt x="19" y="212"/>
                  </a:lnTo>
                  <a:lnTo>
                    <a:pt x="11" y="212"/>
                  </a:lnTo>
                  <a:lnTo>
                    <a:pt x="6" y="214"/>
                  </a:lnTo>
                  <a:lnTo>
                    <a:pt x="4" y="214"/>
                  </a:lnTo>
                  <a:lnTo>
                    <a:pt x="4" y="215"/>
                  </a:lnTo>
                  <a:lnTo>
                    <a:pt x="2" y="212"/>
                  </a:lnTo>
                  <a:lnTo>
                    <a:pt x="0" y="206"/>
                  </a:lnTo>
                  <a:lnTo>
                    <a:pt x="0" y="203"/>
                  </a:lnTo>
                  <a:lnTo>
                    <a:pt x="4" y="199"/>
                  </a:lnTo>
                  <a:lnTo>
                    <a:pt x="6" y="197"/>
                  </a:lnTo>
                  <a:lnTo>
                    <a:pt x="9" y="195"/>
                  </a:lnTo>
                  <a:lnTo>
                    <a:pt x="13" y="195"/>
                  </a:lnTo>
                  <a:lnTo>
                    <a:pt x="20" y="193"/>
                  </a:lnTo>
                  <a:lnTo>
                    <a:pt x="19" y="193"/>
                  </a:lnTo>
                  <a:lnTo>
                    <a:pt x="15" y="192"/>
                  </a:lnTo>
                  <a:lnTo>
                    <a:pt x="13" y="188"/>
                  </a:lnTo>
                  <a:lnTo>
                    <a:pt x="11" y="186"/>
                  </a:lnTo>
                  <a:lnTo>
                    <a:pt x="11" y="180"/>
                  </a:lnTo>
                  <a:lnTo>
                    <a:pt x="15" y="175"/>
                  </a:lnTo>
                  <a:lnTo>
                    <a:pt x="19" y="173"/>
                  </a:lnTo>
                  <a:lnTo>
                    <a:pt x="24" y="169"/>
                  </a:lnTo>
                  <a:lnTo>
                    <a:pt x="28" y="168"/>
                  </a:lnTo>
                  <a:lnTo>
                    <a:pt x="32" y="168"/>
                  </a:lnTo>
                  <a:lnTo>
                    <a:pt x="35" y="166"/>
                  </a:lnTo>
                  <a:lnTo>
                    <a:pt x="41" y="166"/>
                  </a:lnTo>
                  <a:lnTo>
                    <a:pt x="39" y="166"/>
                  </a:lnTo>
                  <a:lnTo>
                    <a:pt x="37" y="166"/>
                  </a:lnTo>
                  <a:lnTo>
                    <a:pt x="32" y="166"/>
                  </a:lnTo>
                  <a:lnTo>
                    <a:pt x="28" y="166"/>
                  </a:lnTo>
                  <a:lnTo>
                    <a:pt x="22" y="164"/>
                  </a:lnTo>
                  <a:lnTo>
                    <a:pt x="19" y="162"/>
                  </a:lnTo>
                  <a:lnTo>
                    <a:pt x="13" y="160"/>
                  </a:lnTo>
                  <a:lnTo>
                    <a:pt x="11" y="158"/>
                  </a:lnTo>
                  <a:lnTo>
                    <a:pt x="17" y="1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4620" y="3958"/>
              <a:ext cx="16" cy="14"/>
            </a:xfrm>
            <a:custGeom>
              <a:avLst/>
              <a:gdLst>
                <a:gd name="T0" fmla="*/ 16 w 31"/>
                <a:gd name="T1" fmla="*/ 11 h 30"/>
                <a:gd name="T2" fmla="*/ 15 w 31"/>
                <a:gd name="T3" fmla="*/ 10 h 30"/>
                <a:gd name="T4" fmla="*/ 14 w 31"/>
                <a:gd name="T5" fmla="*/ 8 h 30"/>
                <a:gd name="T6" fmla="*/ 12 w 31"/>
                <a:gd name="T7" fmla="*/ 6 h 30"/>
                <a:gd name="T8" fmla="*/ 10 w 31"/>
                <a:gd name="T9" fmla="*/ 5 h 30"/>
                <a:gd name="T10" fmla="*/ 8 w 31"/>
                <a:gd name="T11" fmla="*/ 1 h 30"/>
                <a:gd name="T12" fmla="*/ 5 w 31"/>
                <a:gd name="T13" fmla="*/ 0 h 30"/>
                <a:gd name="T14" fmla="*/ 3 w 31"/>
                <a:gd name="T15" fmla="*/ 1 h 30"/>
                <a:gd name="T16" fmla="*/ 1 w 31"/>
                <a:gd name="T17" fmla="*/ 3 h 30"/>
                <a:gd name="T18" fmla="*/ 0 w 31"/>
                <a:gd name="T19" fmla="*/ 5 h 30"/>
                <a:gd name="T20" fmla="*/ 0 w 31"/>
                <a:gd name="T21" fmla="*/ 7 h 30"/>
                <a:gd name="T22" fmla="*/ 3 w 31"/>
                <a:gd name="T23" fmla="*/ 9 h 30"/>
                <a:gd name="T24" fmla="*/ 5 w 31"/>
                <a:gd name="T25" fmla="*/ 11 h 30"/>
                <a:gd name="T26" fmla="*/ 8 w 31"/>
                <a:gd name="T27" fmla="*/ 13 h 30"/>
                <a:gd name="T28" fmla="*/ 10 w 31"/>
                <a:gd name="T29" fmla="*/ 14 h 30"/>
                <a:gd name="T30" fmla="*/ 13 w 31"/>
                <a:gd name="T31" fmla="*/ 13 h 30"/>
                <a:gd name="T32" fmla="*/ 14 w 31"/>
                <a:gd name="T33" fmla="*/ 12 h 30"/>
                <a:gd name="T34" fmla="*/ 16 w 31"/>
                <a:gd name="T35" fmla="*/ 11 h 30"/>
                <a:gd name="T36" fmla="*/ 16 w 31"/>
                <a:gd name="T37" fmla="*/ 11 h 30"/>
                <a:gd name="T38" fmla="*/ 16 w 31"/>
                <a:gd name="T39" fmla="*/ 11 h 3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"/>
                <a:gd name="T61" fmla="*/ 0 h 30"/>
                <a:gd name="T62" fmla="*/ 31 w 31"/>
                <a:gd name="T63" fmla="*/ 30 h 3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" h="30">
                  <a:moveTo>
                    <a:pt x="31" y="24"/>
                  </a:moveTo>
                  <a:lnTo>
                    <a:pt x="30" y="21"/>
                  </a:lnTo>
                  <a:lnTo>
                    <a:pt x="28" y="17"/>
                  </a:lnTo>
                  <a:lnTo>
                    <a:pt x="24" y="13"/>
                  </a:lnTo>
                  <a:lnTo>
                    <a:pt x="20" y="10"/>
                  </a:lnTo>
                  <a:lnTo>
                    <a:pt x="15" y="2"/>
                  </a:lnTo>
                  <a:lnTo>
                    <a:pt x="9" y="0"/>
                  </a:lnTo>
                  <a:lnTo>
                    <a:pt x="6" y="2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6" y="19"/>
                  </a:lnTo>
                  <a:lnTo>
                    <a:pt x="9" y="24"/>
                  </a:lnTo>
                  <a:lnTo>
                    <a:pt x="15" y="28"/>
                  </a:lnTo>
                  <a:lnTo>
                    <a:pt x="20" y="30"/>
                  </a:lnTo>
                  <a:lnTo>
                    <a:pt x="26" y="28"/>
                  </a:lnTo>
                  <a:lnTo>
                    <a:pt x="28" y="26"/>
                  </a:lnTo>
                  <a:lnTo>
                    <a:pt x="31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4634" y="3961"/>
              <a:ext cx="67" cy="58"/>
            </a:xfrm>
            <a:custGeom>
              <a:avLst/>
              <a:gdLst>
                <a:gd name="T0" fmla="*/ 0 w 132"/>
                <a:gd name="T1" fmla="*/ 37 h 116"/>
                <a:gd name="T2" fmla="*/ 0 w 132"/>
                <a:gd name="T3" fmla="*/ 26 h 116"/>
                <a:gd name="T4" fmla="*/ 3 w 132"/>
                <a:gd name="T5" fmla="*/ 19 h 116"/>
                <a:gd name="T6" fmla="*/ 6 w 132"/>
                <a:gd name="T7" fmla="*/ 12 h 116"/>
                <a:gd name="T8" fmla="*/ 17 w 132"/>
                <a:gd name="T9" fmla="*/ 4 h 116"/>
                <a:gd name="T10" fmla="*/ 30 w 132"/>
                <a:gd name="T11" fmla="*/ 0 h 116"/>
                <a:gd name="T12" fmla="*/ 41 w 132"/>
                <a:gd name="T13" fmla="*/ 1 h 116"/>
                <a:gd name="T14" fmla="*/ 49 w 132"/>
                <a:gd name="T15" fmla="*/ 2 h 116"/>
                <a:gd name="T16" fmla="*/ 57 w 132"/>
                <a:gd name="T17" fmla="*/ 11 h 116"/>
                <a:gd name="T18" fmla="*/ 61 w 132"/>
                <a:gd name="T19" fmla="*/ 15 h 116"/>
                <a:gd name="T20" fmla="*/ 66 w 132"/>
                <a:gd name="T21" fmla="*/ 19 h 116"/>
                <a:gd name="T22" fmla="*/ 66 w 132"/>
                <a:gd name="T23" fmla="*/ 30 h 116"/>
                <a:gd name="T24" fmla="*/ 63 w 132"/>
                <a:gd name="T25" fmla="*/ 40 h 116"/>
                <a:gd name="T26" fmla="*/ 57 w 132"/>
                <a:gd name="T27" fmla="*/ 39 h 116"/>
                <a:gd name="T28" fmla="*/ 50 w 132"/>
                <a:gd name="T29" fmla="*/ 33 h 116"/>
                <a:gd name="T30" fmla="*/ 49 w 132"/>
                <a:gd name="T31" fmla="*/ 26 h 116"/>
                <a:gd name="T32" fmla="*/ 48 w 132"/>
                <a:gd name="T33" fmla="*/ 13 h 116"/>
                <a:gd name="T34" fmla="*/ 39 w 132"/>
                <a:gd name="T35" fmla="*/ 8 h 116"/>
                <a:gd name="T36" fmla="*/ 30 w 132"/>
                <a:gd name="T37" fmla="*/ 7 h 116"/>
                <a:gd name="T38" fmla="*/ 22 w 132"/>
                <a:gd name="T39" fmla="*/ 10 h 116"/>
                <a:gd name="T40" fmla="*/ 17 w 132"/>
                <a:gd name="T41" fmla="*/ 20 h 116"/>
                <a:gd name="T42" fmla="*/ 20 w 132"/>
                <a:gd name="T43" fmla="*/ 22 h 116"/>
                <a:gd name="T44" fmla="*/ 31 w 132"/>
                <a:gd name="T45" fmla="*/ 23 h 116"/>
                <a:gd name="T46" fmla="*/ 37 w 132"/>
                <a:gd name="T47" fmla="*/ 29 h 116"/>
                <a:gd name="T48" fmla="*/ 27 w 132"/>
                <a:gd name="T49" fmla="*/ 31 h 116"/>
                <a:gd name="T50" fmla="*/ 26 w 132"/>
                <a:gd name="T51" fmla="*/ 35 h 116"/>
                <a:gd name="T52" fmla="*/ 29 w 132"/>
                <a:gd name="T53" fmla="*/ 43 h 116"/>
                <a:gd name="T54" fmla="*/ 31 w 132"/>
                <a:gd name="T55" fmla="*/ 48 h 116"/>
                <a:gd name="T56" fmla="*/ 40 w 132"/>
                <a:gd name="T57" fmla="*/ 48 h 116"/>
                <a:gd name="T58" fmla="*/ 43 w 132"/>
                <a:gd name="T59" fmla="*/ 54 h 116"/>
                <a:gd name="T60" fmla="*/ 38 w 132"/>
                <a:gd name="T61" fmla="*/ 57 h 116"/>
                <a:gd name="T62" fmla="*/ 30 w 132"/>
                <a:gd name="T63" fmla="*/ 56 h 116"/>
                <a:gd name="T64" fmla="*/ 22 w 132"/>
                <a:gd name="T65" fmla="*/ 56 h 116"/>
                <a:gd name="T66" fmla="*/ 16 w 132"/>
                <a:gd name="T67" fmla="*/ 56 h 116"/>
                <a:gd name="T68" fmla="*/ 12 w 132"/>
                <a:gd name="T69" fmla="*/ 53 h 116"/>
                <a:gd name="T70" fmla="*/ 13 w 132"/>
                <a:gd name="T71" fmla="*/ 49 h 116"/>
                <a:gd name="T72" fmla="*/ 19 w 132"/>
                <a:gd name="T73" fmla="*/ 42 h 116"/>
                <a:gd name="T74" fmla="*/ 15 w 132"/>
                <a:gd name="T75" fmla="*/ 41 h 116"/>
                <a:gd name="T76" fmla="*/ 15 w 132"/>
                <a:gd name="T77" fmla="*/ 30 h 116"/>
                <a:gd name="T78" fmla="*/ 8 w 132"/>
                <a:gd name="T79" fmla="*/ 29 h 116"/>
                <a:gd name="T80" fmla="*/ 7 w 132"/>
                <a:gd name="T81" fmla="*/ 35 h 116"/>
                <a:gd name="T82" fmla="*/ 8 w 132"/>
                <a:gd name="T83" fmla="*/ 43 h 116"/>
                <a:gd name="T84" fmla="*/ 2 w 132"/>
                <a:gd name="T85" fmla="*/ 42 h 11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32"/>
                <a:gd name="T130" fmla="*/ 0 h 116"/>
                <a:gd name="T131" fmla="*/ 132 w 132"/>
                <a:gd name="T132" fmla="*/ 116 h 11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32" h="116">
                  <a:moveTo>
                    <a:pt x="2" y="83"/>
                  </a:moveTo>
                  <a:lnTo>
                    <a:pt x="2" y="79"/>
                  </a:lnTo>
                  <a:lnTo>
                    <a:pt x="0" y="73"/>
                  </a:lnTo>
                  <a:lnTo>
                    <a:pt x="0" y="66"/>
                  </a:lnTo>
                  <a:lnTo>
                    <a:pt x="0" y="57"/>
                  </a:lnTo>
                  <a:lnTo>
                    <a:pt x="0" y="51"/>
                  </a:lnTo>
                  <a:lnTo>
                    <a:pt x="2" y="48"/>
                  </a:lnTo>
                  <a:lnTo>
                    <a:pt x="2" y="42"/>
                  </a:lnTo>
                  <a:lnTo>
                    <a:pt x="5" y="38"/>
                  </a:lnTo>
                  <a:lnTo>
                    <a:pt x="7" y="33"/>
                  </a:lnTo>
                  <a:lnTo>
                    <a:pt x="9" y="27"/>
                  </a:lnTo>
                  <a:lnTo>
                    <a:pt x="11" y="24"/>
                  </a:lnTo>
                  <a:lnTo>
                    <a:pt x="16" y="20"/>
                  </a:lnTo>
                  <a:lnTo>
                    <a:pt x="24" y="13"/>
                  </a:lnTo>
                  <a:lnTo>
                    <a:pt x="33" y="7"/>
                  </a:lnTo>
                  <a:lnTo>
                    <a:pt x="42" y="3"/>
                  </a:lnTo>
                  <a:lnTo>
                    <a:pt x="49" y="2"/>
                  </a:lnTo>
                  <a:lnTo>
                    <a:pt x="59" y="0"/>
                  </a:lnTo>
                  <a:lnTo>
                    <a:pt x="68" y="0"/>
                  </a:lnTo>
                  <a:lnTo>
                    <a:pt x="73" y="0"/>
                  </a:lnTo>
                  <a:lnTo>
                    <a:pt x="81" y="2"/>
                  </a:lnTo>
                  <a:lnTo>
                    <a:pt x="86" y="2"/>
                  </a:lnTo>
                  <a:lnTo>
                    <a:pt x="94" y="3"/>
                  </a:lnTo>
                  <a:lnTo>
                    <a:pt x="97" y="3"/>
                  </a:lnTo>
                  <a:lnTo>
                    <a:pt x="103" y="7"/>
                  </a:lnTo>
                  <a:lnTo>
                    <a:pt x="110" y="14"/>
                  </a:lnTo>
                  <a:lnTo>
                    <a:pt x="112" y="22"/>
                  </a:lnTo>
                  <a:lnTo>
                    <a:pt x="114" y="26"/>
                  </a:lnTo>
                  <a:lnTo>
                    <a:pt x="118" y="29"/>
                  </a:lnTo>
                  <a:lnTo>
                    <a:pt x="121" y="31"/>
                  </a:lnTo>
                  <a:lnTo>
                    <a:pt x="125" y="31"/>
                  </a:lnTo>
                  <a:lnTo>
                    <a:pt x="132" y="35"/>
                  </a:lnTo>
                  <a:lnTo>
                    <a:pt x="131" y="38"/>
                  </a:lnTo>
                  <a:lnTo>
                    <a:pt x="129" y="46"/>
                  </a:lnTo>
                  <a:lnTo>
                    <a:pt x="129" y="53"/>
                  </a:lnTo>
                  <a:lnTo>
                    <a:pt x="131" y="61"/>
                  </a:lnTo>
                  <a:lnTo>
                    <a:pt x="129" y="68"/>
                  </a:lnTo>
                  <a:lnTo>
                    <a:pt x="129" y="73"/>
                  </a:lnTo>
                  <a:lnTo>
                    <a:pt x="125" y="79"/>
                  </a:lnTo>
                  <a:lnTo>
                    <a:pt x="123" y="81"/>
                  </a:lnTo>
                  <a:lnTo>
                    <a:pt x="118" y="79"/>
                  </a:lnTo>
                  <a:lnTo>
                    <a:pt x="112" y="77"/>
                  </a:lnTo>
                  <a:lnTo>
                    <a:pt x="108" y="73"/>
                  </a:lnTo>
                  <a:lnTo>
                    <a:pt x="103" y="70"/>
                  </a:lnTo>
                  <a:lnTo>
                    <a:pt x="99" y="66"/>
                  </a:lnTo>
                  <a:lnTo>
                    <a:pt x="97" y="61"/>
                  </a:lnTo>
                  <a:lnTo>
                    <a:pt x="96" y="57"/>
                  </a:lnTo>
                  <a:lnTo>
                    <a:pt x="96" y="51"/>
                  </a:lnTo>
                  <a:lnTo>
                    <a:pt x="94" y="42"/>
                  </a:lnTo>
                  <a:lnTo>
                    <a:pt x="96" y="35"/>
                  </a:lnTo>
                  <a:lnTo>
                    <a:pt x="94" y="26"/>
                  </a:lnTo>
                  <a:lnTo>
                    <a:pt x="88" y="20"/>
                  </a:lnTo>
                  <a:lnTo>
                    <a:pt x="83" y="16"/>
                  </a:lnTo>
                  <a:lnTo>
                    <a:pt x="77" y="16"/>
                  </a:lnTo>
                  <a:lnTo>
                    <a:pt x="72" y="14"/>
                  </a:lnTo>
                  <a:lnTo>
                    <a:pt x="66" y="14"/>
                  </a:lnTo>
                  <a:lnTo>
                    <a:pt x="59" y="14"/>
                  </a:lnTo>
                  <a:lnTo>
                    <a:pt x="53" y="16"/>
                  </a:lnTo>
                  <a:lnTo>
                    <a:pt x="48" y="18"/>
                  </a:lnTo>
                  <a:lnTo>
                    <a:pt x="44" y="20"/>
                  </a:lnTo>
                  <a:lnTo>
                    <a:pt x="37" y="26"/>
                  </a:lnTo>
                  <a:lnTo>
                    <a:pt x="35" y="33"/>
                  </a:lnTo>
                  <a:lnTo>
                    <a:pt x="33" y="40"/>
                  </a:lnTo>
                  <a:lnTo>
                    <a:pt x="35" y="44"/>
                  </a:lnTo>
                  <a:lnTo>
                    <a:pt x="37" y="44"/>
                  </a:lnTo>
                  <a:lnTo>
                    <a:pt x="40" y="44"/>
                  </a:lnTo>
                  <a:lnTo>
                    <a:pt x="48" y="44"/>
                  </a:lnTo>
                  <a:lnTo>
                    <a:pt x="55" y="44"/>
                  </a:lnTo>
                  <a:lnTo>
                    <a:pt x="61" y="46"/>
                  </a:lnTo>
                  <a:lnTo>
                    <a:pt x="68" y="51"/>
                  </a:lnTo>
                  <a:lnTo>
                    <a:pt x="72" y="57"/>
                  </a:lnTo>
                  <a:lnTo>
                    <a:pt x="72" y="59"/>
                  </a:lnTo>
                  <a:lnTo>
                    <a:pt x="66" y="59"/>
                  </a:lnTo>
                  <a:lnTo>
                    <a:pt x="59" y="61"/>
                  </a:lnTo>
                  <a:lnTo>
                    <a:pt x="53" y="62"/>
                  </a:lnTo>
                  <a:lnTo>
                    <a:pt x="51" y="62"/>
                  </a:lnTo>
                  <a:lnTo>
                    <a:pt x="51" y="64"/>
                  </a:lnTo>
                  <a:lnTo>
                    <a:pt x="51" y="70"/>
                  </a:lnTo>
                  <a:lnTo>
                    <a:pt x="53" y="75"/>
                  </a:lnTo>
                  <a:lnTo>
                    <a:pt x="57" y="83"/>
                  </a:lnTo>
                  <a:lnTo>
                    <a:pt x="57" y="86"/>
                  </a:lnTo>
                  <a:lnTo>
                    <a:pt x="59" y="92"/>
                  </a:lnTo>
                  <a:lnTo>
                    <a:pt x="59" y="94"/>
                  </a:lnTo>
                  <a:lnTo>
                    <a:pt x="62" y="96"/>
                  </a:lnTo>
                  <a:lnTo>
                    <a:pt x="68" y="96"/>
                  </a:lnTo>
                  <a:lnTo>
                    <a:pt x="75" y="96"/>
                  </a:lnTo>
                  <a:lnTo>
                    <a:pt x="79" y="96"/>
                  </a:lnTo>
                  <a:lnTo>
                    <a:pt x="81" y="97"/>
                  </a:lnTo>
                  <a:lnTo>
                    <a:pt x="83" y="99"/>
                  </a:lnTo>
                  <a:lnTo>
                    <a:pt x="84" y="107"/>
                  </a:lnTo>
                  <a:lnTo>
                    <a:pt x="84" y="114"/>
                  </a:lnTo>
                  <a:lnTo>
                    <a:pt x="81" y="116"/>
                  </a:lnTo>
                  <a:lnTo>
                    <a:pt x="75" y="114"/>
                  </a:lnTo>
                  <a:lnTo>
                    <a:pt x="68" y="112"/>
                  </a:lnTo>
                  <a:lnTo>
                    <a:pt x="62" y="112"/>
                  </a:lnTo>
                  <a:lnTo>
                    <a:pt x="59" y="112"/>
                  </a:lnTo>
                  <a:lnTo>
                    <a:pt x="53" y="112"/>
                  </a:lnTo>
                  <a:lnTo>
                    <a:pt x="49" y="114"/>
                  </a:lnTo>
                  <a:lnTo>
                    <a:pt x="44" y="112"/>
                  </a:lnTo>
                  <a:lnTo>
                    <a:pt x="38" y="112"/>
                  </a:lnTo>
                  <a:lnTo>
                    <a:pt x="35" y="112"/>
                  </a:lnTo>
                  <a:lnTo>
                    <a:pt x="31" y="112"/>
                  </a:lnTo>
                  <a:lnTo>
                    <a:pt x="25" y="110"/>
                  </a:lnTo>
                  <a:lnTo>
                    <a:pt x="24" y="110"/>
                  </a:lnTo>
                  <a:lnTo>
                    <a:pt x="24" y="105"/>
                  </a:lnTo>
                  <a:lnTo>
                    <a:pt x="24" y="101"/>
                  </a:lnTo>
                  <a:lnTo>
                    <a:pt x="24" y="97"/>
                  </a:lnTo>
                  <a:lnTo>
                    <a:pt x="25" y="97"/>
                  </a:lnTo>
                  <a:lnTo>
                    <a:pt x="38" y="97"/>
                  </a:lnTo>
                  <a:lnTo>
                    <a:pt x="38" y="83"/>
                  </a:lnTo>
                  <a:lnTo>
                    <a:pt x="37" y="83"/>
                  </a:lnTo>
                  <a:lnTo>
                    <a:pt x="33" y="83"/>
                  </a:lnTo>
                  <a:lnTo>
                    <a:pt x="29" y="83"/>
                  </a:lnTo>
                  <a:lnTo>
                    <a:pt x="29" y="81"/>
                  </a:lnTo>
                  <a:lnTo>
                    <a:pt x="29" y="73"/>
                  </a:lnTo>
                  <a:lnTo>
                    <a:pt x="31" y="66"/>
                  </a:lnTo>
                  <a:lnTo>
                    <a:pt x="29" y="61"/>
                  </a:lnTo>
                  <a:lnTo>
                    <a:pt x="25" y="57"/>
                  </a:lnTo>
                  <a:lnTo>
                    <a:pt x="20" y="57"/>
                  </a:lnTo>
                  <a:lnTo>
                    <a:pt x="16" y="59"/>
                  </a:lnTo>
                  <a:lnTo>
                    <a:pt x="14" y="62"/>
                  </a:lnTo>
                  <a:lnTo>
                    <a:pt x="14" y="66"/>
                  </a:lnTo>
                  <a:lnTo>
                    <a:pt x="14" y="70"/>
                  </a:lnTo>
                  <a:lnTo>
                    <a:pt x="16" y="75"/>
                  </a:lnTo>
                  <a:lnTo>
                    <a:pt x="18" y="81"/>
                  </a:lnTo>
                  <a:lnTo>
                    <a:pt x="16" y="85"/>
                  </a:lnTo>
                  <a:lnTo>
                    <a:pt x="11" y="85"/>
                  </a:lnTo>
                  <a:lnTo>
                    <a:pt x="7" y="85"/>
                  </a:lnTo>
                  <a:lnTo>
                    <a:pt x="3" y="83"/>
                  </a:lnTo>
                  <a:lnTo>
                    <a:pt x="2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4719" y="3865"/>
              <a:ext cx="48" cy="45"/>
            </a:xfrm>
            <a:custGeom>
              <a:avLst/>
              <a:gdLst>
                <a:gd name="T0" fmla="*/ 4 w 96"/>
                <a:gd name="T1" fmla="*/ 4 h 90"/>
                <a:gd name="T2" fmla="*/ 5 w 96"/>
                <a:gd name="T3" fmla="*/ 9 h 90"/>
                <a:gd name="T4" fmla="*/ 9 w 96"/>
                <a:gd name="T5" fmla="*/ 10 h 90"/>
                <a:gd name="T6" fmla="*/ 16 w 96"/>
                <a:gd name="T7" fmla="*/ 10 h 90"/>
                <a:gd name="T8" fmla="*/ 19 w 96"/>
                <a:gd name="T9" fmla="*/ 15 h 90"/>
                <a:gd name="T10" fmla="*/ 20 w 96"/>
                <a:gd name="T11" fmla="*/ 21 h 90"/>
                <a:gd name="T12" fmla="*/ 15 w 96"/>
                <a:gd name="T13" fmla="*/ 23 h 90"/>
                <a:gd name="T14" fmla="*/ 11 w 96"/>
                <a:gd name="T15" fmla="*/ 25 h 90"/>
                <a:gd name="T16" fmla="*/ 5 w 96"/>
                <a:gd name="T17" fmla="*/ 27 h 90"/>
                <a:gd name="T18" fmla="*/ 1 w 96"/>
                <a:gd name="T19" fmla="*/ 29 h 90"/>
                <a:gd name="T20" fmla="*/ 1 w 96"/>
                <a:gd name="T21" fmla="*/ 33 h 90"/>
                <a:gd name="T22" fmla="*/ 1 w 96"/>
                <a:gd name="T23" fmla="*/ 38 h 90"/>
                <a:gd name="T24" fmla="*/ 5 w 96"/>
                <a:gd name="T25" fmla="*/ 40 h 90"/>
                <a:gd name="T26" fmla="*/ 11 w 96"/>
                <a:gd name="T27" fmla="*/ 40 h 90"/>
                <a:gd name="T28" fmla="*/ 20 w 96"/>
                <a:gd name="T29" fmla="*/ 40 h 90"/>
                <a:gd name="T30" fmla="*/ 25 w 96"/>
                <a:gd name="T31" fmla="*/ 40 h 90"/>
                <a:gd name="T32" fmla="*/ 38 w 96"/>
                <a:gd name="T33" fmla="*/ 45 h 90"/>
                <a:gd name="T34" fmla="*/ 40 w 96"/>
                <a:gd name="T35" fmla="*/ 43 h 90"/>
                <a:gd name="T36" fmla="*/ 39 w 96"/>
                <a:gd name="T37" fmla="*/ 39 h 90"/>
                <a:gd name="T38" fmla="*/ 34 w 96"/>
                <a:gd name="T39" fmla="*/ 35 h 90"/>
                <a:gd name="T40" fmla="*/ 28 w 96"/>
                <a:gd name="T41" fmla="*/ 34 h 90"/>
                <a:gd name="T42" fmla="*/ 23 w 96"/>
                <a:gd name="T43" fmla="*/ 34 h 90"/>
                <a:gd name="T44" fmla="*/ 17 w 96"/>
                <a:gd name="T45" fmla="*/ 34 h 90"/>
                <a:gd name="T46" fmla="*/ 11 w 96"/>
                <a:gd name="T47" fmla="*/ 33 h 90"/>
                <a:gd name="T48" fmla="*/ 10 w 96"/>
                <a:gd name="T49" fmla="*/ 33 h 90"/>
                <a:gd name="T50" fmla="*/ 12 w 96"/>
                <a:gd name="T51" fmla="*/ 33 h 90"/>
                <a:gd name="T52" fmla="*/ 19 w 96"/>
                <a:gd name="T53" fmla="*/ 31 h 90"/>
                <a:gd name="T54" fmla="*/ 24 w 96"/>
                <a:gd name="T55" fmla="*/ 28 h 90"/>
                <a:gd name="T56" fmla="*/ 28 w 96"/>
                <a:gd name="T57" fmla="*/ 25 h 90"/>
                <a:gd name="T58" fmla="*/ 28 w 96"/>
                <a:gd name="T59" fmla="*/ 20 h 90"/>
                <a:gd name="T60" fmla="*/ 28 w 96"/>
                <a:gd name="T61" fmla="*/ 15 h 90"/>
                <a:gd name="T62" fmla="*/ 28 w 96"/>
                <a:gd name="T63" fmla="*/ 10 h 90"/>
                <a:gd name="T64" fmla="*/ 28 w 96"/>
                <a:gd name="T65" fmla="*/ 10 h 90"/>
                <a:gd name="T66" fmla="*/ 35 w 96"/>
                <a:gd name="T67" fmla="*/ 12 h 90"/>
                <a:gd name="T68" fmla="*/ 41 w 96"/>
                <a:gd name="T69" fmla="*/ 11 h 90"/>
                <a:gd name="T70" fmla="*/ 47 w 96"/>
                <a:gd name="T71" fmla="*/ 10 h 90"/>
                <a:gd name="T72" fmla="*/ 46 w 96"/>
                <a:gd name="T73" fmla="*/ 6 h 90"/>
                <a:gd name="T74" fmla="*/ 45 w 96"/>
                <a:gd name="T75" fmla="*/ 2 h 90"/>
                <a:gd name="T76" fmla="*/ 41 w 96"/>
                <a:gd name="T77" fmla="*/ 0 h 90"/>
                <a:gd name="T78" fmla="*/ 37 w 96"/>
                <a:gd name="T79" fmla="*/ 0 h 90"/>
                <a:gd name="T80" fmla="*/ 34 w 96"/>
                <a:gd name="T81" fmla="*/ 0 h 90"/>
                <a:gd name="T82" fmla="*/ 27 w 96"/>
                <a:gd name="T83" fmla="*/ 1 h 90"/>
                <a:gd name="T84" fmla="*/ 22 w 96"/>
                <a:gd name="T85" fmla="*/ 2 h 90"/>
                <a:gd name="T86" fmla="*/ 15 w 96"/>
                <a:gd name="T87" fmla="*/ 2 h 90"/>
                <a:gd name="T88" fmla="*/ 11 w 96"/>
                <a:gd name="T89" fmla="*/ 2 h 90"/>
                <a:gd name="T90" fmla="*/ 5 w 96"/>
                <a:gd name="T91" fmla="*/ 3 h 90"/>
                <a:gd name="T92" fmla="*/ 4 w 96"/>
                <a:gd name="T93" fmla="*/ 4 h 9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96"/>
                <a:gd name="T142" fmla="*/ 0 h 90"/>
                <a:gd name="T143" fmla="*/ 96 w 96"/>
                <a:gd name="T144" fmla="*/ 90 h 9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96" h="90">
                  <a:moveTo>
                    <a:pt x="8" y="8"/>
                  </a:moveTo>
                  <a:lnTo>
                    <a:pt x="8" y="8"/>
                  </a:lnTo>
                  <a:lnTo>
                    <a:pt x="8" y="11"/>
                  </a:lnTo>
                  <a:lnTo>
                    <a:pt x="10" y="17"/>
                  </a:lnTo>
                  <a:lnTo>
                    <a:pt x="13" y="20"/>
                  </a:lnTo>
                  <a:lnTo>
                    <a:pt x="17" y="20"/>
                  </a:lnTo>
                  <a:lnTo>
                    <a:pt x="24" y="20"/>
                  </a:lnTo>
                  <a:lnTo>
                    <a:pt x="32" y="20"/>
                  </a:lnTo>
                  <a:lnTo>
                    <a:pt x="35" y="26"/>
                  </a:lnTo>
                  <a:lnTo>
                    <a:pt x="37" y="30"/>
                  </a:lnTo>
                  <a:lnTo>
                    <a:pt x="39" y="37"/>
                  </a:lnTo>
                  <a:lnTo>
                    <a:pt x="39" y="41"/>
                  </a:lnTo>
                  <a:lnTo>
                    <a:pt x="35" y="46"/>
                  </a:lnTo>
                  <a:lnTo>
                    <a:pt x="30" y="46"/>
                  </a:lnTo>
                  <a:lnTo>
                    <a:pt x="26" y="48"/>
                  </a:lnTo>
                  <a:lnTo>
                    <a:pt x="21" y="50"/>
                  </a:lnTo>
                  <a:lnTo>
                    <a:pt x="15" y="54"/>
                  </a:lnTo>
                  <a:lnTo>
                    <a:pt x="10" y="55"/>
                  </a:lnTo>
                  <a:lnTo>
                    <a:pt x="6" y="59"/>
                  </a:lnTo>
                  <a:lnTo>
                    <a:pt x="2" y="59"/>
                  </a:lnTo>
                  <a:lnTo>
                    <a:pt x="2" y="61"/>
                  </a:lnTo>
                  <a:lnTo>
                    <a:pt x="2" y="65"/>
                  </a:lnTo>
                  <a:lnTo>
                    <a:pt x="0" y="70"/>
                  </a:lnTo>
                  <a:lnTo>
                    <a:pt x="2" y="76"/>
                  </a:lnTo>
                  <a:lnTo>
                    <a:pt x="6" y="79"/>
                  </a:lnTo>
                  <a:lnTo>
                    <a:pt x="10" y="79"/>
                  </a:lnTo>
                  <a:lnTo>
                    <a:pt x="17" y="79"/>
                  </a:lnTo>
                  <a:lnTo>
                    <a:pt x="22" y="79"/>
                  </a:lnTo>
                  <a:lnTo>
                    <a:pt x="32" y="79"/>
                  </a:lnTo>
                  <a:lnTo>
                    <a:pt x="39" y="79"/>
                  </a:lnTo>
                  <a:lnTo>
                    <a:pt x="46" y="79"/>
                  </a:lnTo>
                  <a:lnTo>
                    <a:pt x="50" y="79"/>
                  </a:lnTo>
                  <a:lnTo>
                    <a:pt x="54" y="79"/>
                  </a:lnTo>
                  <a:lnTo>
                    <a:pt x="76" y="90"/>
                  </a:lnTo>
                  <a:lnTo>
                    <a:pt x="78" y="89"/>
                  </a:lnTo>
                  <a:lnTo>
                    <a:pt x="80" y="85"/>
                  </a:lnTo>
                  <a:lnTo>
                    <a:pt x="81" y="81"/>
                  </a:lnTo>
                  <a:lnTo>
                    <a:pt x="78" y="78"/>
                  </a:lnTo>
                  <a:lnTo>
                    <a:pt x="70" y="74"/>
                  </a:lnTo>
                  <a:lnTo>
                    <a:pt x="67" y="70"/>
                  </a:lnTo>
                  <a:lnTo>
                    <a:pt x="59" y="68"/>
                  </a:lnTo>
                  <a:lnTo>
                    <a:pt x="56" y="68"/>
                  </a:lnTo>
                  <a:lnTo>
                    <a:pt x="50" y="68"/>
                  </a:lnTo>
                  <a:lnTo>
                    <a:pt x="46" y="67"/>
                  </a:lnTo>
                  <a:lnTo>
                    <a:pt x="39" y="67"/>
                  </a:lnTo>
                  <a:lnTo>
                    <a:pt x="33" y="67"/>
                  </a:lnTo>
                  <a:lnTo>
                    <a:pt x="28" y="65"/>
                  </a:lnTo>
                  <a:lnTo>
                    <a:pt x="22" y="65"/>
                  </a:lnTo>
                  <a:lnTo>
                    <a:pt x="21" y="65"/>
                  </a:lnTo>
                  <a:lnTo>
                    <a:pt x="19" y="65"/>
                  </a:lnTo>
                  <a:lnTo>
                    <a:pt x="21" y="65"/>
                  </a:lnTo>
                  <a:lnTo>
                    <a:pt x="24" y="65"/>
                  </a:lnTo>
                  <a:lnTo>
                    <a:pt x="30" y="63"/>
                  </a:lnTo>
                  <a:lnTo>
                    <a:pt x="37" y="63"/>
                  </a:lnTo>
                  <a:lnTo>
                    <a:pt x="43" y="59"/>
                  </a:lnTo>
                  <a:lnTo>
                    <a:pt x="48" y="57"/>
                  </a:lnTo>
                  <a:lnTo>
                    <a:pt x="54" y="54"/>
                  </a:lnTo>
                  <a:lnTo>
                    <a:pt x="57" y="50"/>
                  </a:lnTo>
                  <a:lnTo>
                    <a:pt x="57" y="44"/>
                  </a:lnTo>
                  <a:lnTo>
                    <a:pt x="57" y="39"/>
                  </a:lnTo>
                  <a:lnTo>
                    <a:pt x="57" y="35"/>
                  </a:lnTo>
                  <a:lnTo>
                    <a:pt x="57" y="30"/>
                  </a:lnTo>
                  <a:lnTo>
                    <a:pt x="57" y="24"/>
                  </a:lnTo>
                  <a:lnTo>
                    <a:pt x="57" y="20"/>
                  </a:lnTo>
                  <a:lnTo>
                    <a:pt x="57" y="19"/>
                  </a:lnTo>
                  <a:lnTo>
                    <a:pt x="63" y="22"/>
                  </a:lnTo>
                  <a:lnTo>
                    <a:pt x="69" y="24"/>
                  </a:lnTo>
                  <a:lnTo>
                    <a:pt x="74" y="26"/>
                  </a:lnTo>
                  <a:lnTo>
                    <a:pt x="81" y="22"/>
                  </a:lnTo>
                  <a:lnTo>
                    <a:pt x="89" y="22"/>
                  </a:lnTo>
                  <a:lnTo>
                    <a:pt x="94" y="20"/>
                  </a:lnTo>
                  <a:lnTo>
                    <a:pt x="96" y="19"/>
                  </a:lnTo>
                  <a:lnTo>
                    <a:pt x="92" y="11"/>
                  </a:lnTo>
                  <a:lnTo>
                    <a:pt x="91" y="6"/>
                  </a:lnTo>
                  <a:lnTo>
                    <a:pt x="89" y="4"/>
                  </a:lnTo>
                  <a:lnTo>
                    <a:pt x="85" y="2"/>
                  </a:lnTo>
                  <a:lnTo>
                    <a:pt x="81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7" y="0"/>
                  </a:lnTo>
                  <a:lnTo>
                    <a:pt x="61" y="2"/>
                  </a:lnTo>
                  <a:lnTo>
                    <a:pt x="54" y="2"/>
                  </a:lnTo>
                  <a:lnTo>
                    <a:pt x="48" y="2"/>
                  </a:lnTo>
                  <a:lnTo>
                    <a:pt x="43" y="4"/>
                  </a:lnTo>
                  <a:lnTo>
                    <a:pt x="37" y="4"/>
                  </a:lnTo>
                  <a:lnTo>
                    <a:pt x="30" y="4"/>
                  </a:lnTo>
                  <a:lnTo>
                    <a:pt x="26" y="4"/>
                  </a:lnTo>
                  <a:lnTo>
                    <a:pt x="21" y="4"/>
                  </a:lnTo>
                  <a:lnTo>
                    <a:pt x="17" y="6"/>
                  </a:lnTo>
                  <a:lnTo>
                    <a:pt x="10" y="6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4744" y="3954"/>
              <a:ext cx="75" cy="66"/>
            </a:xfrm>
            <a:custGeom>
              <a:avLst/>
              <a:gdLst>
                <a:gd name="T0" fmla="*/ 33 w 149"/>
                <a:gd name="T1" fmla="*/ 1 h 133"/>
                <a:gd name="T2" fmla="*/ 25 w 149"/>
                <a:gd name="T3" fmla="*/ 6 h 133"/>
                <a:gd name="T4" fmla="*/ 20 w 149"/>
                <a:gd name="T5" fmla="*/ 11 h 133"/>
                <a:gd name="T6" fmla="*/ 11 w 149"/>
                <a:gd name="T7" fmla="*/ 13 h 133"/>
                <a:gd name="T8" fmla="*/ 4 w 149"/>
                <a:gd name="T9" fmla="*/ 16 h 133"/>
                <a:gd name="T10" fmla="*/ 5 w 149"/>
                <a:gd name="T11" fmla="*/ 24 h 133"/>
                <a:gd name="T12" fmla="*/ 13 w 149"/>
                <a:gd name="T13" fmla="*/ 30 h 133"/>
                <a:gd name="T14" fmla="*/ 21 w 149"/>
                <a:gd name="T15" fmla="*/ 33 h 133"/>
                <a:gd name="T16" fmla="*/ 0 w 149"/>
                <a:gd name="T17" fmla="*/ 44 h 133"/>
                <a:gd name="T18" fmla="*/ 1 w 149"/>
                <a:gd name="T19" fmla="*/ 50 h 133"/>
                <a:gd name="T20" fmla="*/ 9 w 149"/>
                <a:gd name="T21" fmla="*/ 51 h 133"/>
                <a:gd name="T22" fmla="*/ 20 w 149"/>
                <a:gd name="T23" fmla="*/ 52 h 133"/>
                <a:gd name="T24" fmla="*/ 29 w 149"/>
                <a:gd name="T25" fmla="*/ 50 h 133"/>
                <a:gd name="T26" fmla="*/ 30 w 149"/>
                <a:gd name="T27" fmla="*/ 38 h 133"/>
                <a:gd name="T28" fmla="*/ 36 w 149"/>
                <a:gd name="T29" fmla="*/ 39 h 133"/>
                <a:gd name="T30" fmla="*/ 42 w 149"/>
                <a:gd name="T31" fmla="*/ 42 h 133"/>
                <a:gd name="T32" fmla="*/ 42 w 149"/>
                <a:gd name="T33" fmla="*/ 49 h 133"/>
                <a:gd name="T34" fmla="*/ 34 w 149"/>
                <a:gd name="T35" fmla="*/ 56 h 133"/>
                <a:gd name="T36" fmla="*/ 33 w 149"/>
                <a:gd name="T37" fmla="*/ 63 h 133"/>
                <a:gd name="T38" fmla="*/ 37 w 149"/>
                <a:gd name="T39" fmla="*/ 63 h 133"/>
                <a:gd name="T40" fmla="*/ 48 w 149"/>
                <a:gd name="T41" fmla="*/ 65 h 133"/>
                <a:gd name="T42" fmla="*/ 57 w 149"/>
                <a:gd name="T43" fmla="*/ 65 h 133"/>
                <a:gd name="T44" fmla="*/ 67 w 149"/>
                <a:gd name="T45" fmla="*/ 62 h 133"/>
                <a:gd name="T46" fmla="*/ 71 w 149"/>
                <a:gd name="T47" fmla="*/ 59 h 133"/>
                <a:gd name="T48" fmla="*/ 75 w 149"/>
                <a:gd name="T49" fmla="*/ 55 h 133"/>
                <a:gd name="T50" fmla="*/ 70 w 149"/>
                <a:gd name="T51" fmla="*/ 53 h 133"/>
                <a:gd name="T52" fmla="*/ 63 w 149"/>
                <a:gd name="T53" fmla="*/ 55 h 133"/>
                <a:gd name="T54" fmla="*/ 55 w 149"/>
                <a:gd name="T55" fmla="*/ 58 h 133"/>
                <a:gd name="T56" fmla="*/ 47 w 149"/>
                <a:gd name="T57" fmla="*/ 55 h 133"/>
                <a:gd name="T58" fmla="*/ 52 w 149"/>
                <a:gd name="T59" fmla="*/ 50 h 133"/>
                <a:gd name="T60" fmla="*/ 57 w 149"/>
                <a:gd name="T61" fmla="*/ 42 h 133"/>
                <a:gd name="T62" fmla="*/ 54 w 149"/>
                <a:gd name="T63" fmla="*/ 35 h 133"/>
                <a:gd name="T64" fmla="*/ 47 w 149"/>
                <a:gd name="T65" fmla="*/ 30 h 133"/>
                <a:gd name="T66" fmla="*/ 38 w 149"/>
                <a:gd name="T67" fmla="*/ 27 h 133"/>
                <a:gd name="T68" fmla="*/ 28 w 149"/>
                <a:gd name="T69" fmla="*/ 26 h 133"/>
                <a:gd name="T70" fmla="*/ 21 w 149"/>
                <a:gd name="T71" fmla="*/ 23 h 133"/>
                <a:gd name="T72" fmla="*/ 22 w 149"/>
                <a:gd name="T73" fmla="*/ 18 h 133"/>
                <a:gd name="T74" fmla="*/ 30 w 149"/>
                <a:gd name="T75" fmla="*/ 14 h 133"/>
                <a:gd name="T76" fmla="*/ 35 w 149"/>
                <a:gd name="T77" fmla="*/ 14 h 133"/>
                <a:gd name="T78" fmla="*/ 39 w 149"/>
                <a:gd name="T79" fmla="*/ 22 h 133"/>
                <a:gd name="T80" fmla="*/ 45 w 149"/>
                <a:gd name="T81" fmla="*/ 23 h 133"/>
                <a:gd name="T82" fmla="*/ 52 w 149"/>
                <a:gd name="T83" fmla="*/ 23 h 133"/>
                <a:gd name="T84" fmla="*/ 54 w 149"/>
                <a:gd name="T85" fmla="*/ 14 h 133"/>
                <a:gd name="T86" fmla="*/ 48 w 149"/>
                <a:gd name="T87" fmla="*/ 3 h 133"/>
                <a:gd name="T88" fmla="*/ 43 w 149"/>
                <a:gd name="T89" fmla="*/ 1 h 133"/>
                <a:gd name="T90" fmla="*/ 38 w 149"/>
                <a:gd name="T91" fmla="*/ 0 h 1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9"/>
                <a:gd name="T139" fmla="*/ 0 h 133"/>
                <a:gd name="T140" fmla="*/ 149 w 149"/>
                <a:gd name="T141" fmla="*/ 133 h 13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9" h="133">
                  <a:moveTo>
                    <a:pt x="76" y="0"/>
                  </a:moveTo>
                  <a:lnTo>
                    <a:pt x="70" y="0"/>
                  </a:lnTo>
                  <a:lnTo>
                    <a:pt x="66" y="2"/>
                  </a:lnTo>
                  <a:lnTo>
                    <a:pt x="61" y="6"/>
                  </a:lnTo>
                  <a:lnTo>
                    <a:pt x="57" y="9"/>
                  </a:lnTo>
                  <a:lnTo>
                    <a:pt x="50" y="13"/>
                  </a:lnTo>
                  <a:lnTo>
                    <a:pt x="46" y="17"/>
                  </a:lnTo>
                  <a:lnTo>
                    <a:pt x="41" y="18"/>
                  </a:lnTo>
                  <a:lnTo>
                    <a:pt x="39" y="22"/>
                  </a:lnTo>
                  <a:lnTo>
                    <a:pt x="33" y="22"/>
                  </a:lnTo>
                  <a:lnTo>
                    <a:pt x="30" y="24"/>
                  </a:lnTo>
                  <a:lnTo>
                    <a:pt x="22" y="26"/>
                  </a:lnTo>
                  <a:lnTo>
                    <a:pt x="17" y="28"/>
                  </a:lnTo>
                  <a:lnTo>
                    <a:pt x="11" y="29"/>
                  </a:lnTo>
                  <a:lnTo>
                    <a:pt x="7" y="33"/>
                  </a:lnTo>
                  <a:lnTo>
                    <a:pt x="6" y="37"/>
                  </a:lnTo>
                  <a:lnTo>
                    <a:pt x="7" y="44"/>
                  </a:lnTo>
                  <a:lnTo>
                    <a:pt x="9" y="48"/>
                  </a:lnTo>
                  <a:lnTo>
                    <a:pt x="15" y="53"/>
                  </a:lnTo>
                  <a:lnTo>
                    <a:pt x="20" y="57"/>
                  </a:lnTo>
                  <a:lnTo>
                    <a:pt x="26" y="61"/>
                  </a:lnTo>
                  <a:lnTo>
                    <a:pt x="31" y="63"/>
                  </a:lnTo>
                  <a:lnTo>
                    <a:pt x="37" y="64"/>
                  </a:lnTo>
                  <a:lnTo>
                    <a:pt x="41" y="66"/>
                  </a:lnTo>
                  <a:lnTo>
                    <a:pt x="42" y="66"/>
                  </a:lnTo>
                  <a:lnTo>
                    <a:pt x="37" y="81"/>
                  </a:lnTo>
                  <a:lnTo>
                    <a:pt x="0" y="88"/>
                  </a:lnTo>
                  <a:lnTo>
                    <a:pt x="0" y="90"/>
                  </a:lnTo>
                  <a:lnTo>
                    <a:pt x="0" y="94"/>
                  </a:lnTo>
                  <a:lnTo>
                    <a:pt x="2" y="100"/>
                  </a:lnTo>
                  <a:lnTo>
                    <a:pt x="7" y="103"/>
                  </a:lnTo>
                  <a:lnTo>
                    <a:pt x="9" y="103"/>
                  </a:lnTo>
                  <a:lnTo>
                    <a:pt x="17" y="103"/>
                  </a:lnTo>
                  <a:lnTo>
                    <a:pt x="22" y="103"/>
                  </a:lnTo>
                  <a:lnTo>
                    <a:pt x="31" y="105"/>
                  </a:lnTo>
                  <a:lnTo>
                    <a:pt x="39" y="105"/>
                  </a:lnTo>
                  <a:lnTo>
                    <a:pt x="48" y="105"/>
                  </a:lnTo>
                  <a:lnTo>
                    <a:pt x="54" y="103"/>
                  </a:lnTo>
                  <a:lnTo>
                    <a:pt x="57" y="101"/>
                  </a:lnTo>
                  <a:lnTo>
                    <a:pt x="59" y="92"/>
                  </a:lnTo>
                  <a:lnTo>
                    <a:pt x="59" y="85"/>
                  </a:lnTo>
                  <a:lnTo>
                    <a:pt x="59" y="77"/>
                  </a:lnTo>
                  <a:lnTo>
                    <a:pt x="61" y="76"/>
                  </a:lnTo>
                  <a:lnTo>
                    <a:pt x="63" y="76"/>
                  </a:lnTo>
                  <a:lnTo>
                    <a:pt x="72" y="79"/>
                  </a:lnTo>
                  <a:lnTo>
                    <a:pt x="76" y="81"/>
                  </a:lnTo>
                  <a:lnTo>
                    <a:pt x="79" y="81"/>
                  </a:lnTo>
                  <a:lnTo>
                    <a:pt x="83" y="85"/>
                  </a:lnTo>
                  <a:lnTo>
                    <a:pt x="85" y="87"/>
                  </a:lnTo>
                  <a:lnTo>
                    <a:pt x="85" y="90"/>
                  </a:lnTo>
                  <a:lnTo>
                    <a:pt x="83" y="98"/>
                  </a:lnTo>
                  <a:lnTo>
                    <a:pt x="78" y="103"/>
                  </a:lnTo>
                  <a:lnTo>
                    <a:pt x="74" y="109"/>
                  </a:lnTo>
                  <a:lnTo>
                    <a:pt x="68" y="112"/>
                  </a:lnTo>
                  <a:lnTo>
                    <a:pt x="66" y="120"/>
                  </a:lnTo>
                  <a:lnTo>
                    <a:pt x="65" y="125"/>
                  </a:lnTo>
                  <a:lnTo>
                    <a:pt x="65" y="127"/>
                  </a:lnTo>
                  <a:lnTo>
                    <a:pt x="68" y="127"/>
                  </a:lnTo>
                  <a:lnTo>
                    <a:pt x="74" y="127"/>
                  </a:lnTo>
                  <a:lnTo>
                    <a:pt x="81" y="129"/>
                  </a:lnTo>
                  <a:lnTo>
                    <a:pt x="89" y="129"/>
                  </a:lnTo>
                  <a:lnTo>
                    <a:pt x="96" y="131"/>
                  </a:lnTo>
                  <a:lnTo>
                    <a:pt x="101" y="131"/>
                  </a:lnTo>
                  <a:lnTo>
                    <a:pt x="107" y="133"/>
                  </a:lnTo>
                  <a:lnTo>
                    <a:pt x="114" y="131"/>
                  </a:lnTo>
                  <a:lnTo>
                    <a:pt x="122" y="131"/>
                  </a:lnTo>
                  <a:lnTo>
                    <a:pt x="127" y="127"/>
                  </a:lnTo>
                  <a:lnTo>
                    <a:pt x="133" y="125"/>
                  </a:lnTo>
                  <a:lnTo>
                    <a:pt x="135" y="122"/>
                  </a:lnTo>
                  <a:lnTo>
                    <a:pt x="138" y="120"/>
                  </a:lnTo>
                  <a:lnTo>
                    <a:pt x="142" y="118"/>
                  </a:lnTo>
                  <a:lnTo>
                    <a:pt x="146" y="116"/>
                  </a:lnTo>
                  <a:lnTo>
                    <a:pt x="148" y="114"/>
                  </a:lnTo>
                  <a:lnTo>
                    <a:pt x="149" y="111"/>
                  </a:lnTo>
                  <a:lnTo>
                    <a:pt x="148" y="109"/>
                  </a:lnTo>
                  <a:lnTo>
                    <a:pt x="146" y="109"/>
                  </a:lnTo>
                  <a:lnTo>
                    <a:pt x="140" y="107"/>
                  </a:lnTo>
                  <a:lnTo>
                    <a:pt x="135" y="107"/>
                  </a:lnTo>
                  <a:lnTo>
                    <a:pt x="129" y="109"/>
                  </a:lnTo>
                  <a:lnTo>
                    <a:pt x="125" y="111"/>
                  </a:lnTo>
                  <a:lnTo>
                    <a:pt x="120" y="114"/>
                  </a:lnTo>
                  <a:lnTo>
                    <a:pt x="114" y="118"/>
                  </a:lnTo>
                  <a:lnTo>
                    <a:pt x="109" y="116"/>
                  </a:lnTo>
                  <a:lnTo>
                    <a:pt x="101" y="116"/>
                  </a:lnTo>
                  <a:lnTo>
                    <a:pt x="96" y="112"/>
                  </a:lnTo>
                  <a:lnTo>
                    <a:pt x="94" y="111"/>
                  </a:lnTo>
                  <a:lnTo>
                    <a:pt x="96" y="107"/>
                  </a:lnTo>
                  <a:lnTo>
                    <a:pt x="100" y="105"/>
                  </a:lnTo>
                  <a:lnTo>
                    <a:pt x="103" y="101"/>
                  </a:lnTo>
                  <a:lnTo>
                    <a:pt x="109" y="100"/>
                  </a:lnTo>
                  <a:lnTo>
                    <a:pt x="114" y="92"/>
                  </a:lnTo>
                  <a:lnTo>
                    <a:pt x="114" y="85"/>
                  </a:lnTo>
                  <a:lnTo>
                    <a:pt x="113" y="79"/>
                  </a:lnTo>
                  <a:lnTo>
                    <a:pt x="111" y="74"/>
                  </a:lnTo>
                  <a:lnTo>
                    <a:pt x="107" y="70"/>
                  </a:lnTo>
                  <a:lnTo>
                    <a:pt x="103" y="66"/>
                  </a:lnTo>
                  <a:lnTo>
                    <a:pt x="100" y="63"/>
                  </a:lnTo>
                  <a:lnTo>
                    <a:pt x="94" y="61"/>
                  </a:lnTo>
                  <a:lnTo>
                    <a:pt x="89" y="57"/>
                  </a:lnTo>
                  <a:lnTo>
                    <a:pt x="85" y="57"/>
                  </a:lnTo>
                  <a:lnTo>
                    <a:pt x="76" y="55"/>
                  </a:lnTo>
                  <a:lnTo>
                    <a:pt x="70" y="55"/>
                  </a:lnTo>
                  <a:lnTo>
                    <a:pt x="63" y="53"/>
                  </a:lnTo>
                  <a:lnTo>
                    <a:pt x="55" y="53"/>
                  </a:lnTo>
                  <a:lnTo>
                    <a:pt x="50" y="50"/>
                  </a:lnTo>
                  <a:lnTo>
                    <a:pt x="44" y="48"/>
                  </a:lnTo>
                  <a:lnTo>
                    <a:pt x="41" y="46"/>
                  </a:lnTo>
                  <a:lnTo>
                    <a:pt x="41" y="44"/>
                  </a:lnTo>
                  <a:lnTo>
                    <a:pt x="41" y="39"/>
                  </a:lnTo>
                  <a:lnTo>
                    <a:pt x="44" y="37"/>
                  </a:lnTo>
                  <a:lnTo>
                    <a:pt x="50" y="33"/>
                  </a:lnTo>
                  <a:lnTo>
                    <a:pt x="54" y="29"/>
                  </a:lnTo>
                  <a:lnTo>
                    <a:pt x="59" y="28"/>
                  </a:lnTo>
                  <a:lnTo>
                    <a:pt x="65" y="28"/>
                  </a:lnTo>
                  <a:lnTo>
                    <a:pt x="66" y="28"/>
                  </a:lnTo>
                  <a:lnTo>
                    <a:pt x="70" y="28"/>
                  </a:lnTo>
                  <a:lnTo>
                    <a:pt x="72" y="33"/>
                  </a:lnTo>
                  <a:lnTo>
                    <a:pt x="76" y="39"/>
                  </a:lnTo>
                  <a:lnTo>
                    <a:pt x="78" y="44"/>
                  </a:lnTo>
                  <a:lnTo>
                    <a:pt x="83" y="46"/>
                  </a:lnTo>
                  <a:lnTo>
                    <a:pt x="85" y="46"/>
                  </a:lnTo>
                  <a:lnTo>
                    <a:pt x="89" y="46"/>
                  </a:lnTo>
                  <a:lnTo>
                    <a:pt x="94" y="46"/>
                  </a:lnTo>
                  <a:lnTo>
                    <a:pt x="98" y="46"/>
                  </a:lnTo>
                  <a:lnTo>
                    <a:pt x="103" y="46"/>
                  </a:lnTo>
                  <a:lnTo>
                    <a:pt x="107" y="42"/>
                  </a:lnTo>
                  <a:lnTo>
                    <a:pt x="107" y="35"/>
                  </a:lnTo>
                  <a:lnTo>
                    <a:pt x="107" y="28"/>
                  </a:lnTo>
                  <a:lnTo>
                    <a:pt x="103" y="18"/>
                  </a:lnTo>
                  <a:lnTo>
                    <a:pt x="101" y="11"/>
                  </a:lnTo>
                  <a:lnTo>
                    <a:pt x="96" y="7"/>
                  </a:lnTo>
                  <a:lnTo>
                    <a:pt x="92" y="6"/>
                  </a:lnTo>
                  <a:lnTo>
                    <a:pt x="87" y="2"/>
                  </a:lnTo>
                  <a:lnTo>
                    <a:pt x="85" y="2"/>
                  </a:lnTo>
                  <a:lnTo>
                    <a:pt x="78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4823" y="3880"/>
              <a:ext cx="16" cy="19"/>
            </a:xfrm>
            <a:custGeom>
              <a:avLst/>
              <a:gdLst>
                <a:gd name="T0" fmla="*/ 3 w 31"/>
                <a:gd name="T1" fmla="*/ 0 h 37"/>
                <a:gd name="T2" fmla="*/ 1 w 31"/>
                <a:gd name="T3" fmla="*/ 2 h 37"/>
                <a:gd name="T4" fmla="*/ 0 w 31"/>
                <a:gd name="T5" fmla="*/ 6 h 37"/>
                <a:gd name="T6" fmla="*/ 0 w 31"/>
                <a:gd name="T7" fmla="*/ 9 h 37"/>
                <a:gd name="T8" fmla="*/ 3 w 31"/>
                <a:gd name="T9" fmla="*/ 12 h 37"/>
                <a:gd name="T10" fmla="*/ 6 w 31"/>
                <a:gd name="T11" fmla="*/ 15 h 37"/>
                <a:gd name="T12" fmla="*/ 8 w 31"/>
                <a:gd name="T13" fmla="*/ 17 h 37"/>
                <a:gd name="T14" fmla="*/ 10 w 31"/>
                <a:gd name="T15" fmla="*/ 18 h 37"/>
                <a:gd name="T16" fmla="*/ 11 w 31"/>
                <a:gd name="T17" fmla="*/ 19 h 37"/>
                <a:gd name="T18" fmla="*/ 16 w 31"/>
                <a:gd name="T19" fmla="*/ 13 h 37"/>
                <a:gd name="T20" fmla="*/ 3 w 31"/>
                <a:gd name="T21" fmla="*/ 0 h 37"/>
                <a:gd name="T22" fmla="*/ 3 w 31"/>
                <a:gd name="T23" fmla="*/ 0 h 3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1"/>
                <a:gd name="T37" fmla="*/ 0 h 37"/>
                <a:gd name="T38" fmla="*/ 31 w 31"/>
                <a:gd name="T39" fmla="*/ 37 h 3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1" h="37">
                  <a:moveTo>
                    <a:pt x="5" y="0"/>
                  </a:moveTo>
                  <a:lnTo>
                    <a:pt x="2" y="4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5" y="24"/>
                  </a:lnTo>
                  <a:lnTo>
                    <a:pt x="11" y="30"/>
                  </a:lnTo>
                  <a:lnTo>
                    <a:pt x="16" y="34"/>
                  </a:lnTo>
                  <a:lnTo>
                    <a:pt x="20" y="36"/>
                  </a:lnTo>
                  <a:lnTo>
                    <a:pt x="22" y="37"/>
                  </a:lnTo>
                  <a:lnTo>
                    <a:pt x="31" y="2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4838" y="3868"/>
              <a:ext cx="47" cy="53"/>
            </a:xfrm>
            <a:custGeom>
              <a:avLst/>
              <a:gdLst>
                <a:gd name="T0" fmla="*/ 0 w 94"/>
                <a:gd name="T1" fmla="*/ 14 h 105"/>
                <a:gd name="T2" fmla="*/ 2 w 94"/>
                <a:gd name="T3" fmla="*/ 17 h 105"/>
                <a:gd name="T4" fmla="*/ 7 w 94"/>
                <a:gd name="T5" fmla="*/ 18 h 105"/>
                <a:gd name="T6" fmla="*/ 11 w 94"/>
                <a:gd name="T7" fmla="*/ 18 h 105"/>
                <a:gd name="T8" fmla="*/ 12 w 94"/>
                <a:gd name="T9" fmla="*/ 23 h 105"/>
                <a:gd name="T10" fmla="*/ 31 w 94"/>
                <a:gd name="T11" fmla="*/ 30 h 105"/>
                <a:gd name="T12" fmla="*/ 30 w 94"/>
                <a:gd name="T13" fmla="*/ 34 h 105"/>
                <a:gd name="T14" fmla="*/ 26 w 94"/>
                <a:gd name="T15" fmla="*/ 37 h 105"/>
                <a:gd name="T16" fmla="*/ 21 w 94"/>
                <a:gd name="T17" fmla="*/ 38 h 105"/>
                <a:gd name="T18" fmla="*/ 14 w 94"/>
                <a:gd name="T19" fmla="*/ 39 h 105"/>
                <a:gd name="T20" fmla="*/ 10 w 94"/>
                <a:gd name="T21" fmla="*/ 39 h 105"/>
                <a:gd name="T22" fmla="*/ 10 w 94"/>
                <a:gd name="T23" fmla="*/ 40 h 105"/>
                <a:gd name="T24" fmla="*/ 10 w 94"/>
                <a:gd name="T25" fmla="*/ 43 h 105"/>
                <a:gd name="T26" fmla="*/ 10 w 94"/>
                <a:gd name="T27" fmla="*/ 48 h 105"/>
                <a:gd name="T28" fmla="*/ 10 w 94"/>
                <a:gd name="T29" fmla="*/ 52 h 105"/>
                <a:gd name="T30" fmla="*/ 15 w 94"/>
                <a:gd name="T31" fmla="*/ 53 h 105"/>
                <a:gd name="T32" fmla="*/ 21 w 94"/>
                <a:gd name="T33" fmla="*/ 53 h 105"/>
                <a:gd name="T34" fmla="*/ 26 w 94"/>
                <a:gd name="T35" fmla="*/ 53 h 105"/>
                <a:gd name="T36" fmla="*/ 30 w 94"/>
                <a:gd name="T37" fmla="*/ 52 h 105"/>
                <a:gd name="T38" fmla="*/ 34 w 94"/>
                <a:gd name="T39" fmla="*/ 52 h 105"/>
                <a:gd name="T40" fmla="*/ 40 w 94"/>
                <a:gd name="T41" fmla="*/ 52 h 105"/>
                <a:gd name="T42" fmla="*/ 45 w 94"/>
                <a:gd name="T43" fmla="*/ 49 h 105"/>
                <a:gd name="T44" fmla="*/ 47 w 94"/>
                <a:gd name="T45" fmla="*/ 45 h 105"/>
                <a:gd name="T46" fmla="*/ 42 w 94"/>
                <a:gd name="T47" fmla="*/ 44 h 105"/>
                <a:gd name="T48" fmla="*/ 38 w 94"/>
                <a:gd name="T49" fmla="*/ 43 h 105"/>
                <a:gd name="T50" fmla="*/ 35 w 94"/>
                <a:gd name="T51" fmla="*/ 43 h 105"/>
                <a:gd name="T52" fmla="*/ 36 w 94"/>
                <a:gd name="T53" fmla="*/ 42 h 105"/>
                <a:gd name="T54" fmla="*/ 45 w 94"/>
                <a:gd name="T55" fmla="*/ 39 h 105"/>
                <a:gd name="T56" fmla="*/ 46 w 94"/>
                <a:gd name="T57" fmla="*/ 32 h 105"/>
                <a:gd name="T58" fmla="*/ 44 w 94"/>
                <a:gd name="T59" fmla="*/ 28 h 105"/>
                <a:gd name="T60" fmla="*/ 41 w 94"/>
                <a:gd name="T61" fmla="*/ 26 h 105"/>
                <a:gd name="T62" fmla="*/ 35 w 94"/>
                <a:gd name="T63" fmla="*/ 24 h 105"/>
                <a:gd name="T64" fmla="*/ 30 w 94"/>
                <a:gd name="T65" fmla="*/ 24 h 105"/>
                <a:gd name="T66" fmla="*/ 26 w 94"/>
                <a:gd name="T67" fmla="*/ 22 h 105"/>
                <a:gd name="T68" fmla="*/ 25 w 94"/>
                <a:gd name="T69" fmla="*/ 18 h 105"/>
                <a:gd name="T70" fmla="*/ 26 w 94"/>
                <a:gd name="T71" fmla="*/ 13 h 105"/>
                <a:gd name="T72" fmla="*/ 30 w 94"/>
                <a:gd name="T73" fmla="*/ 13 h 105"/>
                <a:gd name="T74" fmla="*/ 37 w 94"/>
                <a:gd name="T75" fmla="*/ 14 h 105"/>
                <a:gd name="T76" fmla="*/ 36 w 94"/>
                <a:gd name="T77" fmla="*/ 11 h 105"/>
                <a:gd name="T78" fmla="*/ 35 w 94"/>
                <a:gd name="T79" fmla="*/ 6 h 105"/>
                <a:gd name="T80" fmla="*/ 30 w 94"/>
                <a:gd name="T81" fmla="*/ 1 h 105"/>
                <a:gd name="T82" fmla="*/ 23 w 94"/>
                <a:gd name="T83" fmla="*/ 0 h 105"/>
                <a:gd name="T84" fmla="*/ 15 w 94"/>
                <a:gd name="T85" fmla="*/ 0 h 105"/>
                <a:gd name="T86" fmla="*/ 10 w 94"/>
                <a:gd name="T87" fmla="*/ 3 h 105"/>
                <a:gd name="T88" fmla="*/ 7 w 94"/>
                <a:gd name="T89" fmla="*/ 7 h 105"/>
                <a:gd name="T90" fmla="*/ 0 w 94"/>
                <a:gd name="T91" fmla="*/ 14 h 10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4"/>
                <a:gd name="T139" fmla="*/ 0 h 105"/>
                <a:gd name="T140" fmla="*/ 94 w 94"/>
                <a:gd name="T141" fmla="*/ 105 h 10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4" h="105">
                  <a:moveTo>
                    <a:pt x="0" y="27"/>
                  </a:moveTo>
                  <a:lnTo>
                    <a:pt x="0" y="27"/>
                  </a:lnTo>
                  <a:lnTo>
                    <a:pt x="2" y="31"/>
                  </a:lnTo>
                  <a:lnTo>
                    <a:pt x="4" y="33"/>
                  </a:lnTo>
                  <a:lnTo>
                    <a:pt x="11" y="35"/>
                  </a:lnTo>
                  <a:lnTo>
                    <a:pt x="15" y="35"/>
                  </a:lnTo>
                  <a:lnTo>
                    <a:pt x="20" y="35"/>
                  </a:lnTo>
                  <a:lnTo>
                    <a:pt x="22" y="35"/>
                  </a:lnTo>
                  <a:lnTo>
                    <a:pt x="24" y="35"/>
                  </a:lnTo>
                  <a:lnTo>
                    <a:pt x="24" y="46"/>
                  </a:lnTo>
                  <a:lnTo>
                    <a:pt x="63" y="57"/>
                  </a:lnTo>
                  <a:lnTo>
                    <a:pt x="63" y="59"/>
                  </a:lnTo>
                  <a:lnTo>
                    <a:pt x="63" y="62"/>
                  </a:lnTo>
                  <a:lnTo>
                    <a:pt x="61" y="68"/>
                  </a:lnTo>
                  <a:lnTo>
                    <a:pt x="57" y="71"/>
                  </a:lnTo>
                  <a:lnTo>
                    <a:pt x="52" y="73"/>
                  </a:lnTo>
                  <a:lnTo>
                    <a:pt x="46" y="73"/>
                  </a:lnTo>
                  <a:lnTo>
                    <a:pt x="41" y="75"/>
                  </a:lnTo>
                  <a:lnTo>
                    <a:pt x="35" y="75"/>
                  </a:lnTo>
                  <a:lnTo>
                    <a:pt x="28" y="77"/>
                  </a:lnTo>
                  <a:lnTo>
                    <a:pt x="22" y="77"/>
                  </a:lnTo>
                  <a:lnTo>
                    <a:pt x="20" y="77"/>
                  </a:lnTo>
                  <a:lnTo>
                    <a:pt x="19" y="79"/>
                  </a:lnTo>
                  <a:lnTo>
                    <a:pt x="19" y="82"/>
                  </a:lnTo>
                  <a:lnTo>
                    <a:pt x="19" y="86"/>
                  </a:lnTo>
                  <a:lnTo>
                    <a:pt x="19" y="92"/>
                  </a:lnTo>
                  <a:lnTo>
                    <a:pt x="19" y="95"/>
                  </a:lnTo>
                  <a:lnTo>
                    <a:pt x="19" y="101"/>
                  </a:lnTo>
                  <a:lnTo>
                    <a:pt x="20" y="103"/>
                  </a:lnTo>
                  <a:lnTo>
                    <a:pt x="24" y="105"/>
                  </a:lnTo>
                  <a:lnTo>
                    <a:pt x="30" y="105"/>
                  </a:lnTo>
                  <a:lnTo>
                    <a:pt x="37" y="105"/>
                  </a:lnTo>
                  <a:lnTo>
                    <a:pt x="41" y="105"/>
                  </a:lnTo>
                  <a:lnTo>
                    <a:pt x="46" y="105"/>
                  </a:lnTo>
                  <a:lnTo>
                    <a:pt x="52" y="105"/>
                  </a:lnTo>
                  <a:lnTo>
                    <a:pt x="55" y="105"/>
                  </a:lnTo>
                  <a:lnTo>
                    <a:pt x="61" y="103"/>
                  </a:lnTo>
                  <a:lnTo>
                    <a:pt x="65" y="103"/>
                  </a:lnTo>
                  <a:lnTo>
                    <a:pt x="68" y="103"/>
                  </a:lnTo>
                  <a:lnTo>
                    <a:pt x="74" y="103"/>
                  </a:lnTo>
                  <a:lnTo>
                    <a:pt x="79" y="103"/>
                  </a:lnTo>
                  <a:lnTo>
                    <a:pt x="83" y="103"/>
                  </a:lnTo>
                  <a:lnTo>
                    <a:pt x="89" y="97"/>
                  </a:lnTo>
                  <a:lnTo>
                    <a:pt x="92" y="94"/>
                  </a:lnTo>
                  <a:lnTo>
                    <a:pt x="94" y="90"/>
                  </a:lnTo>
                  <a:lnTo>
                    <a:pt x="91" y="90"/>
                  </a:lnTo>
                  <a:lnTo>
                    <a:pt x="83" y="88"/>
                  </a:lnTo>
                  <a:lnTo>
                    <a:pt x="79" y="88"/>
                  </a:lnTo>
                  <a:lnTo>
                    <a:pt x="76" y="86"/>
                  </a:lnTo>
                  <a:lnTo>
                    <a:pt x="74" y="86"/>
                  </a:lnTo>
                  <a:lnTo>
                    <a:pt x="70" y="86"/>
                  </a:lnTo>
                  <a:lnTo>
                    <a:pt x="72" y="84"/>
                  </a:lnTo>
                  <a:lnTo>
                    <a:pt x="79" y="82"/>
                  </a:lnTo>
                  <a:lnTo>
                    <a:pt x="89" y="77"/>
                  </a:lnTo>
                  <a:lnTo>
                    <a:pt x="91" y="71"/>
                  </a:lnTo>
                  <a:lnTo>
                    <a:pt x="91" y="64"/>
                  </a:lnTo>
                  <a:lnTo>
                    <a:pt x="89" y="57"/>
                  </a:lnTo>
                  <a:lnTo>
                    <a:pt x="87" y="55"/>
                  </a:lnTo>
                  <a:lnTo>
                    <a:pt x="85" y="53"/>
                  </a:lnTo>
                  <a:lnTo>
                    <a:pt x="81" y="51"/>
                  </a:lnTo>
                  <a:lnTo>
                    <a:pt x="78" y="49"/>
                  </a:lnTo>
                  <a:lnTo>
                    <a:pt x="70" y="47"/>
                  </a:lnTo>
                  <a:lnTo>
                    <a:pt x="65" y="47"/>
                  </a:lnTo>
                  <a:lnTo>
                    <a:pt x="61" y="47"/>
                  </a:lnTo>
                  <a:lnTo>
                    <a:pt x="57" y="47"/>
                  </a:lnTo>
                  <a:lnTo>
                    <a:pt x="52" y="44"/>
                  </a:lnTo>
                  <a:lnTo>
                    <a:pt x="50" y="40"/>
                  </a:lnTo>
                  <a:lnTo>
                    <a:pt x="50" y="35"/>
                  </a:lnTo>
                  <a:lnTo>
                    <a:pt x="50" y="31"/>
                  </a:lnTo>
                  <a:lnTo>
                    <a:pt x="52" y="25"/>
                  </a:lnTo>
                  <a:lnTo>
                    <a:pt x="55" y="23"/>
                  </a:lnTo>
                  <a:lnTo>
                    <a:pt x="61" y="25"/>
                  </a:lnTo>
                  <a:lnTo>
                    <a:pt x="68" y="27"/>
                  </a:lnTo>
                  <a:lnTo>
                    <a:pt x="74" y="27"/>
                  </a:lnTo>
                  <a:lnTo>
                    <a:pt x="74" y="23"/>
                  </a:lnTo>
                  <a:lnTo>
                    <a:pt x="72" y="22"/>
                  </a:lnTo>
                  <a:lnTo>
                    <a:pt x="72" y="16"/>
                  </a:lnTo>
                  <a:lnTo>
                    <a:pt x="70" y="12"/>
                  </a:lnTo>
                  <a:lnTo>
                    <a:pt x="67" y="9"/>
                  </a:lnTo>
                  <a:lnTo>
                    <a:pt x="61" y="1"/>
                  </a:lnTo>
                  <a:lnTo>
                    <a:pt x="54" y="0"/>
                  </a:lnTo>
                  <a:lnTo>
                    <a:pt x="46" y="0"/>
                  </a:lnTo>
                  <a:lnTo>
                    <a:pt x="37" y="0"/>
                  </a:lnTo>
                  <a:lnTo>
                    <a:pt x="30" y="0"/>
                  </a:lnTo>
                  <a:lnTo>
                    <a:pt x="24" y="3"/>
                  </a:lnTo>
                  <a:lnTo>
                    <a:pt x="20" y="5"/>
                  </a:lnTo>
                  <a:lnTo>
                    <a:pt x="17" y="11"/>
                  </a:lnTo>
                  <a:lnTo>
                    <a:pt x="15" y="14"/>
                  </a:lnTo>
                  <a:lnTo>
                    <a:pt x="15" y="16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4877" y="3953"/>
              <a:ext cx="69" cy="80"/>
            </a:xfrm>
            <a:custGeom>
              <a:avLst/>
              <a:gdLst>
                <a:gd name="T0" fmla="*/ 1 w 138"/>
                <a:gd name="T1" fmla="*/ 10 h 161"/>
                <a:gd name="T2" fmla="*/ 1 w 138"/>
                <a:gd name="T3" fmla="*/ 15 h 161"/>
                <a:gd name="T4" fmla="*/ 10 w 138"/>
                <a:gd name="T5" fmla="*/ 17 h 161"/>
                <a:gd name="T6" fmla="*/ 18 w 138"/>
                <a:gd name="T7" fmla="*/ 18 h 161"/>
                <a:gd name="T8" fmla="*/ 23 w 138"/>
                <a:gd name="T9" fmla="*/ 19 h 161"/>
                <a:gd name="T10" fmla="*/ 28 w 138"/>
                <a:gd name="T11" fmla="*/ 15 h 161"/>
                <a:gd name="T12" fmla="*/ 34 w 138"/>
                <a:gd name="T13" fmla="*/ 15 h 161"/>
                <a:gd name="T14" fmla="*/ 40 w 138"/>
                <a:gd name="T15" fmla="*/ 18 h 161"/>
                <a:gd name="T16" fmla="*/ 44 w 138"/>
                <a:gd name="T17" fmla="*/ 23 h 161"/>
                <a:gd name="T18" fmla="*/ 35 w 138"/>
                <a:gd name="T19" fmla="*/ 29 h 161"/>
                <a:gd name="T20" fmla="*/ 29 w 138"/>
                <a:gd name="T21" fmla="*/ 32 h 161"/>
                <a:gd name="T22" fmla="*/ 22 w 138"/>
                <a:gd name="T23" fmla="*/ 31 h 161"/>
                <a:gd name="T24" fmla="*/ 13 w 138"/>
                <a:gd name="T25" fmla="*/ 32 h 161"/>
                <a:gd name="T26" fmla="*/ 9 w 138"/>
                <a:gd name="T27" fmla="*/ 36 h 161"/>
                <a:gd name="T28" fmla="*/ 6 w 138"/>
                <a:gd name="T29" fmla="*/ 39 h 161"/>
                <a:gd name="T30" fmla="*/ 11 w 138"/>
                <a:gd name="T31" fmla="*/ 40 h 161"/>
                <a:gd name="T32" fmla="*/ 21 w 138"/>
                <a:gd name="T33" fmla="*/ 41 h 161"/>
                <a:gd name="T34" fmla="*/ 28 w 138"/>
                <a:gd name="T35" fmla="*/ 41 h 161"/>
                <a:gd name="T36" fmla="*/ 24 w 138"/>
                <a:gd name="T37" fmla="*/ 45 h 161"/>
                <a:gd name="T38" fmla="*/ 27 w 138"/>
                <a:gd name="T39" fmla="*/ 51 h 161"/>
                <a:gd name="T40" fmla="*/ 36 w 138"/>
                <a:gd name="T41" fmla="*/ 59 h 161"/>
                <a:gd name="T42" fmla="*/ 28 w 138"/>
                <a:gd name="T43" fmla="*/ 64 h 161"/>
                <a:gd name="T44" fmla="*/ 24 w 138"/>
                <a:gd name="T45" fmla="*/ 74 h 161"/>
                <a:gd name="T46" fmla="*/ 28 w 138"/>
                <a:gd name="T47" fmla="*/ 79 h 161"/>
                <a:gd name="T48" fmla="*/ 35 w 138"/>
                <a:gd name="T49" fmla="*/ 79 h 161"/>
                <a:gd name="T50" fmla="*/ 45 w 138"/>
                <a:gd name="T51" fmla="*/ 79 h 161"/>
                <a:gd name="T52" fmla="*/ 56 w 138"/>
                <a:gd name="T53" fmla="*/ 80 h 161"/>
                <a:gd name="T54" fmla="*/ 65 w 138"/>
                <a:gd name="T55" fmla="*/ 79 h 161"/>
                <a:gd name="T56" fmla="*/ 69 w 138"/>
                <a:gd name="T57" fmla="*/ 79 h 161"/>
                <a:gd name="T58" fmla="*/ 60 w 138"/>
                <a:gd name="T59" fmla="*/ 74 h 161"/>
                <a:gd name="T60" fmla="*/ 49 w 138"/>
                <a:gd name="T61" fmla="*/ 71 h 161"/>
                <a:gd name="T62" fmla="*/ 45 w 138"/>
                <a:gd name="T63" fmla="*/ 69 h 161"/>
                <a:gd name="T64" fmla="*/ 52 w 138"/>
                <a:gd name="T65" fmla="*/ 62 h 161"/>
                <a:gd name="T66" fmla="*/ 51 w 138"/>
                <a:gd name="T67" fmla="*/ 56 h 161"/>
                <a:gd name="T68" fmla="*/ 43 w 138"/>
                <a:gd name="T69" fmla="*/ 47 h 161"/>
                <a:gd name="T70" fmla="*/ 36 w 138"/>
                <a:gd name="T71" fmla="*/ 38 h 161"/>
                <a:gd name="T72" fmla="*/ 39 w 138"/>
                <a:gd name="T73" fmla="*/ 34 h 161"/>
                <a:gd name="T74" fmla="*/ 47 w 138"/>
                <a:gd name="T75" fmla="*/ 27 h 161"/>
                <a:gd name="T76" fmla="*/ 51 w 138"/>
                <a:gd name="T77" fmla="*/ 19 h 161"/>
                <a:gd name="T78" fmla="*/ 49 w 138"/>
                <a:gd name="T79" fmla="*/ 13 h 161"/>
                <a:gd name="T80" fmla="*/ 46 w 138"/>
                <a:gd name="T81" fmla="*/ 9 h 161"/>
                <a:gd name="T82" fmla="*/ 37 w 138"/>
                <a:gd name="T83" fmla="*/ 8 h 161"/>
                <a:gd name="T84" fmla="*/ 27 w 138"/>
                <a:gd name="T85" fmla="*/ 11 h 161"/>
                <a:gd name="T86" fmla="*/ 20 w 138"/>
                <a:gd name="T87" fmla="*/ 14 h 161"/>
                <a:gd name="T88" fmla="*/ 13 w 138"/>
                <a:gd name="T89" fmla="*/ 7 h 161"/>
                <a:gd name="T90" fmla="*/ 20 w 138"/>
                <a:gd name="T91" fmla="*/ 1 h 161"/>
                <a:gd name="T92" fmla="*/ 13 w 138"/>
                <a:gd name="T93" fmla="*/ 0 h 161"/>
                <a:gd name="T94" fmla="*/ 6 w 138"/>
                <a:gd name="T95" fmla="*/ 4 h 16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8"/>
                <a:gd name="T145" fmla="*/ 0 h 161"/>
                <a:gd name="T146" fmla="*/ 138 w 138"/>
                <a:gd name="T147" fmla="*/ 161 h 16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8" h="161">
                  <a:moveTo>
                    <a:pt x="13" y="8"/>
                  </a:moveTo>
                  <a:lnTo>
                    <a:pt x="7" y="13"/>
                  </a:lnTo>
                  <a:lnTo>
                    <a:pt x="1" y="20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1" y="30"/>
                  </a:lnTo>
                  <a:lnTo>
                    <a:pt x="7" y="33"/>
                  </a:lnTo>
                  <a:lnTo>
                    <a:pt x="13" y="33"/>
                  </a:lnTo>
                  <a:lnTo>
                    <a:pt x="20" y="35"/>
                  </a:lnTo>
                  <a:lnTo>
                    <a:pt x="25" y="35"/>
                  </a:lnTo>
                  <a:lnTo>
                    <a:pt x="33" y="37"/>
                  </a:lnTo>
                  <a:lnTo>
                    <a:pt x="36" y="37"/>
                  </a:lnTo>
                  <a:lnTo>
                    <a:pt x="42" y="37"/>
                  </a:lnTo>
                  <a:lnTo>
                    <a:pt x="44" y="37"/>
                  </a:lnTo>
                  <a:lnTo>
                    <a:pt x="46" y="39"/>
                  </a:lnTo>
                  <a:lnTo>
                    <a:pt x="48" y="37"/>
                  </a:lnTo>
                  <a:lnTo>
                    <a:pt x="53" y="33"/>
                  </a:lnTo>
                  <a:lnTo>
                    <a:pt x="57" y="30"/>
                  </a:lnTo>
                  <a:lnTo>
                    <a:pt x="62" y="30"/>
                  </a:lnTo>
                  <a:lnTo>
                    <a:pt x="68" y="31"/>
                  </a:lnTo>
                  <a:lnTo>
                    <a:pt x="72" y="33"/>
                  </a:lnTo>
                  <a:lnTo>
                    <a:pt x="77" y="35"/>
                  </a:lnTo>
                  <a:lnTo>
                    <a:pt x="81" y="37"/>
                  </a:lnTo>
                  <a:lnTo>
                    <a:pt x="84" y="39"/>
                  </a:lnTo>
                  <a:lnTo>
                    <a:pt x="88" y="41"/>
                  </a:lnTo>
                  <a:lnTo>
                    <a:pt x="88" y="46"/>
                  </a:lnTo>
                  <a:lnTo>
                    <a:pt x="81" y="52"/>
                  </a:lnTo>
                  <a:lnTo>
                    <a:pt x="73" y="57"/>
                  </a:lnTo>
                  <a:lnTo>
                    <a:pt x="70" y="59"/>
                  </a:lnTo>
                  <a:lnTo>
                    <a:pt x="64" y="63"/>
                  </a:lnTo>
                  <a:lnTo>
                    <a:pt x="60" y="65"/>
                  </a:lnTo>
                  <a:lnTo>
                    <a:pt x="59" y="65"/>
                  </a:lnTo>
                  <a:lnTo>
                    <a:pt x="53" y="65"/>
                  </a:lnTo>
                  <a:lnTo>
                    <a:pt x="49" y="63"/>
                  </a:lnTo>
                  <a:lnTo>
                    <a:pt x="44" y="63"/>
                  </a:lnTo>
                  <a:lnTo>
                    <a:pt x="38" y="63"/>
                  </a:lnTo>
                  <a:lnTo>
                    <a:pt x="33" y="63"/>
                  </a:lnTo>
                  <a:lnTo>
                    <a:pt x="27" y="65"/>
                  </a:lnTo>
                  <a:lnTo>
                    <a:pt x="24" y="65"/>
                  </a:lnTo>
                  <a:lnTo>
                    <a:pt x="22" y="66"/>
                  </a:lnTo>
                  <a:lnTo>
                    <a:pt x="18" y="72"/>
                  </a:lnTo>
                  <a:lnTo>
                    <a:pt x="14" y="76"/>
                  </a:lnTo>
                  <a:lnTo>
                    <a:pt x="13" y="78"/>
                  </a:lnTo>
                  <a:lnTo>
                    <a:pt x="13" y="79"/>
                  </a:lnTo>
                  <a:lnTo>
                    <a:pt x="14" y="81"/>
                  </a:lnTo>
                  <a:lnTo>
                    <a:pt x="18" y="81"/>
                  </a:lnTo>
                  <a:lnTo>
                    <a:pt x="22" y="81"/>
                  </a:lnTo>
                  <a:lnTo>
                    <a:pt x="27" y="81"/>
                  </a:lnTo>
                  <a:lnTo>
                    <a:pt x="35" y="81"/>
                  </a:lnTo>
                  <a:lnTo>
                    <a:pt x="42" y="83"/>
                  </a:lnTo>
                  <a:lnTo>
                    <a:pt x="48" y="83"/>
                  </a:lnTo>
                  <a:lnTo>
                    <a:pt x="53" y="83"/>
                  </a:lnTo>
                  <a:lnTo>
                    <a:pt x="57" y="83"/>
                  </a:lnTo>
                  <a:lnTo>
                    <a:pt x="59" y="85"/>
                  </a:lnTo>
                  <a:lnTo>
                    <a:pt x="55" y="87"/>
                  </a:lnTo>
                  <a:lnTo>
                    <a:pt x="49" y="90"/>
                  </a:lnTo>
                  <a:lnTo>
                    <a:pt x="46" y="96"/>
                  </a:lnTo>
                  <a:lnTo>
                    <a:pt x="49" y="102"/>
                  </a:lnTo>
                  <a:lnTo>
                    <a:pt x="55" y="103"/>
                  </a:lnTo>
                  <a:lnTo>
                    <a:pt x="64" y="109"/>
                  </a:lnTo>
                  <a:lnTo>
                    <a:pt x="70" y="113"/>
                  </a:lnTo>
                  <a:lnTo>
                    <a:pt x="72" y="118"/>
                  </a:lnTo>
                  <a:lnTo>
                    <a:pt x="70" y="122"/>
                  </a:lnTo>
                  <a:lnTo>
                    <a:pt x="64" y="127"/>
                  </a:lnTo>
                  <a:lnTo>
                    <a:pt x="57" y="129"/>
                  </a:lnTo>
                  <a:lnTo>
                    <a:pt x="53" y="135"/>
                  </a:lnTo>
                  <a:lnTo>
                    <a:pt x="49" y="138"/>
                  </a:lnTo>
                  <a:lnTo>
                    <a:pt x="49" y="148"/>
                  </a:lnTo>
                  <a:lnTo>
                    <a:pt x="49" y="155"/>
                  </a:lnTo>
                  <a:lnTo>
                    <a:pt x="55" y="159"/>
                  </a:lnTo>
                  <a:lnTo>
                    <a:pt x="57" y="159"/>
                  </a:lnTo>
                  <a:lnTo>
                    <a:pt x="60" y="159"/>
                  </a:lnTo>
                  <a:lnTo>
                    <a:pt x="64" y="159"/>
                  </a:lnTo>
                  <a:lnTo>
                    <a:pt x="70" y="159"/>
                  </a:lnTo>
                  <a:lnTo>
                    <a:pt x="75" y="159"/>
                  </a:lnTo>
                  <a:lnTo>
                    <a:pt x="83" y="159"/>
                  </a:lnTo>
                  <a:lnTo>
                    <a:pt x="90" y="159"/>
                  </a:lnTo>
                  <a:lnTo>
                    <a:pt x="99" y="161"/>
                  </a:lnTo>
                  <a:lnTo>
                    <a:pt x="105" y="161"/>
                  </a:lnTo>
                  <a:lnTo>
                    <a:pt x="112" y="161"/>
                  </a:lnTo>
                  <a:lnTo>
                    <a:pt x="118" y="161"/>
                  </a:lnTo>
                  <a:lnTo>
                    <a:pt x="125" y="161"/>
                  </a:lnTo>
                  <a:lnTo>
                    <a:pt x="129" y="159"/>
                  </a:lnTo>
                  <a:lnTo>
                    <a:pt x="134" y="159"/>
                  </a:lnTo>
                  <a:lnTo>
                    <a:pt x="136" y="159"/>
                  </a:lnTo>
                  <a:lnTo>
                    <a:pt x="138" y="159"/>
                  </a:lnTo>
                  <a:lnTo>
                    <a:pt x="134" y="155"/>
                  </a:lnTo>
                  <a:lnTo>
                    <a:pt x="129" y="153"/>
                  </a:lnTo>
                  <a:lnTo>
                    <a:pt x="121" y="149"/>
                  </a:lnTo>
                  <a:lnTo>
                    <a:pt x="114" y="148"/>
                  </a:lnTo>
                  <a:lnTo>
                    <a:pt x="105" y="146"/>
                  </a:lnTo>
                  <a:lnTo>
                    <a:pt x="99" y="142"/>
                  </a:lnTo>
                  <a:lnTo>
                    <a:pt x="92" y="140"/>
                  </a:lnTo>
                  <a:lnTo>
                    <a:pt x="90" y="140"/>
                  </a:lnTo>
                  <a:lnTo>
                    <a:pt x="90" y="138"/>
                  </a:lnTo>
                  <a:lnTo>
                    <a:pt x="97" y="133"/>
                  </a:lnTo>
                  <a:lnTo>
                    <a:pt x="101" y="129"/>
                  </a:lnTo>
                  <a:lnTo>
                    <a:pt x="105" y="125"/>
                  </a:lnTo>
                  <a:lnTo>
                    <a:pt x="107" y="122"/>
                  </a:lnTo>
                  <a:lnTo>
                    <a:pt x="107" y="120"/>
                  </a:lnTo>
                  <a:lnTo>
                    <a:pt x="103" y="113"/>
                  </a:lnTo>
                  <a:lnTo>
                    <a:pt x="99" y="107"/>
                  </a:lnTo>
                  <a:lnTo>
                    <a:pt x="92" y="100"/>
                  </a:lnTo>
                  <a:lnTo>
                    <a:pt x="86" y="94"/>
                  </a:lnTo>
                  <a:lnTo>
                    <a:pt x="81" y="87"/>
                  </a:lnTo>
                  <a:lnTo>
                    <a:pt x="75" y="81"/>
                  </a:lnTo>
                  <a:lnTo>
                    <a:pt x="72" y="76"/>
                  </a:lnTo>
                  <a:lnTo>
                    <a:pt x="72" y="74"/>
                  </a:lnTo>
                  <a:lnTo>
                    <a:pt x="73" y="70"/>
                  </a:lnTo>
                  <a:lnTo>
                    <a:pt x="79" y="68"/>
                  </a:lnTo>
                  <a:lnTo>
                    <a:pt x="84" y="65"/>
                  </a:lnTo>
                  <a:lnTo>
                    <a:pt x="90" y="59"/>
                  </a:lnTo>
                  <a:lnTo>
                    <a:pt x="95" y="55"/>
                  </a:lnTo>
                  <a:lnTo>
                    <a:pt x="99" y="50"/>
                  </a:lnTo>
                  <a:lnTo>
                    <a:pt x="103" y="44"/>
                  </a:lnTo>
                  <a:lnTo>
                    <a:pt x="103" y="39"/>
                  </a:lnTo>
                  <a:lnTo>
                    <a:pt x="101" y="35"/>
                  </a:lnTo>
                  <a:lnTo>
                    <a:pt x="101" y="30"/>
                  </a:lnTo>
                  <a:lnTo>
                    <a:pt x="99" y="26"/>
                  </a:lnTo>
                  <a:lnTo>
                    <a:pt x="99" y="24"/>
                  </a:lnTo>
                  <a:lnTo>
                    <a:pt x="95" y="20"/>
                  </a:lnTo>
                  <a:lnTo>
                    <a:pt x="92" y="19"/>
                  </a:lnTo>
                  <a:lnTo>
                    <a:pt x="88" y="19"/>
                  </a:lnTo>
                  <a:lnTo>
                    <a:pt x="83" y="19"/>
                  </a:lnTo>
                  <a:lnTo>
                    <a:pt x="75" y="17"/>
                  </a:lnTo>
                  <a:lnTo>
                    <a:pt x="68" y="19"/>
                  </a:lnTo>
                  <a:lnTo>
                    <a:pt x="60" y="20"/>
                  </a:lnTo>
                  <a:lnTo>
                    <a:pt x="55" y="22"/>
                  </a:lnTo>
                  <a:lnTo>
                    <a:pt x="48" y="24"/>
                  </a:lnTo>
                  <a:lnTo>
                    <a:pt x="44" y="26"/>
                  </a:lnTo>
                  <a:lnTo>
                    <a:pt x="40" y="28"/>
                  </a:lnTo>
                  <a:lnTo>
                    <a:pt x="40" y="30"/>
                  </a:lnTo>
                  <a:lnTo>
                    <a:pt x="25" y="19"/>
                  </a:lnTo>
                  <a:lnTo>
                    <a:pt x="27" y="15"/>
                  </a:lnTo>
                  <a:lnTo>
                    <a:pt x="35" y="11"/>
                  </a:lnTo>
                  <a:lnTo>
                    <a:pt x="40" y="6"/>
                  </a:lnTo>
                  <a:lnTo>
                    <a:pt x="40" y="2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7" y="0"/>
                  </a:lnTo>
                  <a:lnTo>
                    <a:pt x="24" y="2"/>
                  </a:lnTo>
                  <a:lnTo>
                    <a:pt x="16" y="4"/>
                  </a:lnTo>
                  <a:lnTo>
                    <a:pt x="13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4883" y="4005"/>
              <a:ext cx="12" cy="21"/>
            </a:xfrm>
            <a:custGeom>
              <a:avLst/>
              <a:gdLst>
                <a:gd name="T0" fmla="*/ 8 w 23"/>
                <a:gd name="T1" fmla="*/ 0 h 43"/>
                <a:gd name="T2" fmla="*/ 6 w 23"/>
                <a:gd name="T3" fmla="*/ 0 h 43"/>
                <a:gd name="T4" fmla="*/ 4 w 23"/>
                <a:gd name="T5" fmla="*/ 1 h 43"/>
                <a:gd name="T6" fmla="*/ 3 w 23"/>
                <a:gd name="T7" fmla="*/ 3 h 43"/>
                <a:gd name="T8" fmla="*/ 1 w 23"/>
                <a:gd name="T9" fmla="*/ 6 h 43"/>
                <a:gd name="T10" fmla="*/ 0 w 23"/>
                <a:gd name="T11" fmla="*/ 7 h 43"/>
                <a:gd name="T12" fmla="*/ 0 w 23"/>
                <a:gd name="T13" fmla="*/ 10 h 43"/>
                <a:gd name="T14" fmla="*/ 0 w 23"/>
                <a:gd name="T15" fmla="*/ 12 h 43"/>
                <a:gd name="T16" fmla="*/ 0 w 23"/>
                <a:gd name="T17" fmla="*/ 14 h 43"/>
                <a:gd name="T18" fmla="*/ 0 w 23"/>
                <a:gd name="T19" fmla="*/ 17 h 43"/>
                <a:gd name="T20" fmla="*/ 2 w 23"/>
                <a:gd name="T21" fmla="*/ 21 h 43"/>
                <a:gd name="T22" fmla="*/ 5 w 23"/>
                <a:gd name="T23" fmla="*/ 21 h 43"/>
                <a:gd name="T24" fmla="*/ 8 w 23"/>
                <a:gd name="T25" fmla="*/ 21 h 43"/>
                <a:gd name="T26" fmla="*/ 11 w 23"/>
                <a:gd name="T27" fmla="*/ 20 h 43"/>
                <a:gd name="T28" fmla="*/ 12 w 23"/>
                <a:gd name="T29" fmla="*/ 18 h 43"/>
                <a:gd name="T30" fmla="*/ 10 w 23"/>
                <a:gd name="T31" fmla="*/ 17 h 43"/>
                <a:gd name="T32" fmla="*/ 8 w 23"/>
                <a:gd name="T33" fmla="*/ 15 h 43"/>
                <a:gd name="T34" fmla="*/ 7 w 23"/>
                <a:gd name="T35" fmla="*/ 13 h 43"/>
                <a:gd name="T36" fmla="*/ 7 w 23"/>
                <a:gd name="T37" fmla="*/ 12 h 43"/>
                <a:gd name="T38" fmla="*/ 7 w 23"/>
                <a:gd name="T39" fmla="*/ 8 h 43"/>
                <a:gd name="T40" fmla="*/ 7 w 23"/>
                <a:gd name="T41" fmla="*/ 4 h 43"/>
                <a:gd name="T42" fmla="*/ 7 w 23"/>
                <a:gd name="T43" fmla="*/ 1 h 43"/>
                <a:gd name="T44" fmla="*/ 8 w 23"/>
                <a:gd name="T45" fmla="*/ 0 h 43"/>
                <a:gd name="T46" fmla="*/ 8 w 23"/>
                <a:gd name="T47" fmla="*/ 0 h 4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3"/>
                <a:gd name="T73" fmla="*/ 0 h 43"/>
                <a:gd name="T74" fmla="*/ 23 w 23"/>
                <a:gd name="T75" fmla="*/ 43 h 4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3" h="43">
                  <a:moveTo>
                    <a:pt x="16" y="0"/>
                  </a:moveTo>
                  <a:lnTo>
                    <a:pt x="11" y="0"/>
                  </a:lnTo>
                  <a:lnTo>
                    <a:pt x="7" y="2"/>
                  </a:lnTo>
                  <a:lnTo>
                    <a:pt x="5" y="6"/>
                  </a:lnTo>
                  <a:lnTo>
                    <a:pt x="1" y="13"/>
                  </a:lnTo>
                  <a:lnTo>
                    <a:pt x="0" y="15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0" y="35"/>
                  </a:lnTo>
                  <a:lnTo>
                    <a:pt x="3" y="43"/>
                  </a:lnTo>
                  <a:lnTo>
                    <a:pt x="9" y="43"/>
                  </a:lnTo>
                  <a:lnTo>
                    <a:pt x="16" y="43"/>
                  </a:lnTo>
                  <a:lnTo>
                    <a:pt x="22" y="41"/>
                  </a:lnTo>
                  <a:lnTo>
                    <a:pt x="23" y="37"/>
                  </a:lnTo>
                  <a:lnTo>
                    <a:pt x="20" y="34"/>
                  </a:lnTo>
                  <a:lnTo>
                    <a:pt x="16" y="30"/>
                  </a:lnTo>
                  <a:lnTo>
                    <a:pt x="14" y="26"/>
                  </a:lnTo>
                  <a:lnTo>
                    <a:pt x="14" y="24"/>
                  </a:lnTo>
                  <a:lnTo>
                    <a:pt x="14" y="17"/>
                  </a:lnTo>
                  <a:lnTo>
                    <a:pt x="14" y="8"/>
                  </a:lnTo>
                  <a:lnTo>
                    <a:pt x="14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5067" y="3864"/>
              <a:ext cx="49" cy="29"/>
            </a:xfrm>
            <a:custGeom>
              <a:avLst/>
              <a:gdLst>
                <a:gd name="T0" fmla="*/ 0 w 98"/>
                <a:gd name="T1" fmla="*/ 10 h 59"/>
                <a:gd name="T2" fmla="*/ 14 w 98"/>
                <a:gd name="T3" fmla="*/ 16 h 59"/>
                <a:gd name="T4" fmla="*/ 14 w 98"/>
                <a:gd name="T5" fmla="*/ 16 h 59"/>
                <a:gd name="T6" fmla="*/ 14 w 98"/>
                <a:gd name="T7" fmla="*/ 18 h 59"/>
                <a:gd name="T8" fmla="*/ 14 w 98"/>
                <a:gd name="T9" fmla="*/ 20 h 59"/>
                <a:gd name="T10" fmla="*/ 15 w 98"/>
                <a:gd name="T11" fmla="*/ 23 h 59"/>
                <a:gd name="T12" fmla="*/ 15 w 98"/>
                <a:gd name="T13" fmla="*/ 25 h 59"/>
                <a:gd name="T14" fmla="*/ 17 w 98"/>
                <a:gd name="T15" fmla="*/ 28 h 59"/>
                <a:gd name="T16" fmla="*/ 17 w 98"/>
                <a:gd name="T17" fmla="*/ 28 h 59"/>
                <a:gd name="T18" fmla="*/ 20 w 98"/>
                <a:gd name="T19" fmla="*/ 29 h 59"/>
                <a:gd name="T20" fmla="*/ 22 w 98"/>
                <a:gd name="T21" fmla="*/ 28 h 59"/>
                <a:gd name="T22" fmla="*/ 25 w 98"/>
                <a:gd name="T23" fmla="*/ 28 h 59"/>
                <a:gd name="T24" fmla="*/ 27 w 98"/>
                <a:gd name="T25" fmla="*/ 28 h 59"/>
                <a:gd name="T26" fmla="*/ 29 w 98"/>
                <a:gd name="T27" fmla="*/ 27 h 59"/>
                <a:gd name="T28" fmla="*/ 33 w 98"/>
                <a:gd name="T29" fmla="*/ 26 h 59"/>
                <a:gd name="T30" fmla="*/ 36 w 98"/>
                <a:gd name="T31" fmla="*/ 25 h 59"/>
                <a:gd name="T32" fmla="*/ 38 w 98"/>
                <a:gd name="T33" fmla="*/ 24 h 59"/>
                <a:gd name="T34" fmla="*/ 40 w 98"/>
                <a:gd name="T35" fmla="*/ 24 h 59"/>
                <a:gd name="T36" fmla="*/ 43 w 98"/>
                <a:gd name="T37" fmla="*/ 22 h 59"/>
                <a:gd name="T38" fmla="*/ 45 w 98"/>
                <a:gd name="T39" fmla="*/ 22 h 59"/>
                <a:gd name="T40" fmla="*/ 48 w 98"/>
                <a:gd name="T41" fmla="*/ 20 h 59"/>
                <a:gd name="T42" fmla="*/ 49 w 98"/>
                <a:gd name="T43" fmla="*/ 20 h 59"/>
                <a:gd name="T44" fmla="*/ 48 w 98"/>
                <a:gd name="T45" fmla="*/ 16 h 59"/>
                <a:gd name="T46" fmla="*/ 49 w 98"/>
                <a:gd name="T47" fmla="*/ 15 h 59"/>
                <a:gd name="T48" fmla="*/ 48 w 98"/>
                <a:gd name="T49" fmla="*/ 12 h 59"/>
                <a:gd name="T50" fmla="*/ 47 w 98"/>
                <a:gd name="T51" fmla="*/ 11 h 59"/>
                <a:gd name="T52" fmla="*/ 44 w 98"/>
                <a:gd name="T53" fmla="*/ 12 h 59"/>
                <a:gd name="T54" fmla="*/ 40 w 98"/>
                <a:gd name="T55" fmla="*/ 13 h 59"/>
                <a:gd name="T56" fmla="*/ 37 w 98"/>
                <a:gd name="T57" fmla="*/ 14 h 59"/>
                <a:gd name="T58" fmla="*/ 36 w 98"/>
                <a:gd name="T59" fmla="*/ 15 h 59"/>
                <a:gd name="T60" fmla="*/ 33 w 98"/>
                <a:gd name="T61" fmla="*/ 15 h 59"/>
                <a:gd name="T62" fmla="*/ 30 w 98"/>
                <a:gd name="T63" fmla="*/ 16 h 59"/>
                <a:gd name="T64" fmla="*/ 26 w 98"/>
                <a:gd name="T65" fmla="*/ 17 h 59"/>
                <a:gd name="T66" fmla="*/ 23 w 98"/>
                <a:gd name="T67" fmla="*/ 18 h 59"/>
                <a:gd name="T68" fmla="*/ 21 w 98"/>
                <a:gd name="T69" fmla="*/ 19 h 59"/>
                <a:gd name="T70" fmla="*/ 20 w 98"/>
                <a:gd name="T71" fmla="*/ 20 h 59"/>
                <a:gd name="T72" fmla="*/ 19 w 98"/>
                <a:gd name="T73" fmla="*/ 16 h 59"/>
                <a:gd name="T74" fmla="*/ 19 w 98"/>
                <a:gd name="T75" fmla="*/ 15 h 59"/>
                <a:gd name="T76" fmla="*/ 19 w 98"/>
                <a:gd name="T77" fmla="*/ 13 h 59"/>
                <a:gd name="T78" fmla="*/ 19 w 98"/>
                <a:gd name="T79" fmla="*/ 11 h 59"/>
                <a:gd name="T80" fmla="*/ 20 w 98"/>
                <a:gd name="T81" fmla="*/ 8 h 59"/>
                <a:gd name="T82" fmla="*/ 19 w 98"/>
                <a:gd name="T83" fmla="*/ 5 h 59"/>
                <a:gd name="T84" fmla="*/ 19 w 98"/>
                <a:gd name="T85" fmla="*/ 4 h 59"/>
                <a:gd name="T86" fmla="*/ 18 w 98"/>
                <a:gd name="T87" fmla="*/ 2 h 59"/>
                <a:gd name="T88" fmla="*/ 17 w 98"/>
                <a:gd name="T89" fmla="*/ 1 h 59"/>
                <a:gd name="T90" fmla="*/ 14 w 98"/>
                <a:gd name="T91" fmla="*/ 0 h 59"/>
                <a:gd name="T92" fmla="*/ 12 w 98"/>
                <a:gd name="T93" fmla="*/ 2 h 59"/>
                <a:gd name="T94" fmla="*/ 9 w 98"/>
                <a:gd name="T95" fmla="*/ 3 h 59"/>
                <a:gd name="T96" fmla="*/ 6 w 98"/>
                <a:gd name="T97" fmla="*/ 5 h 59"/>
                <a:gd name="T98" fmla="*/ 4 w 98"/>
                <a:gd name="T99" fmla="*/ 6 h 59"/>
                <a:gd name="T100" fmla="*/ 2 w 98"/>
                <a:gd name="T101" fmla="*/ 8 h 59"/>
                <a:gd name="T102" fmla="*/ 0 w 98"/>
                <a:gd name="T103" fmla="*/ 9 h 59"/>
                <a:gd name="T104" fmla="*/ 0 w 98"/>
                <a:gd name="T105" fmla="*/ 10 h 59"/>
                <a:gd name="T106" fmla="*/ 0 w 98"/>
                <a:gd name="T107" fmla="*/ 10 h 5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8"/>
                <a:gd name="T163" fmla="*/ 0 h 59"/>
                <a:gd name="T164" fmla="*/ 98 w 98"/>
                <a:gd name="T165" fmla="*/ 59 h 59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8" h="59">
                  <a:moveTo>
                    <a:pt x="0" y="21"/>
                  </a:moveTo>
                  <a:lnTo>
                    <a:pt x="28" y="32"/>
                  </a:lnTo>
                  <a:lnTo>
                    <a:pt x="28" y="33"/>
                  </a:lnTo>
                  <a:lnTo>
                    <a:pt x="28" y="37"/>
                  </a:lnTo>
                  <a:lnTo>
                    <a:pt x="28" y="41"/>
                  </a:lnTo>
                  <a:lnTo>
                    <a:pt x="30" y="46"/>
                  </a:lnTo>
                  <a:lnTo>
                    <a:pt x="30" y="50"/>
                  </a:lnTo>
                  <a:lnTo>
                    <a:pt x="34" y="56"/>
                  </a:lnTo>
                  <a:lnTo>
                    <a:pt x="34" y="57"/>
                  </a:lnTo>
                  <a:lnTo>
                    <a:pt x="39" y="59"/>
                  </a:lnTo>
                  <a:lnTo>
                    <a:pt x="43" y="57"/>
                  </a:lnTo>
                  <a:lnTo>
                    <a:pt x="50" y="57"/>
                  </a:lnTo>
                  <a:lnTo>
                    <a:pt x="54" y="56"/>
                  </a:lnTo>
                  <a:lnTo>
                    <a:pt x="59" y="54"/>
                  </a:lnTo>
                  <a:lnTo>
                    <a:pt x="65" y="52"/>
                  </a:lnTo>
                  <a:lnTo>
                    <a:pt x="71" y="50"/>
                  </a:lnTo>
                  <a:lnTo>
                    <a:pt x="76" y="48"/>
                  </a:lnTo>
                  <a:lnTo>
                    <a:pt x="80" y="48"/>
                  </a:lnTo>
                  <a:lnTo>
                    <a:pt x="85" y="45"/>
                  </a:lnTo>
                  <a:lnTo>
                    <a:pt x="89" y="45"/>
                  </a:lnTo>
                  <a:lnTo>
                    <a:pt x="96" y="41"/>
                  </a:lnTo>
                  <a:lnTo>
                    <a:pt x="98" y="41"/>
                  </a:lnTo>
                  <a:lnTo>
                    <a:pt x="96" y="33"/>
                  </a:lnTo>
                  <a:lnTo>
                    <a:pt x="98" y="30"/>
                  </a:lnTo>
                  <a:lnTo>
                    <a:pt x="96" y="24"/>
                  </a:lnTo>
                  <a:lnTo>
                    <a:pt x="93" y="22"/>
                  </a:lnTo>
                  <a:lnTo>
                    <a:pt x="87" y="24"/>
                  </a:lnTo>
                  <a:lnTo>
                    <a:pt x="80" y="26"/>
                  </a:lnTo>
                  <a:lnTo>
                    <a:pt x="74" y="28"/>
                  </a:lnTo>
                  <a:lnTo>
                    <a:pt x="71" y="30"/>
                  </a:lnTo>
                  <a:lnTo>
                    <a:pt x="65" y="30"/>
                  </a:lnTo>
                  <a:lnTo>
                    <a:pt x="61" y="32"/>
                  </a:lnTo>
                  <a:lnTo>
                    <a:pt x="52" y="35"/>
                  </a:lnTo>
                  <a:lnTo>
                    <a:pt x="45" y="37"/>
                  </a:lnTo>
                  <a:lnTo>
                    <a:pt x="41" y="39"/>
                  </a:lnTo>
                  <a:lnTo>
                    <a:pt x="39" y="41"/>
                  </a:lnTo>
                  <a:lnTo>
                    <a:pt x="37" y="32"/>
                  </a:lnTo>
                  <a:lnTo>
                    <a:pt x="37" y="30"/>
                  </a:lnTo>
                  <a:lnTo>
                    <a:pt x="37" y="26"/>
                  </a:lnTo>
                  <a:lnTo>
                    <a:pt x="37" y="22"/>
                  </a:lnTo>
                  <a:lnTo>
                    <a:pt x="39" y="17"/>
                  </a:lnTo>
                  <a:lnTo>
                    <a:pt x="37" y="11"/>
                  </a:lnTo>
                  <a:lnTo>
                    <a:pt x="37" y="8"/>
                  </a:lnTo>
                  <a:lnTo>
                    <a:pt x="35" y="4"/>
                  </a:lnTo>
                  <a:lnTo>
                    <a:pt x="34" y="2"/>
                  </a:lnTo>
                  <a:lnTo>
                    <a:pt x="28" y="0"/>
                  </a:lnTo>
                  <a:lnTo>
                    <a:pt x="24" y="4"/>
                  </a:lnTo>
                  <a:lnTo>
                    <a:pt x="17" y="6"/>
                  </a:lnTo>
                  <a:lnTo>
                    <a:pt x="13" y="10"/>
                  </a:lnTo>
                  <a:lnTo>
                    <a:pt x="8" y="13"/>
                  </a:lnTo>
                  <a:lnTo>
                    <a:pt x="4" y="17"/>
                  </a:lnTo>
                  <a:lnTo>
                    <a:pt x="0" y="19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5094" y="3894"/>
              <a:ext cx="50" cy="45"/>
            </a:xfrm>
            <a:custGeom>
              <a:avLst/>
              <a:gdLst>
                <a:gd name="T0" fmla="*/ 40 w 99"/>
                <a:gd name="T1" fmla="*/ 1 h 90"/>
                <a:gd name="T2" fmla="*/ 36 w 99"/>
                <a:gd name="T3" fmla="*/ 0 h 90"/>
                <a:gd name="T4" fmla="*/ 31 w 99"/>
                <a:gd name="T5" fmla="*/ 0 h 90"/>
                <a:gd name="T6" fmla="*/ 24 w 99"/>
                <a:gd name="T7" fmla="*/ 0 h 90"/>
                <a:gd name="T8" fmla="*/ 19 w 99"/>
                <a:gd name="T9" fmla="*/ 0 h 90"/>
                <a:gd name="T10" fmla="*/ 13 w 99"/>
                <a:gd name="T11" fmla="*/ 0 h 90"/>
                <a:gd name="T12" fmla="*/ 8 w 99"/>
                <a:gd name="T13" fmla="*/ 1 h 90"/>
                <a:gd name="T14" fmla="*/ 5 w 99"/>
                <a:gd name="T15" fmla="*/ 2 h 90"/>
                <a:gd name="T16" fmla="*/ 3 w 99"/>
                <a:gd name="T17" fmla="*/ 4 h 90"/>
                <a:gd name="T18" fmla="*/ 0 w 99"/>
                <a:gd name="T19" fmla="*/ 9 h 90"/>
                <a:gd name="T20" fmla="*/ 0 w 99"/>
                <a:gd name="T21" fmla="*/ 12 h 90"/>
                <a:gd name="T22" fmla="*/ 2 w 99"/>
                <a:gd name="T23" fmla="*/ 17 h 90"/>
                <a:gd name="T24" fmla="*/ 6 w 99"/>
                <a:gd name="T25" fmla="*/ 19 h 90"/>
                <a:gd name="T26" fmla="*/ 12 w 99"/>
                <a:gd name="T27" fmla="*/ 21 h 90"/>
                <a:gd name="T28" fmla="*/ 20 w 99"/>
                <a:gd name="T29" fmla="*/ 22 h 90"/>
                <a:gd name="T30" fmla="*/ 25 w 99"/>
                <a:gd name="T31" fmla="*/ 22 h 90"/>
                <a:gd name="T32" fmla="*/ 28 w 99"/>
                <a:gd name="T33" fmla="*/ 33 h 90"/>
                <a:gd name="T34" fmla="*/ 25 w 99"/>
                <a:gd name="T35" fmla="*/ 34 h 90"/>
                <a:gd name="T36" fmla="*/ 21 w 99"/>
                <a:gd name="T37" fmla="*/ 39 h 90"/>
                <a:gd name="T38" fmla="*/ 19 w 99"/>
                <a:gd name="T39" fmla="*/ 44 h 90"/>
                <a:gd name="T40" fmla="*/ 19 w 99"/>
                <a:gd name="T41" fmla="*/ 45 h 90"/>
                <a:gd name="T42" fmla="*/ 23 w 99"/>
                <a:gd name="T43" fmla="*/ 45 h 90"/>
                <a:gd name="T44" fmla="*/ 29 w 99"/>
                <a:gd name="T45" fmla="*/ 45 h 90"/>
                <a:gd name="T46" fmla="*/ 32 w 99"/>
                <a:gd name="T47" fmla="*/ 44 h 90"/>
                <a:gd name="T48" fmla="*/ 35 w 99"/>
                <a:gd name="T49" fmla="*/ 44 h 90"/>
                <a:gd name="T50" fmla="*/ 48 w 99"/>
                <a:gd name="T51" fmla="*/ 42 h 90"/>
                <a:gd name="T52" fmla="*/ 50 w 99"/>
                <a:gd name="T53" fmla="*/ 37 h 90"/>
                <a:gd name="T54" fmla="*/ 48 w 99"/>
                <a:gd name="T55" fmla="*/ 34 h 90"/>
                <a:gd name="T56" fmla="*/ 43 w 99"/>
                <a:gd name="T57" fmla="*/ 31 h 90"/>
                <a:gd name="T58" fmla="*/ 40 w 99"/>
                <a:gd name="T59" fmla="*/ 29 h 90"/>
                <a:gd name="T60" fmla="*/ 37 w 99"/>
                <a:gd name="T61" fmla="*/ 27 h 90"/>
                <a:gd name="T62" fmla="*/ 37 w 99"/>
                <a:gd name="T63" fmla="*/ 22 h 90"/>
                <a:gd name="T64" fmla="*/ 37 w 99"/>
                <a:gd name="T65" fmla="*/ 17 h 90"/>
                <a:gd name="T66" fmla="*/ 33 w 99"/>
                <a:gd name="T67" fmla="*/ 15 h 90"/>
                <a:gd name="T68" fmla="*/ 28 w 99"/>
                <a:gd name="T69" fmla="*/ 15 h 90"/>
                <a:gd name="T70" fmla="*/ 21 w 99"/>
                <a:gd name="T71" fmla="*/ 15 h 90"/>
                <a:gd name="T72" fmla="*/ 16 w 99"/>
                <a:gd name="T73" fmla="*/ 15 h 90"/>
                <a:gd name="T74" fmla="*/ 15 w 99"/>
                <a:gd name="T75" fmla="*/ 10 h 90"/>
                <a:gd name="T76" fmla="*/ 20 w 99"/>
                <a:gd name="T77" fmla="*/ 7 h 90"/>
                <a:gd name="T78" fmla="*/ 25 w 99"/>
                <a:gd name="T79" fmla="*/ 7 h 90"/>
                <a:gd name="T80" fmla="*/ 28 w 99"/>
                <a:gd name="T81" fmla="*/ 7 h 90"/>
                <a:gd name="T82" fmla="*/ 33 w 99"/>
                <a:gd name="T83" fmla="*/ 7 h 90"/>
                <a:gd name="T84" fmla="*/ 41 w 99"/>
                <a:gd name="T85" fmla="*/ 7 h 90"/>
                <a:gd name="T86" fmla="*/ 45 w 99"/>
                <a:gd name="T87" fmla="*/ 7 h 90"/>
                <a:gd name="T88" fmla="*/ 42 w 99"/>
                <a:gd name="T89" fmla="*/ 1 h 9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99"/>
                <a:gd name="T136" fmla="*/ 0 h 90"/>
                <a:gd name="T137" fmla="*/ 99 w 99"/>
                <a:gd name="T138" fmla="*/ 90 h 9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99" h="90">
                  <a:moveTo>
                    <a:pt x="83" y="2"/>
                  </a:moveTo>
                  <a:lnTo>
                    <a:pt x="79" y="2"/>
                  </a:lnTo>
                  <a:lnTo>
                    <a:pt x="75" y="0"/>
                  </a:lnTo>
                  <a:lnTo>
                    <a:pt x="72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5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1" y="0"/>
                  </a:lnTo>
                  <a:lnTo>
                    <a:pt x="26" y="0"/>
                  </a:lnTo>
                  <a:lnTo>
                    <a:pt x="20" y="2"/>
                  </a:lnTo>
                  <a:lnTo>
                    <a:pt x="15" y="2"/>
                  </a:lnTo>
                  <a:lnTo>
                    <a:pt x="13" y="4"/>
                  </a:lnTo>
                  <a:lnTo>
                    <a:pt x="9" y="4"/>
                  </a:lnTo>
                  <a:lnTo>
                    <a:pt x="7" y="6"/>
                  </a:lnTo>
                  <a:lnTo>
                    <a:pt x="5" y="8"/>
                  </a:lnTo>
                  <a:lnTo>
                    <a:pt x="3" y="11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3" y="33"/>
                  </a:lnTo>
                  <a:lnTo>
                    <a:pt x="5" y="37"/>
                  </a:lnTo>
                  <a:lnTo>
                    <a:pt x="11" y="37"/>
                  </a:lnTo>
                  <a:lnTo>
                    <a:pt x="16" y="39"/>
                  </a:lnTo>
                  <a:lnTo>
                    <a:pt x="24" y="41"/>
                  </a:lnTo>
                  <a:lnTo>
                    <a:pt x="33" y="43"/>
                  </a:lnTo>
                  <a:lnTo>
                    <a:pt x="40" y="43"/>
                  </a:lnTo>
                  <a:lnTo>
                    <a:pt x="46" y="43"/>
                  </a:lnTo>
                  <a:lnTo>
                    <a:pt x="50" y="43"/>
                  </a:lnTo>
                  <a:lnTo>
                    <a:pt x="53" y="44"/>
                  </a:lnTo>
                  <a:lnTo>
                    <a:pt x="55" y="65"/>
                  </a:lnTo>
                  <a:lnTo>
                    <a:pt x="53" y="65"/>
                  </a:lnTo>
                  <a:lnTo>
                    <a:pt x="50" y="68"/>
                  </a:lnTo>
                  <a:lnTo>
                    <a:pt x="46" y="72"/>
                  </a:lnTo>
                  <a:lnTo>
                    <a:pt x="42" y="78"/>
                  </a:lnTo>
                  <a:lnTo>
                    <a:pt x="38" y="81"/>
                  </a:lnTo>
                  <a:lnTo>
                    <a:pt x="37" y="87"/>
                  </a:lnTo>
                  <a:lnTo>
                    <a:pt x="37" y="89"/>
                  </a:lnTo>
                  <a:lnTo>
                    <a:pt x="38" y="90"/>
                  </a:lnTo>
                  <a:lnTo>
                    <a:pt x="42" y="90"/>
                  </a:lnTo>
                  <a:lnTo>
                    <a:pt x="46" y="90"/>
                  </a:lnTo>
                  <a:lnTo>
                    <a:pt x="51" y="89"/>
                  </a:lnTo>
                  <a:lnTo>
                    <a:pt x="57" y="89"/>
                  </a:lnTo>
                  <a:lnTo>
                    <a:pt x="61" y="87"/>
                  </a:lnTo>
                  <a:lnTo>
                    <a:pt x="64" y="87"/>
                  </a:lnTo>
                  <a:lnTo>
                    <a:pt x="68" y="87"/>
                  </a:lnTo>
                  <a:lnTo>
                    <a:pt x="70" y="87"/>
                  </a:lnTo>
                  <a:lnTo>
                    <a:pt x="94" y="87"/>
                  </a:lnTo>
                  <a:lnTo>
                    <a:pt x="96" y="83"/>
                  </a:lnTo>
                  <a:lnTo>
                    <a:pt x="99" y="78"/>
                  </a:lnTo>
                  <a:lnTo>
                    <a:pt x="99" y="74"/>
                  </a:lnTo>
                  <a:lnTo>
                    <a:pt x="99" y="70"/>
                  </a:lnTo>
                  <a:lnTo>
                    <a:pt x="96" y="68"/>
                  </a:lnTo>
                  <a:lnTo>
                    <a:pt x="92" y="67"/>
                  </a:lnTo>
                  <a:lnTo>
                    <a:pt x="86" y="63"/>
                  </a:lnTo>
                  <a:lnTo>
                    <a:pt x="83" y="61"/>
                  </a:lnTo>
                  <a:lnTo>
                    <a:pt x="79" y="59"/>
                  </a:lnTo>
                  <a:lnTo>
                    <a:pt x="77" y="59"/>
                  </a:lnTo>
                  <a:lnTo>
                    <a:pt x="74" y="54"/>
                  </a:lnTo>
                  <a:lnTo>
                    <a:pt x="74" y="52"/>
                  </a:lnTo>
                  <a:lnTo>
                    <a:pt x="74" y="44"/>
                  </a:lnTo>
                  <a:lnTo>
                    <a:pt x="75" y="41"/>
                  </a:lnTo>
                  <a:lnTo>
                    <a:pt x="74" y="33"/>
                  </a:lnTo>
                  <a:lnTo>
                    <a:pt x="72" y="31"/>
                  </a:lnTo>
                  <a:lnTo>
                    <a:pt x="66" y="30"/>
                  </a:lnTo>
                  <a:lnTo>
                    <a:pt x="61" y="30"/>
                  </a:lnTo>
                  <a:lnTo>
                    <a:pt x="55" y="30"/>
                  </a:lnTo>
                  <a:lnTo>
                    <a:pt x="50" y="31"/>
                  </a:lnTo>
                  <a:lnTo>
                    <a:pt x="42" y="31"/>
                  </a:lnTo>
                  <a:lnTo>
                    <a:pt x="37" y="31"/>
                  </a:lnTo>
                  <a:lnTo>
                    <a:pt x="31" y="30"/>
                  </a:lnTo>
                  <a:lnTo>
                    <a:pt x="29" y="28"/>
                  </a:lnTo>
                  <a:lnTo>
                    <a:pt x="29" y="20"/>
                  </a:lnTo>
                  <a:lnTo>
                    <a:pt x="37" y="17"/>
                  </a:lnTo>
                  <a:lnTo>
                    <a:pt x="40" y="15"/>
                  </a:lnTo>
                  <a:lnTo>
                    <a:pt x="46" y="15"/>
                  </a:lnTo>
                  <a:lnTo>
                    <a:pt x="50" y="15"/>
                  </a:lnTo>
                  <a:lnTo>
                    <a:pt x="53" y="15"/>
                  </a:lnTo>
                  <a:lnTo>
                    <a:pt x="55" y="15"/>
                  </a:lnTo>
                  <a:lnTo>
                    <a:pt x="61" y="15"/>
                  </a:lnTo>
                  <a:lnTo>
                    <a:pt x="66" y="15"/>
                  </a:lnTo>
                  <a:lnTo>
                    <a:pt x="74" y="15"/>
                  </a:lnTo>
                  <a:lnTo>
                    <a:pt x="81" y="15"/>
                  </a:lnTo>
                  <a:lnTo>
                    <a:pt x="86" y="15"/>
                  </a:lnTo>
                  <a:lnTo>
                    <a:pt x="90" y="15"/>
                  </a:lnTo>
                  <a:lnTo>
                    <a:pt x="92" y="15"/>
                  </a:lnTo>
                  <a:lnTo>
                    <a:pt x="83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5098" y="3967"/>
              <a:ext cx="31" cy="34"/>
            </a:xfrm>
            <a:custGeom>
              <a:avLst/>
              <a:gdLst>
                <a:gd name="T0" fmla="*/ 15 w 63"/>
                <a:gd name="T1" fmla="*/ 1 h 68"/>
                <a:gd name="T2" fmla="*/ 12 w 63"/>
                <a:gd name="T3" fmla="*/ 0 h 68"/>
                <a:gd name="T4" fmla="*/ 10 w 63"/>
                <a:gd name="T5" fmla="*/ 1 h 68"/>
                <a:gd name="T6" fmla="*/ 7 w 63"/>
                <a:gd name="T7" fmla="*/ 1 h 68"/>
                <a:gd name="T8" fmla="*/ 4 w 63"/>
                <a:gd name="T9" fmla="*/ 2 h 68"/>
                <a:gd name="T10" fmla="*/ 1 w 63"/>
                <a:gd name="T11" fmla="*/ 5 h 68"/>
                <a:gd name="T12" fmla="*/ 0 w 63"/>
                <a:gd name="T13" fmla="*/ 9 h 68"/>
                <a:gd name="T14" fmla="*/ 2 w 63"/>
                <a:gd name="T15" fmla="*/ 10 h 68"/>
                <a:gd name="T16" fmla="*/ 4 w 63"/>
                <a:gd name="T17" fmla="*/ 10 h 68"/>
                <a:gd name="T18" fmla="*/ 8 w 63"/>
                <a:gd name="T19" fmla="*/ 9 h 68"/>
                <a:gd name="T20" fmla="*/ 11 w 63"/>
                <a:gd name="T21" fmla="*/ 8 h 68"/>
                <a:gd name="T22" fmla="*/ 13 w 63"/>
                <a:gd name="T23" fmla="*/ 6 h 68"/>
                <a:gd name="T24" fmla="*/ 15 w 63"/>
                <a:gd name="T25" fmla="*/ 6 h 68"/>
                <a:gd name="T26" fmla="*/ 17 w 63"/>
                <a:gd name="T27" fmla="*/ 7 h 68"/>
                <a:gd name="T28" fmla="*/ 20 w 63"/>
                <a:gd name="T29" fmla="*/ 10 h 68"/>
                <a:gd name="T30" fmla="*/ 21 w 63"/>
                <a:gd name="T31" fmla="*/ 13 h 68"/>
                <a:gd name="T32" fmla="*/ 22 w 63"/>
                <a:gd name="T33" fmla="*/ 15 h 68"/>
                <a:gd name="T34" fmla="*/ 21 w 63"/>
                <a:gd name="T35" fmla="*/ 19 h 68"/>
                <a:gd name="T36" fmla="*/ 20 w 63"/>
                <a:gd name="T37" fmla="*/ 22 h 68"/>
                <a:gd name="T38" fmla="*/ 17 w 63"/>
                <a:gd name="T39" fmla="*/ 23 h 68"/>
                <a:gd name="T40" fmla="*/ 15 w 63"/>
                <a:gd name="T41" fmla="*/ 23 h 68"/>
                <a:gd name="T42" fmla="*/ 13 w 63"/>
                <a:gd name="T43" fmla="*/ 25 h 68"/>
                <a:gd name="T44" fmla="*/ 12 w 63"/>
                <a:gd name="T45" fmla="*/ 25 h 68"/>
                <a:gd name="T46" fmla="*/ 8 w 63"/>
                <a:gd name="T47" fmla="*/ 28 h 68"/>
                <a:gd name="T48" fmla="*/ 9 w 63"/>
                <a:gd name="T49" fmla="*/ 31 h 68"/>
                <a:gd name="T50" fmla="*/ 11 w 63"/>
                <a:gd name="T51" fmla="*/ 31 h 68"/>
                <a:gd name="T52" fmla="*/ 13 w 63"/>
                <a:gd name="T53" fmla="*/ 32 h 68"/>
                <a:gd name="T54" fmla="*/ 15 w 63"/>
                <a:gd name="T55" fmla="*/ 33 h 68"/>
                <a:gd name="T56" fmla="*/ 18 w 63"/>
                <a:gd name="T57" fmla="*/ 34 h 68"/>
                <a:gd name="T58" fmla="*/ 21 w 63"/>
                <a:gd name="T59" fmla="*/ 34 h 68"/>
                <a:gd name="T60" fmla="*/ 24 w 63"/>
                <a:gd name="T61" fmla="*/ 34 h 68"/>
                <a:gd name="T62" fmla="*/ 25 w 63"/>
                <a:gd name="T63" fmla="*/ 34 h 68"/>
                <a:gd name="T64" fmla="*/ 27 w 63"/>
                <a:gd name="T65" fmla="*/ 33 h 68"/>
                <a:gd name="T66" fmla="*/ 27 w 63"/>
                <a:gd name="T67" fmla="*/ 30 h 68"/>
                <a:gd name="T68" fmla="*/ 27 w 63"/>
                <a:gd name="T69" fmla="*/ 27 h 68"/>
                <a:gd name="T70" fmla="*/ 28 w 63"/>
                <a:gd name="T71" fmla="*/ 25 h 68"/>
                <a:gd name="T72" fmla="*/ 29 w 63"/>
                <a:gd name="T73" fmla="*/ 22 h 68"/>
                <a:gd name="T74" fmla="*/ 29 w 63"/>
                <a:gd name="T75" fmla="*/ 18 h 68"/>
                <a:gd name="T76" fmla="*/ 30 w 63"/>
                <a:gd name="T77" fmla="*/ 15 h 68"/>
                <a:gd name="T78" fmla="*/ 31 w 63"/>
                <a:gd name="T79" fmla="*/ 13 h 68"/>
                <a:gd name="T80" fmla="*/ 31 w 63"/>
                <a:gd name="T81" fmla="*/ 11 h 68"/>
                <a:gd name="T82" fmla="*/ 28 w 63"/>
                <a:gd name="T83" fmla="*/ 7 h 68"/>
                <a:gd name="T84" fmla="*/ 26 w 63"/>
                <a:gd name="T85" fmla="*/ 3 h 68"/>
                <a:gd name="T86" fmla="*/ 24 w 63"/>
                <a:gd name="T87" fmla="*/ 1 h 68"/>
                <a:gd name="T88" fmla="*/ 23 w 63"/>
                <a:gd name="T89" fmla="*/ 0 h 68"/>
                <a:gd name="T90" fmla="*/ 15 w 63"/>
                <a:gd name="T91" fmla="*/ 1 h 68"/>
                <a:gd name="T92" fmla="*/ 15 w 63"/>
                <a:gd name="T93" fmla="*/ 1 h 6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3"/>
                <a:gd name="T142" fmla="*/ 0 h 68"/>
                <a:gd name="T143" fmla="*/ 63 w 63"/>
                <a:gd name="T144" fmla="*/ 68 h 6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3" h="68">
                  <a:moveTo>
                    <a:pt x="30" y="2"/>
                  </a:moveTo>
                  <a:lnTo>
                    <a:pt x="24" y="0"/>
                  </a:lnTo>
                  <a:lnTo>
                    <a:pt x="20" y="2"/>
                  </a:lnTo>
                  <a:lnTo>
                    <a:pt x="15" y="2"/>
                  </a:lnTo>
                  <a:lnTo>
                    <a:pt x="9" y="5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4" y="20"/>
                  </a:lnTo>
                  <a:lnTo>
                    <a:pt x="9" y="20"/>
                  </a:lnTo>
                  <a:lnTo>
                    <a:pt x="17" y="18"/>
                  </a:lnTo>
                  <a:lnTo>
                    <a:pt x="22" y="16"/>
                  </a:lnTo>
                  <a:lnTo>
                    <a:pt x="26" y="13"/>
                  </a:lnTo>
                  <a:lnTo>
                    <a:pt x="31" y="13"/>
                  </a:lnTo>
                  <a:lnTo>
                    <a:pt x="35" y="15"/>
                  </a:lnTo>
                  <a:lnTo>
                    <a:pt x="41" y="20"/>
                  </a:lnTo>
                  <a:lnTo>
                    <a:pt x="43" y="26"/>
                  </a:lnTo>
                  <a:lnTo>
                    <a:pt x="44" y="31"/>
                  </a:lnTo>
                  <a:lnTo>
                    <a:pt x="43" y="38"/>
                  </a:lnTo>
                  <a:lnTo>
                    <a:pt x="41" y="44"/>
                  </a:lnTo>
                  <a:lnTo>
                    <a:pt x="35" y="46"/>
                  </a:lnTo>
                  <a:lnTo>
                    <a:pt x="31" y="46"/>
                  </a:lnTo>
                  <a:lnTo>
                    <a:pt x="26" y="50"/>
                  </a:lnTo>
                  <a:lnTo>
                    <a:pt x="24" y="51"/>
                  </a:lnTo>
                  <a:lnTo>
                    <a:pt x="17" y="57"/>
                  </a:lnTo>
                  <a:lnTo>
                    <a:pt x="19" y="62"/>
                  </a:lnTo>
                  <a:lnTo>
                    <a:pt x="22" y="62"/>
                  </a:lnTo>
                  <a:lnTo>
                    <a:pt x="26" y="64"/>
                  </a:lnTo>
                  <a:lnTo>
                    <a:pt x="31" y="66"/>
                  </a:lnTo>
                  <a:lnTo>
                    <a:pt x="37" y="68"/>
                  </a:lnTo>
                  <a:lnTo>
                    <a:pt x="43" y="68"/>
                  </a:lnTo>
                  <a:lnTo>
                    <a:pt x="48" y="68"/>
                  </a:lnTo>
                  <a:lnTo>
                    <a:pt x="50" y="68"/>
                  </a:lnTo>
                  <a:lnTo>
                    <a:pt x="54" y="66"/>
                  </a:lnTo>
                  <a:lnTo>
                    <a:pt x="54" y="61"/>
                  </a:lnTo>
                  <a:lnTo>
                    <a:pt x="55" y="55"/>
                  </a:lnTo>
                  <a:lnTo>
                    <a:pt x="57" y="50"/>
                  </a:lnTo>
                  <a:lnTo>
                    <a:pt x="59" y="44"/>
                  </a:lnTo>
                  <a:lnTo>
                    <a:pt x="59" y="37"/>
                  </a:lnTo>
                  <a:lnTo>
                    <a:pt x="61" y="31"/>
                  </a:lnTo>
                  <a:lnTo>
                    <a:pt x="63" y="26"/>
                  </a:lnTo>
                  <a:lnTo>
                    <a:pt x="63" y="22"/>
                  </a:lnTo>
                  <a:lnTo>
                    <a:pt x="57" y="15"/>
                  </a:lnTo>
                  <a:lnTo>
                    <a:pt x="52" y="7"/>
                  </a:lnTo>
                  <a:lnTo>
                    <a:pt x="48" y="2"/>
                  </a:lnTo>
                  <a:lnTo>
                    <a:pt x="46" y="0"/>
                  </a:lnTo>
                  <a:lnTo>
                    <a:pt x="3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5144" y="3955"/>
              <a:ext cx="73" cy="45"/>
            </a:xfrm>
            <a:custGeom>
              <a:avLst/>
              <a:gdLst>
                <a:gd name="T0" fmla="*/ 1 w 146"/>
                <a:gd name="T1" fmla="*/ 6 h 90"/>
                <a:gd name="T2" fmla="*/ 6 w 146"/>
                <a:gd name="T3" fmla="*/ 10 h 90"/>
                <a:gd name="T4" fmla="*/ 13 w 146"/>
                <a:gd name="T5" fmla="*/ 10 h 90"/>
                <a:gd name="T6" fmla="*/ 18 w 146"/>
                <a:gd name="T7" fmla="*/ 11 h 90"/>
                <a:gd name="T8" fmla="*/ 16 w 146"/>
                <a:gd name="T9" fmla="*/ 15 h 90"/>
                <a:gd name="T10" fmla="*/ 12 w 146"/>
                <a:gd name="T11" fmla="*/ 21 h 90"/>
                <a:gd name="T12" fmla="*/ 9 w 146"/>
                <a:gd name="T13" fmla="*/ 26 h 90"/>
                <a:gd name="T14" fmla="*/ 5 w 146"/>
                <a:gd name="T15" fmla="*/ 32 h 90"/>
                <a:gd name="T16" fmla="*/ 4 w 146"/>
                <a:gd name="T17" fmla="*/ 37 h 90"/>
                <a:gd name="T18" fmla="*/ 2 w 146"/>
                <a:gd name="T19" fmla="*/ 43 h 90"/>
                <a:gd name="T20" fmla="*/ 6 w 146"/>
                <a:gd name="T21" fmla="*/ 45 h 90"/>
                <a:gd name="T22" fmla="*/ 12 w 146"/>
                <a:gd name="T23" fmla="*/ 45 h 90"/>
                <a:gd name="T24" fmla="*/ 14 w 146"/>
                <a:gd name="T25" fmla="*/ 41 h 90"/>
                <a:gd name="T26" fmla="*/ 16 w 146"/>
                <a:gd name="T27" fmla="*/ 35 h 90"/>
                <a:gd name="T28" fmla="*/ 18 w 146"/>
                <a:gd name="T29" fmla="*/ 29 h 90"/>
                <a:gd name="T30" fmla="*/ 18 w 146"/>
                <a:gd name="T31" fmla="*/ 25 h 90"/>
                <a:gd name="T32" fmla="*/ 20 w 146"/>
                <a:gd name="T33" fmla="*/ 20 h 90"/>
                <a:gd name="T34" fmla="*/ 22 w 146"/>
                <a:gd name="T35" fmla="*/ 15 h 90"/>
                <a:gd name="T36" fmla="*/ 30 w 146"/>
                <a:gd name="T37" fmla="*/ 17 h 90"/>
                <a:gd name="T38" fmla="*/ 21 w 146"/>
                <a:gd name="T39" fmla="*/ 28 h 90"/>
                <a:gd name="T40" fmla="*/ 21 w 146"/>
                <a:gd name="T41" fmla="*/ 32 h 90"/>
                <a:gd name="T42" fmla="*/ 24 w 146"/>
                <a:gd name="T43" fmla="*/ 34 h 90"/>
                <a:gd name="T44" fmla="*/ 28 w 146"/>
                <a:gd name="T45" fmla="*/ 33 h 90"/>
                <a:gd name="T46" fmla="*/ 33 w 146"/>
                <a:gd name="T47" fmla="*/ 31 h 90"/>
                <a:gd name="T48" fmla="*/ 37 w 146"/>
                <a:gd name="T49" fmla="*/ 27 h 90"/>
                <a:gd name="T50" fmla="*/ 71 w 146"/>
                <a:gd name="T51" fmla="*/ 25 h 90"/>
                <a:gd name="T52" fmla="*/ 73 w 146"/>
                <a:gd name="T53" fmla="*/ 21 h 90"/>
                <a:gd name="T54" fmla="*/ 73 w 146"/>
                <a:gd name="T55" fmla="*/ 17 h 90"/>
                <a:gd name="T56" fmla="*/ 68 w 146"/>
                <a:gd name="T57" fmla="*/ 17 h 90"/>
                <a:gd name="T58" fmla="*/ 59 w 146"/>
                <a:gd name="T59" fmla="*/ 18 h 90"/>
                <a:gd name="T60" fmla="*/ 52 w 146"/>
                <a:gd name="T61" fmla="*/ 18 h 90"/>
                <a:gd name="T62" fmla="*/ 46 w 146"/>
                <a:gd name="T63" fmla="*/ 18 h 90"/>
                <a:gd name="T64" fmla="*/ 40 w 146"/>
                <a:gd name="T65" fmla="*/ 18 h 90"/>
                <a:gd name="T66" fmla="*/ 36 w 146"/>
                <a:gd name="T67" fmla="*/ 17 h 90"/>
                <a:gd name="T68" fmla="*/ 37 w 146"/>
                <a:gd name="T69" fmla="*/ 13 h 90"/>
                <a:gd name="T70" fmla="*/ 36 w 146"/>
                <a:gd name="T71" fmla="*/ 10 h 90"/>
                <a:gd name="T72" fmla="*/ 33 w 146"/>
                <a:gd name="T73" fmla="*/ 8 h 90"/>
                <a:gd name="T74" fmla="*/ 26 w 146"/>
                <a:gd name="T75" fmla="*/ 6 h 90"/>
                <a:gd name="T76" fmla="*/ 19 w 146"/>
                <a:gd name="T77" fmla="*/ 6 h 90"/>
                <a:gd name="T78" fmla="*/ 14 w 146"/>
                <a:gd name="T79" fmla="*/ 6 h 90"/>
                <a:gd name="T80" fmla="*/ 12 w 146"/>
                <a:gd name="T81" fmla="*/ 7 h 90"/>
                <a:gd name="T82" fmla="*/ 12 w 146"/>
                <a:gd name="T83" fmla="*/ 5 h 90"/>
                <a:gd name="T84" fmla="*/ 9 w 146"/>
                <a:gd name="T85" fmla="*/ 0 h 90"/>
                <a:gd name="T86" fmla="*/ 3 w 146"/>
                <a:gd name="T87" fmla="*/ 2 h 90"/>
                <a:gd name="T88" fmla="*/ 0 w 146"/>
                <a:gd name="T89" fmla="*/ 6 h 9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46"/>
                <a:gd name="T136" fmla="*/ 0 h 90"/>
                <a:gd name="T137" fmla="*/ 146 w 146"/>
                <a:gd name="T138" fmla="*/ 90 h 9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46" h="90">
                  <a:moveTo>
                    <a:pt x="0" y="11"/>
                  </a:moveTo>
                  <a:lnTo>
                    <a:pt x="2" y="13"/>
                  </a:lnTo>
                  <a:lnTo>
                    <a:pt x="8" y="16"/>
                  </a:lnTo>
                  <a:lnTo>
                    <a:pt x="13" y="20"/>
                  </a:lnTo>
                  <a:lnTo>
                    <a:pt x="21" y="22"/>
                  </a:lnTo>
                  <a:lnTo>
                    <a:pt x="26" y="20"/>
                  </a:lnTo>
                  <a:lnTo>
                    <a:pt x="32" y="22"/>
                  </a:lnTo>
                  <a:lnTo>
                    <a:pt x="35" y="22"/>
                  </a:lnTo>
                  <a:lnTo>
                    <a:pt x="35" y="26"/>
                  </a:lnTo>
                  <a:lnTo>
                    <a:pt x="32" y="31"/>
                  </a:lnTo>
                  <a:lnTo>
                    <a:pt x="26" y="39"/>
                  </a:lnTo>
                  <a:lnTo>
                    <a:pt x="24" y="42"/>
                  </a:lnTo>
                  <a:lnTo>
                    <a:pt x="21" y="48"/>
                  </a:lnTo>
                  <a:lnTo>
                    <a:pt x="19" y="53"/>
                  </a:lnTo>
                  <a:lnTo>
                    <a:pt x="15" y="59"/>
                  </a:lnTo>
                  <a:lnTo>
                    <a:pt x="11" y="64"/>
                  </a:lnTo>
                  <a:lnTo>
                    <a:pt x="10" y="70"/>
                  </a:lnTo>
                  <a:lnTo>
                    <a:pt x="8" y="74"/>
                  </a:lnTo>
                  <a:lnTo>
                    <a:pt x="6" y="79"/>
                  </a:lnTo>
                  <a:lnTo>
                    <a:pt x="4" y="86"/>
                  </a:lnTo>
                  <a:lnTo>
                    <a:pt x="6" y="90"/>
                  </a:lnTo>
                  <a:lnTo>
                    <a:pt x="13" y="90"/>
                  </a:lnTo>
                  <a:lnTo>
                    <a:pt x="19" y="90"/>
                  </a:lnTo>
                  <a:lnTo>
                    <a:pt x="24" y="90"/>
                  </a:lnTo>
                  <a:lnTo>
                    <a:pt x="28" y="86"/>
                  </a:lnTo>
                  <a:lnTo>
                    <a:pt x="28" y="81"/>
                  </a:lnTo>
                  <a:lnTo>
                    <a:pt x="32" y="74"/>
                  </a:lnTo>
                  <a:lnTo>
                    <a:pt x="32" y="70"/>
                  </a:lnTo>
                  <a:lnTo>
                    <a:pt x="34" y="64"/>
                  </a:lnTo>
                  <a:lnTo>
                    <a:pt x="35" y="59"/>
                  </a:lnTo>
                  <a:lnTo>
                    <a:pt x="37" y="55"/>
                  </a:lnTo>
                  <a:lnTo>
                    <a:pt x="37" y="50"/>
                  </a:lnTo>
                  <a:lnTo>
                    <a:pt x="39" y="44"/>
                  </a:lnTo>
                  <a:lnTo>
                    <a:pt x="41" y="40"/>
                  </a:lnTo>
                  <a:lnTo>
                    <a:pt x="43" y="37"/>
                  </a:lnTo>
                  <a:lnTo>
                    <a:pt x="45" y="31"/>
                  </a:lnTo>
                  <a:lnTo>
                    <a:pt x="45" y="29"/>
                  </a:lnTo>
                  <a:lnTo>
                    <a:pt x="61" y="33"/>
                  </a:lnTo>
                  <a:lnTo>
                    <a:pt x="45" y="53"/>
                  </a:lnTo>
                  <a:lnTo>
                    <a:pt x="43" y="57"/>
                  </a:lnTo>
                  <a:lnTo>
                    <a:pt x="43" y="62"/>
                  </a:lnTo>
                  <a:lnTo>
                    <a:pt x="43" y="64"/>
                  </a:lnTo>
                  <a:lnTo>
                    <a:pt x="45" y="66"/>
                  </a:lnTo>
                  <a:lnTo>
                    <a:pt x="48" y="68"/>
                  </a:lnTo>
                  <a:lnTo>
                    <a:pt x="54" y="68"/>
                  </a:lnTo>
                  <a:lnTo>
                    <a:pt x="56" y="66"/>
                  </a:lnTo>
                  <a:lnTo>
                    <a:pt x="61" y="64"/>
                  </a:lnTo>
                  <a:lnTo>
                    <a:pt x="65" y="62"/>
                  </a:lnTo>
                  <a:lnTo>
                    <a:pt x="69" y="61"/>
                  </a:lnTo>
                  <a:lnTo>
                    <a:pt x="74" y="55"/>
                  </a:lnTo>
                  <a:lnTo>
                    <a:pt x="78" y="53"/>
                  </a:lnTo>
                  <a:lnTo>
                    <a:pt x="142" y="50"/>
                  </a:lnTo>
                  <a:lnTo>
                    <a:pt x="144" y="46"/>
                  </a:lnTo>
                  <a:lnTo>
                    <a:pt x="146" y="42"/>
                  </a:lnTo>
                  <a:lnTo>
                    <a:pt x="146" y="35"/>
                  </a:lnTo>
                  <a:lnTo>
                    <a:pt x="146" y="33"/>
                  </a:lnTo>
                  <a:lnTo>
                    <a:pt x="140" y="33"/>
                  </a:lnTo>
                  <a:lnTo>
                    <a:pt x="135" y="33"/>
                  </a:lnTo>
                  <a:lnTo>
                    <a:pt x="128" y="33"/>
                  </a:lnTo>
                  <a:lnTo>
                    <a:pt x="118" y="35"/>
                  </a:lnTo>
                  <a:lnTo>
                    <a:pt x="109" y="35"/>
                  </a:lnTo>
                  <a:lnTo>
                    <a:pt x="104" y="35"/>
                  </a:lnTo>
                  <a:lnTo>
                    <a:pt x="96" y="35"/>
                  </a:lnTo>
                  <a:lnTo>
                    <a:pt x="93" y="35"/>
                  </a:lnTo>
                  <a:lnTo>
                    <a:pt x="85" y="35"/>
                  </a:lnTo>
                  <a:lnTo>
                    <a:pt x="80" y="35"/>
                  </a:lnTo>
                  <a:lnTo>
                    <a:pt x="74" y="33"/>
                  </a:lnTo>
                  <a:lnTo>
                    <a:pt x="72" y="33"/>
                  </a:lnTo>
                  <a:lnTo>
                    <a:pt x="74" y="29"/>
                  </a:lnTo>
                  <a:lnTo>
                    <a:pt x="74" y="26"/>
                  </a:lnTo>
                  <a:lnTo>
                    <a:pt x="74" y="22"/>
                  </a:lnTo>
                  <a:lnTo>
                    <a:pt x="72" y="20"/>
                  </a:lnTo>
                  <a:lnTo>
                    <a:pt x="70" y="16"/>
                  </a:lnTo>
                  <a:lnTo>
                    <a:pt x="65" y="16"/>
                  </a:lnTo>
                  <a:lnTo>
                    <a:pt x="59" y="13"/>
                  </a:lnTo>
                  <a:lnTo>
                    <a:pt x="52" y="13"/>
                  </a:lnTo>
                  <a:lnTo>
                    <a:pt x="45" y="13"/>
                  </a:lnTo>
                  <a:lnTo>
                    <a:pt x="39" y="13"/>
                  </a:lnTo>
                  <a:lnTo>
                    <a:pt x="34" y="13"/>
                  </a:lnTo>
                  <a:lnTo>
                    <a:pt x="28" y="13"/>
                  </a:lnTo>
                  <a:lnTo>
                    <a:pt x="26" y="13"/>
                  </a:lnTo>
                  <a:lnTo>
                    <a:pt x="24" y="15"/>
                  </a:lnTo>
                  <a:lnTo>
                    <a:pt x="24" y="11"/>
                  </a:lnTo>
                  <a:lnTo>
                    <a:pt x="24" y="9"/>
                  </a:lnTo>
                  <a:lnTo>
                    <a:pt x="21" y="4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6" y="4"/>
                  </a:lnTo>
                  <a:lnTo>
                    <a:pt x="0" y="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5240" y="3889"/>
              <a:ext cx="85" cy="29"/>
            </a:xfrm>
            <a:custGeom>
              <a:avLst/>
              <a:gdLst>
                <a:gd name="T0" fmla="*/ 51 w 170"/>
                <a:gd name="T1" fmla="*/ 16 h 59"/>
                <a:gd name="T2" fmla="*/ 43 w 170"/>
                <a:gd name="T3" fmla="*/ 15 h 59"/>
                <a:gd name="T4" fmla="*/ 41 w 170"/>
                <a:gd name="T5" fmla="*/ 14 h 59"/>
                <a:gd name="T6" fmla="*/ 35 w 170"/>
                <a:gd name="T7" fmla="*/ 8 h 59"/>
                <a:gd name="T8" fmla="*/ 30 w 170"/>
                <a:gd name="T9" fmla="*/ 9 h 59"/>
                <a:gd name="T10" fmla="*/ 29 w 170"/>
                <a:gd name="T11" fmla="*/ 7 h 59"/>
                <a:gd name="T12" fmla="*/ 29 w 170"/>
                <a:gd name="T13" fmla="*/ 2 h 59"/>
                <a:gd name="T14" fmla="*/ 27 w 170"/>
                <a:gd name="T15" fmla="*/ 0 h 59"/>
                <a:gd name="T16" fmla="*/ 25 w 170"/>
                <a:gd name="T17" fmla="*/ 0 h 59"/>
                <a:gd name="T18" fmla="*/ 20 w 170"/>
                <a:gd name="T19" fmla="*/ 2 h 59"/>
                <a:gd name="T20" fmla="*/ 11 w 170"/>
                <a:gd name="T21" fmla="*/ 5 h 59"/>
                <a:gd name="T22" fmla="*/ 3 w 170"/>
                <a:gd name="T23" fmla="*/ 10 h 59"/>
                <a:gd name="T24" fmla="*/ 0 w 170"/>
                <a:gd name="T25" fmla="*/ 14 h 59"/>
                <a:gd name="T26" fmla="*/ 3 w 170"/>
                <a:gd name="T27" fmla="*/ 16 h 59"/>
                <a:gd name="T28" fmla="*/ 9 w 170"/>
                <a:gd name="T29" fmla="*/ 17 h 59"/>
                <a:gd name="T30" fmla="*/ 13 w 170"/>
                <a:gd name="T31" fmla="*/ 17 h 59"/>
                <a:gd name="T32" fmla="*/ 20 w 170"/>
                <a:gd name="T33" fmla="*/ 18 h 59"/>
                <a:gd name="T34" fmla="*/ 26 w 170"/>
                <a:gd name="T35" fmla="*/ 17 h 59"/>
                <a:gd name="T36" fmla="*/ 28 w 170"/>
                <a:gd name="T37" fmla="*/ 15 h 59"/>
                <a:gd name="T38" fmla="*/ 34 w 170"/>
                <a:gd name="T39" fmla="*/ 13 h 59"/>
                <a:gd name="T40" fmla="*/ 35 w 170"/>
                <a:gd name="T41" fmla="*/ 14 h 59"/>
                <a:gd name="T42" fmla="*/ 39 w 170"/>
                <a:gd name="T43" fmla="*/ 20 h 59"/>
                <a:gd name="T44" fmla="*/ 41 w 170"/>
                <a:gd name="T45" fmla="*/ 23 h 59"/>
                <a:gd name="T46" fmla="*/ 45 w 170"/>
                <a:gd name="T47" fmla="*/ 26 h 59"/>
                <a:gd name="T48" fmla="*/ 51 w 170"/>
                <a:gd name="T49" fmla="*/ 27 h 59"/>
                <a:gd name="T50" fmla="*/ 57 w 170"/>
                <a:gd name="T51" fmla="*/ 29 h 59"/>
                <a:gd name="T52" fmla="*/ 59 w 170"/>
                <a:gd name="T53" fmla="*/ 27 h 59"/>
                <a:gd name="T54" fmla="*/ 58 w 170"/>
                <a:gd name="T55" fmla="*/ 21 h 59"/>
                <a:gd name="T56" fmla="*/ 67 w 170"/>
                <a:gd name="T57" fmla="*/ 15 h 59"/>
                <a:gd name="T58" fmla="*/ 67 w 170"/>
                <a:gd name="T59" fmla="*/ 19 h 59"/>
                <a:gd name="T60" fmla="*/ 70 w 170"/>
                <a:gd name="T61" fmla="*/ 25 h 59"/>
                <a:gd name="T62" fmla="*/ 75 w 170"/>
                <a:gd name="T63" fmla="*/ 26 h 59"/>
                <a:gd name="T64" fmla="*/ 81 w 170"/>
                <a:gd name="T65" fmla="*/ 26 h 59"/>
                <a:gd name="T66" fmla="*/ 84 w 170"/>
                <a:gd name="T67" fmla="*/ 25 h 59"/>
                <a:gd name="T68" fmla="*/ 85 w 170"/>
                <a:gd name="T69" fmla="*/ 24 h 59"/>
                <a:gd name="T70" fmla="*/ 79 w 170"/>
                <a:gd name="T71" fmla="*/ 18 h 59"/>
                <a:gd name="T72" fmla="*/ 73 w 170"/>
                <a:gd name="T73" fmla="*/ 12 h 59"/>
                <a:gd name="T74" fmla="*/ 70 w 170"/>
                <a:gd name="T75" fmla="*/ 6 h 59"/>
                <a:gd name="T76" fmla="*/ 67 w 170"/>
                <a:gd name="T77" fmla="*/ 5 h 59"/>
                <a:gd name="T78" fmla="*/ 61 w 170"/>
                <a:gd name="T79" fmla="*/ 12 h 59"/>
                <a:gd name="T80" fmla="*/ 61 w 170"/>
                <a:gd name="T81" fmla="*/ 16 h 59"/>
                <a:gd name="T82" fmla="*/ 52 w 170"/>
                <a:gd name="T83" fmla="*/ 17 h 5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70"/>
                <a:gd name="T127" fmla="*/ 0 h 59"/>
                <a:gd name="T128" fmla="*/ 170 w 170"/>
                <a:gd name="T129" fmla="*/ 59 h 5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70" h="59">
                  <a:moveTo>
                    <a:pt x="105" y="35"/>
                  </a:moveTo>
                  <a:lnTo>
                    <a:pt x="102" y="33"/>
                  </a:lnTo>
                  <a:lnTo>
                    <a:pt x="94" y="33"/>
                  </a:lnTo>
                  <a:lnTo>
                    <a:pt x="87" y="30"/>
                  </a:lnTo>
                  <a:lnTo>
                    <a:pt x="85" y="30"/>
                  </a:lnTo>
                  <a:lnTo>
                    <a:pt x="81" y="28"/>
                  </a:lnTo>
                  <a:lnTo>
                    <a:pt x="78" y="22"/>
                  </a:lnTo>
                  <a:lnTo>
                    <a:pt x="70" y="17"/>
                  </a:lnTo>
                  <a:lnTo>
                    <a:pt x="65" y="17"/>
                  </a:lnTo>
                  <a:lnTo>
                    <a:pt x="61" y="19"/>
                  </a:lnTo>
                  <a:lnTo>
                    <a:pt x="59" y="19"/>
                  </a:lnTo>
                  <a:lnTo>
                    <a:pt x="59" y="15"/>
                  </a:lnTo>
                  <a:lnTo>
                    <a:pt x="59" y="9"/>
                  </a:lnTo>
                  <a:lnTo>
                    <a:pt x="59" y="4"/>
                  </a:lnTo>
                  <a:lnTo>
                    <a:pt x="57" y="2"/>
                  </a:lnTo>
                  <a:lnTo>
                    <a:pt x="54" y="0"/>
                  </a:lnTo>
                  <a:lnTo>
                    <a:pt x="50" y="0"/>
                  </a:lnTo>
                  <a:lnTo>
                    <a:pt x="44" y="2"/>
                  </a:lnTo>
                  <a:lnTo>
                    <a:pt x="39" y="4"/>
                  </a:lnTo>
                  <a:lnTo>
                    <a:pt x="31" y="7"/>
                  </a:lnTo>
                  <a:lnTo>
                    <a:pt x="22" y="11"/>
                  </a:lnTo>
                  <a:lnTo>
                    <a:pt x="15" y="17"/>
                  </a:lnTo>
                  <a:lnTo>
                    <a:pt x="7" y="20"/>
                  </a:lnTo>
                  <a:lnTo>
                    <a:pt x="2" y="26"/>
                  </a:lnTo>
                  <a:lnTo>
                    <a:pt x="0" y="28"/>
                  </a:lnTo>
                  <a:lnTo>
                    <a:pt x="2" y="31"/>
                  </a:lnTo>
                  <a:lnTo>
                    <a:pt x="6" y="33"/>
                  </a:lnTo>
                  <a:lnTo>
                    <a:pt x="13" y="35"/>
                  </a:lnTo>
                  <a:lnTo>
                    <a:pt x="17" y="35"/>
                  </a:lnTo>
                  <a:lnTo>
                    <a:pt x="20" y="35"/>
                  </a:lnTo>
                  <a:lnTo>
                    <a:pt x="26" y="35"/>
                  </a:lnTo>
                  <a:lnTo>
                    <a:pt x="30" y="37"/>
                  </a:lnTo>
                  <a:lnTo>
                    <a:pt x="39" y="37"/>
                  </a:lnTo>
                  <a:lnTo>
                    <a:pt x="46" y="37"/>
                  </a:lnTo>
                  <a:lnTo>
                    <a:pt x="52" y="35"/>
                  </a:lnTo>
                  <a:lnTo>
                    <a:pt x="54" y="35"/>
                  </a:lnTo>
                  <a:lnTo>
                    <a:pt x="57" y="31"/>
                  </a:lnTo>
                  <a:lnTo>
                    <a:pt x="63" y="30"/>
                  </a:lnTo>
                  <a:lnTo>
                    <a:pt x="68" y="26"/>
                  </a:lnTo>
                  <a:lnTo>
                    <a:pt x="70" y="26"/>
                  </a:lnTo>
                  <a:lnTo>
                    <a:pt x="70" y="28"/>
                  </a:lnTo>
                  <a:lnTo>
                    <a:pt x="74" y="33"/>
                  </a:lnTo>
                  <a:lnTo>
                    <a:pt x="78" y="41"/>
                  </a:lnTo>
                  <a:lnTo>
                    <a:pt x="81" y="46"/>
                  </a:lnTo>
                  <a:lnTo>
                    <a:pt x="87" y="50"/>
                  </a:lnTo>
                  <a:lnTo>
                    <a:pt x="90" y="52"/>
                  </a:lnTo>
                  <a:lnTo>
                    <a:pt x="98" y="54"/>
                  </a:lnTo>
                  <a:lnTo>
                    <a:pt x="103" y="55"/>
                  </a:lnTo>
                  <a:lnTo>
                    <a:pt x="109" y="57"/>
                  </a:lnTo>
                  <a:lnTo>
                    <a:pt x="114" y="59"/>
                  </a:lnTo>
                  <a:lnTo>
                    <a:pt x="116" y="59"/>
                  </a:lnTo>
                  <a:lnTo>
                    <a:pt x="118" y="54"/>
                  </a:lnTo>
                  <a:lnTo>
                    <a:pt x="118" y="48"/>
                  </a:lnTo>
                  <a:lnTo>
                    <a:pt x="116" y="42"/>
                  </a:lnTo>
                  <a:lnTo>
                    <a:pt x="116" y="41"/>
                  </a:lnTo>
                  <a:lnTo>
                    <a:pt x="133" y="31"/>
                  </a:lnTo>
                  <a:lnTo>
                    <a:pt x="133" y="33"/>
                  </a:lnTo>
                  <a:lnTo>
                    <a:pt x="133" y="39"/>
                  </a:lnTo>
                  <a:lnTo>
                    <a:pt x="135" y="44"/>
                  </a:lnTo>
                  <a:lnTo>
                    <a:pt x="140" y="50"/>
                  </a:lnTo>
                  <a:lnTo>
                    <a:pt x="144" y="50"/>
                  </a:lnTo>
                  <a:lnTo>
                    <a:pt x="149" y="52"/>
                  </a:lnTo>
                  <a:lnTo>
                    <a:pt x="155" y="52"/>
                  </a:lnTo>
                  <a:lnTo>
                    <a:pt x="161" y="52"/>
                  </a:lnTo>
                  <a:lnTo>
                    <a:pt x="164" y="52"/>
                  </a:lnTo>
                  <a:lnTo>
                    <a:pt x="168" y="50"/>
                  </a:lnTo>
                  <a:lnTo>
                    <a:pt x="170" y="48"/>
                  </a:lnTo>
                  <a:lnTo>
                    <a:pt x="164" y="42"/>
                  </a:lnTo>
                  <a:lnTo>
                    <a:pt x="157" y="37"/>
                  </a:lnTo>
                  <a:lnTo>
                    <a:pt x="149" y="30"/>
                  </a:lnTo>
                  <a:lnTo>
                    <a:pt x="146" y="24"/>
                  </a:lnTo>
                  <a:lnTo>
                    <a:pt x="144" y="17"/>
                  </a:lnTo>
                  <a:lnTo>
                    <a:pt x="140" y="13"/>
                  </a:lnTo>
                  <a:lnTo>
                    <a:pt x="137" y="9"/>
                  </a:lnTo>
                  <a:lnTo>
                    <a:pt x="133" y="11"/>
                  </a:lnTo>
                  <a:lnTo>
                    <a:pt x="125" y="17"/>
                  </a:lnTo>
                  <a:lnTo>
                    <a:pt x="122" y="24"/>
                  </a:lnTo>
                  <a:lnTo>
                    <a:pt x="122" y="30"/>
                  </a:lnTo>
                  <a:lnTo>
                    <a:pt x="122" y="33"/>
                  </a:lnTo>
                  <a:lnTo>
                    <a:pt x="105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5270" y="3929"/>
              <a:ext cx="128" cy="49"/>
            </a:xfrm>
            <a:custGeom>
              <a:avLst/>
              <a:gdLst>
                <a:gd name="T0" fmla="*/ 15 w 256"/>
                <a:gd name="T1" fmla="*/ 31 h 98"/>
                <a:gd name="T2" fmla="*/ 8 w 256"/>
                <a:gd name="T3" fmla="*/ 34 h 98"/>
                <a:gd name="T4" fmla="*/ 0 w 256"/>
                <a:gd name="T5" fmla="*/ 36 h 98"/>
                <a:gd name="T6" fmla="*/ 8 w 256"/>
                <a:gd name="T7" fmla="*/ 44 h 98"/>
                <a:gd name="T8" fmla="*/ 15 w 256"/>
                <a:gd name="T9" fmla="*/ 46 h 98"/>
                <a:gd name="T10" fmla="*/ 22 w 256"/>
                <a:gd name="T11" fmla="*/ 38 h 98"/>
                <a:gd name="T12" fmla="*/ 27 w 256"/>
                <a:gd name="T13" fmla="*/ 28 h 98"/>
                <a:gd name="T14" fmla="*/ 36 w 256"/>
                <a:gd name="T15" fmla="*/ 24 h 98"/>
                <a:gd name="T16" fmla="*/ 37 w 256"/>
                <a:gd name="T17" fmla="*/ 30 h 98"/>
                <a:gd name="T18" fmla="*/ 37 w 256"/>
                <a:gd name="T19" fmla="*/ 38 h 98"/>
                <a:gd name="T20" fmla="*/ 42 w 256"/>
                <a:gd name="T21" fmla="*/ 47 h 98"/>
                <a:gd name="T22" fmla="*/ 47 w 256"/>
                <a:gd name="T23" fmla="*/ 48 h 98"/>
                <a:gd name="T24" fmla="*/ 51 w 256"/>
                <a:gd name="T25" fmla="*/ 44 h 98"/>
                <a:gd name="T26" fmla="*/ 44 w 256"/>
                <a:gd name="T27" fmla="*/ 33 h 98"/>
                <a:gd name="T28" fmla="*/ 44 w 256"/>
                <a:gd name="T29" fmla="*/ 23 h 98"/>
                <a:gd name="T30" fmla="*/ 46 w 256"/>
                <a:gd name="T31" fmla="*/ 21 h 98"/>
                <a:gd name="T32" fmla="*/ 57 w 256"/>
                <a:gd name="T33" fmla="*/ 22 h 98"/>
                <a:gd name="T34" fmla="*/ 65 w 256"/>
                <a:gd name="T35" fmla="*/ 16 h 98"/>
                <a:gd name="T36" fmla="*/ 74 w 256"/>
                <a:gd name="T37" fmla="*/ 14 h 98"/>
                <a:gd name="T38" fmla="*/ 74 w 256"/>
                <a:gd name="T39" fmla="*/ 21 h 98"/>
                <a:gd name="T40" fmla="*/ 79 w 256"/>
                <a:gd name="T41" fmla="*/ 21 h 98"/>
                <a:gd name="T42" fmla="*/ 86 w 256"/>
                <a:gd name="T43" fmla="*/ 21 h 98"/>
                <a:gd name="T44" fmla="*/ 89 w 256"/>
                <a:gd name="T45" fmla="*/ 22 h 98"/>
                <a:gd name="T46" fmla="*/ 91 w 256"/>
                <a:gd name="T47" fmla="*/ 28 h 98"/>
                <a:gd name="T48" fmla="*/ 86 w 256"/>
                <a:gd name="T49" fmla="*/ 34 h 98"/>
                <a:gd name="T50" fmla="*/ 80 w 256"/>
                <a:gd name="T51" fmla="*/ 36 h 98"/>
                <a:gd name="T52" fmla="*/ 76 w 256"/>
                <a:gd name="T53" fmla="*/ 40 h 98"/>
                <a:gd name="T54" fmla="*/ 85 w 256"/>
                <a:gd name="T55" fmla="*/ 44 h 98"/>
                <a:gd name="T56" fmla="*/ 94 w 256"/>
                <a:gd name="T57" fmla="*/ 34 h 98"/>
                <a:gd name="T58" fmla="*/ 98 w 256"/>
                <a:gd name="T59" fmla="*/ 34 h 98"/>
                <a:gd name="T60" fmla="*/ 110 w 256"/>
                <a:gd name="T61" fmla="*/ 35 h 98"/>
                <a:gd name="T62" fmla="*/ 120 w 256"/>
                <a:gd name="T63" fmla="*/ 37 h 98"/>
                <a:gd name="T64" fmla="*/ 128 w 256"/>
                <a:gd name="T65" fmla="*/ 28 h 98"/>
                <a:gd name="T66" fmla="*/ 123 w 256"/>
                <a:gd name="T67" fmla="*/ 26 h 98"/>
                <a:gd name="T68" fmla="*/ 117 w 256"/>
                <a:gd name="T69" fmla="*/ 26 h 98"/>
                <a:gd name="T70" fmla="*/ 106 w 256"/>
                <a:gd name="T71" fmla="*/ 27 h 98"/>
                <a:gd name="T72" fmla="*/ 103 w 256"/>
                <a:gd name="T73" fmla="*/ 26 h 98"/>
                <a:gd name="T74" fmla="*/ 103 w 256"/>
                <a:gd name="T75" fmla="*/ 21 h 98"/>
                <a:gd name="T76" fmla="*/ 97 w 256"/>
                <a:gd name="T77" fmla="*/ 18 h 98"/>
                <a:gd name="T78" fmla="*/ 88 w 256"/>
                <a:gd name="T79" fmla="*/ 17 h 98"/>
                <a:gd name="T80" fmla="*/ 89 w 256"/>
                <a:gd name="T81" fmla="*/ 9 h 98"/>
                <a:gd name="T82" fmla="*/ 89 w 256"/>
                <a:gd name="T83" fmla="*/ 3 h 98"/>
                <a:gd name="T84" fmla="*/ 81 w 256"/>
                <a:gd name="T85" fmla="*/ 0 h 98"/>
                <a:gd name="T86" fmla="*/ 72 w 256"/>
                <a:gd name="T87" fmla="*/ 9 h 98"/>
                <a:gd name="T88" fmla="*/ 68 w 256"/>
                <a:gd name="T89" fmla="*/ 10 h 98"/>
                <a:gd name="T90" fmla="*/ 60 w 256"/>
                <a:gd name="T91" fmla="*/ 9 h 98"/>
                <a:gd name="T92" fmla="*/ 52 w 256"/>
                <a:gd name="T93" fmla="*/ 9 h 98"/>
                <a:gd name="T94" fmla="*/ 45 w 256"/>
                <a:gd name="T95" fmla="*/ 12 h 98"/>
                <a:gd name="T96" fmla="*/ 40 w 256"/>
                <a:gd name="T97" fmla="*/ 18 h 98"/>
                <a:gd name="T98" fmla="*/ 33 w 256"/>
                <a:gd name="T99" fmla="*/ 14 h 98"/>
                <a:gd name="T100" fmla="*/ 26 w 256"/>
                <a:gd name="T101" fmla="*/ 19 h 98"/>
                <a:gd name="T102" fmla="*/ 19 w 256"/>
                <a:gd name="T103" fmla="*/ 26 h 9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56"/>
                <a:gd name="T157" fmla="*/ 0 h 98"/>
                <a:gd name="T158" fmla="*/ 256 w 256"/>
                <a:gd name="T159" fmla="*/ 98 h 9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56" h="98">
                  <a:moveTo>
                    <a:pt x="37" y="56"/>
                  </a:moveTo>
                  <a:lnTo>
                    <a:pt x="33" y="59"/>
                  </a:lnTo>
                  <a:lnTo>
                    <a:pt x="31" y="63"/>
                  </a:lnTo>
                  <a:lnTo>
                    <a:pt x="28" y="67"/>
                  </a:lnTo>
                  <a:lnTo>
                    <a:pt x="24" y="68"/>
                  </a:lnTo>
                  <a:lnTo>
                    <a:pt x="17" y="67"/>
                  </a:lnTo>
                  <a:lnTo>
                    <a:pt x="9" y="65"/>
                  </a:lnTo>
                  <a:lnTo>
                    <a:pt x="4" y="67"/>
                  </a:lnTo>
                  <a:lnTo>
                    <a:pt x="0" y="72"/>
                  </a:lnTo>
                  <a:lnTo>
                    <a:pt x="4" y="78"/>
                  </a:lnTo>
                  <a:lnTo>
                    <a:pt x="11" y="85"/>
                  </a:lnTo>
                  <a:lnTo>
                    <a:pt x="17" y="87"/>
                  </a:lnTo>
                  <a:lnTo>
                    <a:pt x="20" y="91"/>
                  </a:lnTo>
                  <a:lnTo>
                    <a:pt x="26" y="91"/>
                  </a:lnTo>
                  <a:lnTo>
                    <a:pt x="30" y="92"/>
                  </a:lnTo>
                  <a:lnTo>
                    <a:pt x="35" y="89"/>
                  </a:lnTo>
                  <a:lnTo>
                    <a:pt x="41" y="83"/>
                  </a:lnTo>
                  <a:lnTo>
                    <a:pt x="44" y="76"/>
                  </a:lnTo>
                  <a:lnTo>
                    <a:pt x="46" y="70"/>
                  </a:lnTo>
                  <a:lnTo>
                    <a:pt x="50" y="63"/>
                  </a:lnTo>
                  <a:lnTo>
                    <a:pt x="55" y="57"/>
                  </a:lnTo>
                  <a:lnTo>
                    <a:pt x="65" y="50"/>
                  </a:lnTo>
                  <a:lnTo>
                    <a:pt x="72" y="48"/>
                  </a:lnTo>
                  <a:lnTo>
                    <a:pt x="74" y="50"/>
                  </a:lnTo>
                  <a:lnTo>
                    <a:pt x="74" y="54"/>
                  </a:lnTo>
                  <a:lnTo>
                    <a:pt x="74" y="61"/>
                  </a:lnTo>
                  <a:lnTo>
                    <a:pt x="74" y="65"/>
                  </a:lnTo>
                  <a:lnTo>
                    <a:pt x="74" y="70"/>
                  </a:lnTo>
                  <a:lnTo>
                    <a:pt x="74" y="76"/>
                  </a:lnTo>
                  <a:lnTo>
                    <a:pt x="76" y="81"/>
                  </a:lnTo>
                  <a:lnTo>
                    <a:pt x="79" y="87"/>
                  </a:lnTo>
                  <a:lnTo>
                    <a:pt x="85" y="94"/>
                  </a:lnTo>
                  <a:lnTo>
                    <a:pt x="90" y="96"/>
                  </a:lnTo>
                  <a:lnTo>
                    <a:pt x="92" y="98"/>
                  </a:lnTo>
                  <a:lnTo>
                    <a:pt x="94" y="96"/>
                  </a:lnTo>
                  <a:lnTo>
                    <a:pt x="98" y="96"/>
                  </a:lnTo>
                  <a:lnTo>
                    <a:pt x="102" y="91"/>
                  </a:lnTo>
                  <a:lnTo>
                    <a:pt x="102" y="87"/>
                  </a:lnTo>
                  <a:lnTo>
                    <a:pt x="98" y="81"/>
                  </a:lnTo>
                  <a:lnTo>
                    <a:pt x="92" y="74"/>
                  </a:lnTo>
                  <a:lnTo>
                    <a:pt x="89" y="65"/>
                  </a:lnTo>
                  <a:lnTo>
                    <a:pt x="87" y="59"/>
                  </a:lnTo>
                  <a:lnTo>
                    <a:pt x="87" y="52"/>
                  </a:lnTo>
                  <a:lnTo>
                    <a:pt x="89" y="46"/>
                  </a:lnTo>
                  <a:lnTo>
                    <a:pt x="90" y="43"/>
                  </a:lnTo>
                  <a:lnTo>
                    <a:pt x="90" y="41"/>
                  </a:lnTo>
                  <a:lnTo>
                    <a:pt x="92" y="41"/>
                  </a:lnTo>
                  <a:lnTo>
                    <a:pt x="100" y="43"/>
                  </a:lnTo>
                  <a:lnTo>
                    <a:pt x="109" y="44"/>
                  </a:lnTo>
                  <a:lnTo>
                    <a:pt x="114" y="44"/>
                  </a:lnTo>
                  <a:lnTo>
                    <a:pt x="118" y="41"/>
                  </a:lnTo>
                  <a:lnTo>
                    <a:pt x="125" y="35"/>
                  </a:lnTo>
                  <a:lnTo>
                    <a:pt x="131" y="32"/>
                  </a:lnTo>
                  <a:lnTo>
                    <a:pt x="135" y="30"/>
                  </a:lnTo>
                  <a:lnTo>
                    <a:pt x="149" y="26"/>
                  </a:lnTo>
                  <a:lnTo>
                    <a:pt x="148" y="28"/>
                  </a:lnTo>
                  <a:lnTo>
                    <a:pt x="146" y="33"/>
                  </a:lnTo>
                  <a:lnTo>
                    <a:pt x="146" y="39"/>
                  </a:lnTo>
                  <a:lnTo>
                    <a:pt x="149" y="41"/>
                  </a:lnTo>
                  <a:lnTo>
                    <a:pt x="151" y="41"/>
                  </a:lnTo>
                  <a:lnTo>
                    <a:pt x="153" y="41"/>
                  </a:lnTo>
                  <a:lnTo>
                    <a:pt x="159" y="41"/>
                  </a:lnTo>
                  <a:lnTo>
                    <a:pt x="164" y="41"/>
                  </a:lnTo>
                  <a:lnTo>
                    <a:pt x="168" y="41"/>
                  </a:lnTo>
                  <a:lnTo>
                    <a:pt x="173" y="41"/>
                  </a:lnTo>
                  <a:lnTo>
                    <a:pt x="175" y="41"/>
                  </a:lnTo>
                  <a:lnTo>
                    <a:pt x="177" y="41"/>
                  </a:lnTo>
                  <a:lnTo>
                    <a:pt x="179" y="43"/>
                  </a:lnTo>
                  <a:lnTo>
                    <a:pt x="183" y="46"/>
                  </a:lnTo>
                  <a:lnTo>
                    <a:pt x="185" y="50"/>
                  </a:lnTo>
                  <a:lnTo>
                    <a:pt x="183" y="56"/>
                  </a:lnTo>
                  <a:lnTo>
                    <a:pt x="177" y="59"/>
                  </a:lnTo>
                  <a:lnTo>
                    <a:pt x="175" y="65"/>
                  </a:lnTo>
                  <a:lnTo>
                    <a:pt x="172" y="68"/>
                  </a:lnTo>
                  <a:lnTo>
                    <a:pt x="172" y="72"/>
                  </a:lnTo>
                  <a:lnTo>
                    <a:pt x="168" y="70"/>
                  </a:lnTo>
                  <a:lnTo>
                    <a:pt x="161" y="72"/>
                  </a:lnTo>
                  <a:lnTo>
                    <a:pt x="153" y="72"/>
                  </a:lnTo>
                  <a:lnTo>
                    <a:pt x="151" y="78"/>
                  </a:lnTo>
                  <a:lnTo>
                    <a:pt x="153" y="79"/>
                  </a:lnTo>
                  <a:lnTo>
                    <a:pt x="159" y="85"/>
                  </a:lnTo>
                  <a:lnTo>
                    <a:pt x="164" y="87"/>
                  </a:lnTo>
                  <a:lnTo>
                    <a:pt x="170" y="87"/>
                  </a:lnTo>
                  <a:lnTo>
                    <a:pt x="177" y="81"/>
                  </a:lnTo>
                  <a:lnTo>
                    <a:pt x="185" y="76"/>
                  </a:lnTo>
                  <a:lnTo>
                    <a:pt x="188" y="68"/>
                  </a:lnTo>
                  <a:lnTo>
                    <a:pt x="192" y="68"/>
                  </a:lnTo>
                  <a:lnTo>
                    <a:pt x="194" y="68"/>
                  </a:lnTo>
                  <a:lnTo>
                    <a:pt x="197" y="68"/>
                  </a:lnTo>
                  <a:lnTo>
                    <a:pt x="203" y="68"/>
                  </a:lnTo>
                  <a:lnTo>
                    <a:pt x="212" y="70"/>
                  </a:lnTo>
                  <a:lnTo>
                    <a:pt x="221" y="70"/>
                  </a:lnTo>
                  <a:lnTo>
                    <a:pt x="229" y="72"/>
                  </a:lnTo>
                  <a:lnTo>
                    <a:pt x="236" y="72"/>
                  </a:lnTo>
                  <a:lnTo>
                    <a:pt x="240" y="74"/>
                  </a:lnTo>
                  <a:lnTo>
                    <a:pt x="247" y="68"/>
                  </a:lnTo>
                  <a:lnTo>
                    <a:pt x="255" y="63"/>
                  </a:lnTo>
                  <a:lnTo>
                    <a:pt x="256" y="56"/>
                  </a:lnTo>
                  <a:lnTo>
                    <a:pt x="256" y="52"/>
                  </a:lnTo>
                  <a:lnTo>
                    <a:pt x="253" y="52"/>
                  </a:lnTo>
                  <a:lnTo>
                    <a:pt x="247" y="52"/>
                  </a:lnTo>
                  <a:lnTo>
                    <a:pt x="242" y="52"/>
                  </a:lnTo>
                  <a:lnTo>
                    <a:pt x="238" y="52"/>
                  </a:lnTo>
                  <a:lnTo>
                    <a:pt x="234" y="52"/>
                  </a:lnTo>
                  <a:lnTo>
                    <a:pt x="231" y="52"/>
                  </a:lnTo>
                  <a:lnTo>
                    <a:pt x="221" y="52"/>
                  </a:lnTo>
                  <a:lnTo>
                    <a:pt x="212" y="54"/>
                  </a:lnTo>
                  <a:lnTo>
                    <a:pt x="208" y="54"/>
                  </a:lnTo>
                  <a:lnTo>
                    <a:pt x="207" y="56"/>
                  </a:lnTo>
                  <a:lnTo>
                    <a:pt x="207" y="52"/>
                  </a:lnTo>
                  <a:lnTo>
                    <a:pt x="207" y="50"/>
                  </a:lnTo>
                  <a:lnTo>
                    <a:pt x="207" y="44"/>
                  </a:lnTo>
                  <a:lnTo>
                    <a:pt x="207" y="41"/>
                  </a:lnTo>
                  <a:lnTo>
                    <a:pt x="203" y="39"/>
                  </a:lnTo>
                  <a:lnTo>
                    <a:pt x="199" y="37"/>
                  </a:lnTo>
                  <a:lnTo>
                    <a:pt x="194" y="35"/>
                  </a:lnTo>
                  <a:lnTo>
                    <a:pt x="188" y="35"/>
                  </a:lnTo>
                  <a:lnTo>
                    <a:pt x="181" y="33"/>
                  </a:lnTo>
                  <a:lnTo>
                    <a:pt x="177" y="33"/>
                  </a:lnTo>
                  <a:lnTo>
                    <a:pt x="173" y="19"/>
                  </a:lnTo>
                  <a:lnTo>
                    <a:pt x="175" y="19"/>
                  </a:lnTo>
                  <a:lnTo>
                    <a:pt x="179" y="17"/>
                  </a:lnTo>
                  <a:lnTo>
                    <a:pt x="183" y="15"/>
                  </a:lnTo>
                  <a:lnTo>
                    <a:pt x="183" y="11"/>
                  </a:lnTo>
                  <a:lnTo>
                    <a:pt x="179" y="6"/>
                  </a:lnTo>
                  <a:lnTo>
                    <a:pt x="173" y="2"/>
                  </a:lnTo>
                  <a:lnTo>
                    <a:pt x="168" y="0"/>
                  </a:lnTo>
                  <a:lnTo>
                    <a:pt x="162" y="0"/>
                  </a:lnTo>
                  <a:lnTo>
                    <a:pt x="155" y="6"/>
                  </a:lnTo>
                  <a:lnTo>
                    <a:pt x="149" y="13"/>
                  </a:lnTo>
                  <a:lnTo>
                    <a:pt x="144" y="17"/>
                  </a:lnTo>
                  <a:lnTo>
                    <a:pt x="142" y="20"/>
                  </a:lnTo>
                  <a:lnTo>
                    <a:pt x="140" y="20"/>
                  </a:lnTo>
                  <a:lnTo>
                    <a:pt x="137" y="19"/>
                  </a:lnTo>
                  <a:lnTo>
                    <a:pt x="131" y="19"/>
                  </a:lnTo>
                  <a:lnTo>
                    <a:pt x="127" y="19"/>
                  </a:lnTo>
                  <a:lnTo>
                    <a:pt x="120" y="17"/>
                  </a:lnTo>
                  <a:lnTo>
                    <a:pt x="114" y="17"/>
                  </a:lnTo>
                  <a:lnTo>
                    <a:pt x="109" y="17"/>
                  </a:lnTo>
                  <a:lnTo>
                    <a:pt x="105" y="17"/>
                  </a:lnTo>
                  <a:lnTo>
                    <a:pt x="100" y="19"/>
                  </a:lnTo>
                  <a:lnTo>
                    <a:pt x="96" y="20"/>
                  </a:lnTo>
                  <a:lnTo>
                    <a:pt x="90" y="24"/>
                  </a:lnTo>
                  <a:lnTo>
                    <a:pt x="89" y="26"/>
                  </a:lnTo>
                  <a:lnTo>
                    <a:pt x="83" y="32"/>
                  </a:lnTo>
                  <a:lnTo>
                    <a:pt x="81" y="35"/>
                  </a:lnTo>
                  <a:lnTo>
                    <a:pt x="79" y="33"/>
                  </a:lnTo>
                  <a:lnTo>
                    <a:pt x="74" y="30"/>
                  </a:lnTo>
                  <a:lnTo>
                    <a:pt x="66" y="28"/>
                  </a:lnTo>
                  <a:lnTo>
                    <a:pt x="61" y="30"/>
                  </a:lnTo>
                  <a:lnTo>
                    <a:pt x="55" y="33"/>
                  </a:lnTo>
                  <a:lnTo>
                    <a:pt x="52" y="37"/>
                  </a:lnTo>
                  <a:lnTo>
                    <a:pt x="48" y="41"/>
                  </a:lnTo>
                  <a:lnTo>
                    <a:pt x="44" y="44"/>
                  </a:lnTo>
                  <a:lnTo>
                    <a:pt x="39" y="52"/>
                  </a:lnTo>
                  <a:lnTo>
                    <a:pt x="37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5127" y="3433"/>
              <a:ext cx="98" cy="55"/>
            </a:xfrm>
            <a:custGeom>
              <a:avLst/>
              <a:gdLst>
                <a:gd name="T0" fmla="*/ 0 w 198"/>
                <a:gd name="T1" fmla="*/ 9 h 109"/>
                <a:gd name="T2" fmla="*/ 67 w 198"/>
                <a:gd name="T3" fmla="*/ 23 h 109"/>
                <a:gd name="T4" fmla="*/ 58 w 198"/>
                <a:gd name="T5" fmla="*/ 51 h 109"/>
                <a:gd name="T6" fmla="*/ 65 w 198"/>
                <a:gd name="T7" fmla="*/ 55 h 109"/>
                <a:gd name="T8" fmla="*/ 77 w 198"/>
                <a:gd name="T9" fmla="*/ 23 h 109"/>
                <a:gd name="T10" fmla="*/ 98 w 198"/>
                <a:gd name="T11" fmla="*/ 28 h 109"/>
                <a:gd name="T12" fmla="*/ 97 w 198"/>
                <a:gd name="T13" fmla="*/ 27 h 109"/>
                <a:gd name="T14" fmla="*/ 96 w 198"/>
                <a:gd name="T15" fmla="*/ 25 h 109"/>
                <a:gd name="T16" fmla="*/ 94 w 198"/>
                <a:gd name="T17" fmla="*/ 23 h 109"/>
                <a:gd name="T18" fmla="*/ 93 w 198"/>
                <a:gd name="T19" fmla="*/ 21 h 109"/>
                <a:gd name="T20" fmla="*/ 89 w 198"/>
                <a:gd name="T21" fmla="*/ 17 h 109"/>
                <a:gd name="T22" fmla="*/ 85 w 198"/>
                <a:gd name="T23" fmla="*/ 15 h 109"/>
                <a:gd name="T24" fmla="*/ 83 w 198"/>
                <a:gd name="T25" fmla="*/ 13 h 109"/>
                <a:gd name="T26" fmla="*/ 81 w 198"/>
                <a:gd name="T27" fmla="*/ 13 h 109"/>
                <a:gd name="T28" fmla="*/ 78 w 198"/>
                <a:gd name="T29" fmla="*/ 12 h 109"/>
                <a:gd name="T30" fmla="*/ 76 w 198"/>
                <a:gd name="T31" fmla="*/ 12 h 109"/>
                <a:gd name="T32" fmla="*/ 72 w 198"/>
                <a:gd name="T33" fmla="*/ 11 h 109"/>
                <a:gd name="T34" fmla="*/ 69 w 198"/>
                <a:gd name="T35" fmla="*/ 11 h 109"/>
                <a:gd name="T36" fmla="*/ 66 w 198"/>
                <a:gd name="T37" fmla="*/ 11 h 109"/>
                <a:gd name="T38" fmla="*/ 64 w 198"/>
                <a:gd name="T39" fmla="*/ 11 h 109"/>
                <a:gd name="T40" fmla="*/ 61 w 198"/>
                <a:gd name="T41" fmla="*/ 10 h 109"/>
                <a:gd name="T42" fmla="*/ 59 w 198"/>
                <a:gd name="T43" fmla="*/ 10 h 109"/>
                <a:gd name="T44" fmla="*/ 57 w 198"/>
                <a:gd name="T45" fmla="*/ 9 h 109"/>
                <a:gd name="T46" fmla="*/ 54 w 198"/>
                <a:gd name="T47" fmla="*/ 9 h 109"/>
                <a:gd name="T48" fmla="*/ 51 w 198"/>
                <a:gd name="T49" fmla="*/ 9 h 109"/>
                <a:gd name="T50" fmla="*/ 49 w 198"/>
                <a:gd name="T51" fmla="*/ 8 h 109"/>
                <a:gd name="T52" fmla="*/ 46 w 198"/>
                <a:gd name="T53" fmla="*/ 7 h 109"/>
                <a:gd name="T54" fmla="*/ 43 w 198"/>
                <a:gd name="T55" fmla="*/ 7 h 109"/>
                <a:gd name="T56" fmla="*/ 40 w 198"/>
                <a:gd name="T57" fmla="*/ 6 h 109"/>
                <a:gd name="T58" fmla="*/ 38 w 198"/>
                <a:gd name="T59" fmla="*/ 6 h 109"/>
                <a:gd name="T60" fmla="*/ 35 w 198"/>
                <a:gd name="T61" fmla="*/ 5 h 109"/>
                <a:gd name="T62" fmla="*/ 32 w 198"/>
                <a:gd name="T63" fmla="*/ 5 h 109"/>
                <a:gd name="T64" fmla="*/ 30 w 198"/>
                <a:gd name="T65" fmla="*/ 4 h 109"/>
                <a:gd name="T66" fmla="*/ 28 w 198"/>
                <a:gd name="T67" fmla="*/ 4 h 109"/>
                <a:gd name="T68" fmla="*/ 23 w 198"/>
                <a:gd name="T69" fmla="*/ 3 h 109"/>
                <a:gd name="T70" fmla="*/ 19 w 198"/>
                <a:gd name="T71" fmla="*/ 2 h 109"/>
                <a:gd name="T72" fmla="*/ 16 w 198"/>
                <a:gd name="T73" fmla="*/ 1 h 109"/>
                <a:gd name="T74" fmla="*/ 13 w 198"/>
                <a:gd name="T75" fmla="*/ 0 h 109"/>
                <a:gd name="T76" fmla="*/ 12 w 198"/>
                <a:gd name="T77" fmla="*/ 0 h 109"/>
                <a:gd name="T78" fmla="*/ 11 w 198"/>
                <a:gd name="T79" fmla="*/ 0 h 109"/>
                <a:gd name="T80" fmla="*/ 0 w 198"/>
                <a:gd name="T81" fmla="*/ 9 h 109"/>
                <a:gd name="T82" fmla="*/ 0 w 198"/>
                <a:gd name="T83" fmla="*/ 9 h 1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98"/>
                <a:gd name="T127" fmla="*/ 0 h 109"/>
                <a:gd name="T128" fmla="*/ 198 w 198"/>
                <a:gd name="T129" fmla="*/ 109 h 1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98" h="109">
                  <a:moveTo>
                    <a:pt x="0" y="17"/>
                  </a:moveTo>
                  <a:lnTo>
                    <a:pt x="135" y="45"/>
                  </a:lnTo>
                  <a:lnTo>
                    <a:pt x="118" y="102"/>
                  </a:lnTo>
                  <a:lnTo>
                    <a:pt x="131" y="109"/>
                  </a:lnTo>
                  <a:lnTo>
                    <a:pt x="155" y="46"/>
                  </a:lnTo>
                  <a:lnTo>
                    <a:pt x="198" y="56"/>
                  </a:lnTo>
                  <a:lnTo>
                    <a:pt x="196" y="54"/>
                  </a:lnTo>
                  <a:lnTo>
                    <a:pt x="194" y="50"/>
                  </a:lnTo>
                  <a:lnTo>
                    <a:pt x="190" y="45"/>
                  </a:lnTo>
                  <a:lnTo>
                    <a:pt x="187" y="41"/>
                  </a:lnTo>
                  <a:lnTo>
                    <a:pt x="179" y="33"/>
                  </a:lnTo>
                  <a:lnTo>
                    <a:pt x="172" y="30"/>
                  </a:lnTo>
                  <a:lnTo>
                    <a:pt x="168" y="26"/>
                  </a:lnTo>
                  <a:lnTo>
                    <a:pt x="163" y="26"/>
                  </a:lnTo>
                  <a:lnTo>
                    <a:pt x="157" y="24"/>
                  </a:lnTo>
                  <a:lnTo>
                    <a:pt x="153" y="24"/>
                  </a:lnTo>
                  <a:lnTo>
                    <a:pt x="146" y="22"/>
                  </a:lnTo>
                  <a:lnTo>
                    <a:pt x="139" y="22"/>
                  </a:lnTo>
                  <a:lnTo>
                    <a:pt x="133" y="21"/>
                  </a:lnTo>
                  <a:lnTo>
                    <a:pt x="129" y="21"/>
                  </a:lnTo>
                  <a:lnTo>
                    <a:pt x="124" y="19"/>
                  </a:lnTo>
                  <a:lnTo>
                    <a:pt x="120" y="19"/>
                  </a:lnTo>
                  <a:lnTo>
                    <a:pt x="115" y="17"/>
                  </a:lnTo>
                  <a:lnTo>
                    <a:pt x="109" y="17"/>
                  </a:lnTo>
                  <a:lnTo>
                    <a:pt x="104" y="17"/>
                  </a:lnTo>
                  <a:lnTo>
                    <a:pt x="98" y="15"/>
                  </a:lnTo>
                  <a:lnTo>
                    <a:pt x="92" y="13"/>
                  </a:lnTo>
                  <a:lnTo>
                    <a:pt x="87" y="13"/>
                  </a:lnTo>
                  <a:lnTo>
                    <a:pt x="81" y="11"/>
                  </a:lnTo>
                  <a:lnTo>
                    <a:pt x="76" y="11"/>
                  </a:lnTo>
                  <a:lnTo>
                    <a:pt x="70" y="10"/>
                  </a:lnTo>
                  <a:lnTo>
                    <a:pt x="65" y="10"/>
                  </a:lnTo>
                  <a:lnTo>
                    <a:pt x="61" y="8"/>
                  </a:lnTo>
                  <a:lnTo>
                    <a:pt x="56" y="8"/>
                  </a:lnTo>
                  <a:lnTo>
                    <a:pt x="46" y="6"/>
                  </a:lnTo>
                  <a:lnTo>
                    <a:pt x="39" y="4"/>
                  </a:lnTo>
                  <a:lnTo>
                    <a:pt x="32" y="2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4311" y="3918"/>
              <a:ext cx="282" cy="194"/>
            </a:xfrm>
            <a:custGeom>
              <a:avLst/>
              <a:gdLst>
                <a:gd name="T0" fmla="*/ 0 w 565"/>
                <a:gd name="T1" fmla="*/ 89 h 387"/>
                <a:gd name="T2" fmla="*/ 184 w 565"/>
                <a:gd name="T3" fmla="*/ 0 h 387"/>
                <a:gd name="T4" fmla="*/ 282 w 565"/>
                <a:gd name="T5" fmla="*/ 47 h 387"/>
                <a:gd name="T6" fmla="*/ 138 w 565"/>
                <a:gd name="T7" fmla="*/ 194 h 387"/>
                <a:gd name="T8" fmla="*/ 0 w 565"/>
                <a:gd name="T9" fmla="*/ 89 h 387"/>
                <a:gd name="T10" fmla="*/ 0 w 565"/>
                <a:gd name="T11" fmla="*/ 89 h 3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65"/>
                <a:gd name="T19" fmla="*/ 0 h 387"/>
                <a:gd name="T20" fmla="*/ 565 w 565"/>
                <a:gd name="T21" fmla="*/ 387 h 3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65" h="387">
                  <a:moveTo>
                    <a:pt x="0" y="177"/>
                  </a:moveTo>
                  <a:lnTo>
                    <a:pt x="369" y="0"/>
                  </a:lnTo>
                  <a:lnTo>
                    <a:pt x="565" y="94"/>
                  </a:lnTo>
                  <a:lnTo>
                    <a:pt x="277" y="387"/>
                  </a:lnTo>
                  <a:lnTo>
                    <a:pt x="0" y="177"/>
                  </a:lnTo>
                  <a:close/>
                </a:path>
              </a:pathLst>
            </a:custGeom>
            <a:solidFill>
              <a:srgbClr val="B0C77D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4307" y="4010"/>
              <a:ext cx="148" cy="121"/>
            </a:xfrm>
            <a:custGeom>
              <a:avLst/>
              <a:gdLst>
                <a:gd name="T0" fmla="*/ 0 w 297"/>
                <a:gd name="T1" fmla="*/ 50 h 242"/>
                <a:gd name="T2" fmla="*/ 0 w 297"/>
                <a:gd name="T3" fmla="*/ 0 h 242"/>
                <a:gd name="T4" fmla="*/ 148 w 297"/>
                <a:gd name="T5" fmla="*/ 81 h 242"/>
                <a:gd name="T6" fmla="*/ 147 w 297"/>
                <a:gd name="T7" fmla="*/ 121 h 242"/>
                <a:gd name="T8" fmla="*/ 0 w 297"/>
                <a:gd name="T9" fmla="*/ 50 h 242"/>
                <a:gd name="T10" fmla="*/ 0 w 297"/>
                <a:gd name="T11" fmla="*/ 50 h 2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7"/>
                <a:gd name="T19" fmla="*/ 0 h 242"/>
                <a:gd name="T20" fmla="*/ 297 w 297"/>
                <a:gd name="T21" fmla="*/ 242 h 2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7" h="242">
                  <a:moveTo>
                    <a:pt x="0" y="100"/>
                  </a:moveTo>
                  <a:lnTo>
                    <a:pt x="0" y="0"/>
                  </a:lnTo>
                  <a:lnTo>
                    <a:pt x="297" y="161"/>
                  </a:lnTo>
                  <a:lnTo>
                    <a:pt x="295" y="242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A6BF73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4458" y="3972"/>
              <a:ext cx="134" cy="160"/>
            </a:xfrm>
            <a:custGeom>
              <a:avLst/>
              <a:gdLst>
                <a:gd name="T0" fmla="*/ 0 w 268"/>
                <a:gd name="T1" fmla="*/ 114 h 319"/>
                <a:gd name="T2" fmla="*/ 134 w 268"/>
                <a:gd name="T3" fmla="*/ 0 h 319"/>
                <a:gd name="T4" fmla="*/ 134 w 268"/>
                <a:gd name="T5" fmla="*/ 40 h 319"/>
                <a:gd name="T6" fmla="*/ 0 w 268"/>
                <a:gd name="T7" fmla="*/ 160 h 319"/>
                <a:gd name="T8" fmla="*/ 0 w 268"/>
                <a:gd name="T9" fmla="*/ 114 h 319"/>
                <a:gd name="T10" fmla="*/ 0 w 268"/>
                <a:gd name="T11" fmla="*/ 114 h 3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8"/>
                <a:gd name="T19" fmla="*/ 0 h 319"/>
                <a:gd name="T20" fmla="*/ 268 w 268"/>
                <a:gd name="T21" fmla="*/ 319 h 3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8" h="319">
                  <a:moveTo>
                    <a:pt x="0" y="228"/>
                  </a:moveTo>
                  <a:lnTo>
                    <a:pt x="268" y="0"/>
                  </a:lnTo>
                  <a:lnTo>
                    <a:pt x="268" y="79"/>
                  </a:lnTo>
                  <a:lnTo>
                    <a:pt x="0" y="319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9CB366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4342" y="3991"/>
              <a:ext cx="130" cy="79"/>
            </a:xfrm>
            <a:custGeom>
              <a:avLst/>
              <a:gdLst>
                <a:gd name="T0" fmla="*/ 0 w 260"/>
                <a:gd name="T1" fmla="*/ 13 h 158"/>
                <a:gd name="T2" fmla="*/ 107 w 260"/>
                <a:gd name="T3" fmla="*/ 79 h 158"/>
                <a:gd name="T4" fmla="*/ 130 w 260"/>
                <a:gd name="T5" fmla="*/ 56 h 158"/>
                <a:gd name="T6" fmla="*/ 34 w 260"/>
                <a:gd name="T7" fmla="*/ 0 h 158"/>
                <a:gd name="T8" fmla="*/ 0 w 260"/>
                <a:gd name="T9" fmla="*/ 13 h 158"/>
                <a:gd name="T10" fmla="*/ 0 w 260"/>
                <a:gd name="T11" fmla="*/ 13 h 1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0"/>
                <a:gd name="T19" fmla="*/ 0 h 158"/>
                <a:gd name="T20" fmla="*/ 260 w 260"/>
                <a:gd name="T21" fmla="*/ 158 h 15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0" h="158">
                  <a:moveTo>
                    <a:pt x="0" y="27"/>
                  </a:moveTo>
                  <a:lnTo>
                    <a:pt x="214" y="158"/>
                  </a:lnTo>
                  <a:lnTo>
                    <a:pt x="260" y="112"/>
                  </a:lnTo>
                  <a:lnTo>
                    <a:pt x="68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DBDEA8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4418" y="3934"/>
              <a:ext cx="143" cy="92"/>
            </a:xfrm>
            <a:custGeom>
              <a:avLst/>
              <a:gdLst>
                <a:gd name="T0" fmla="*/ 0 w 288"/>
                <a:gd name="T1" fmla="*/ 41 h 185"/>
                <a:gd name="T2" fmla="*/ 72 w 288"/>
                <a:gd name="T3" fmla="*/ 92 h 185"/>
                <a:gd name="T4" fmla="*/ 143 w 288"/>
                <a:gd name="T5" fmla="*/ 34 h 185"/>
                <a:gd name="T6" fmla="*/ 73 w 288"/>
                <a:gd name="T7" fmla="*/ 0 h 185"/>
                <a:gd name="T8" fmla="*/ 0 w 288"/>
                <a:gd name="T9" fmla="*/ 41 h 185"/>
                <a:gd name="T10" fmla="*/ 0 w 288"/>
                <a:gd name="T11" fmla="*/ 41 h 18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8"/>
                <a:gd name="T19" fmla="*/ 0 h 185"/>
                <a:gd name="T20" fmla="*/ 288 w 288"/>
                <a:gd name="T21" fmla="*/ 185 h 18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8" h="185">
                  <a:moveTo>
                    <a:pt x="0" y="83"/>
                  </a:moveTo>
                  <a:lnTo>
                    <a:pt x="144" y="185"/>
                  </a:lnTo>
                  <a:lnTo>
                    <a:pt x="288" y="69"/>
                  </a:lnTo>
                  <a:lnTo>
                    <a:pt x="148" y="0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CC9999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4451" y="3960"/>
              <a:ext cx="148" cy="177"/>
            </a:xfrm>
            <a:custGeom>
              <a:avLst/>
              <a:gdLst>
                <a:gd name="T0" fmla="*/ 0 w 297"/>
                <a:gd name="T1" fmla="*/ 126 h 356"/>
                <a:gd name="T2" fmla="*/ 1 w 297"/>
                <a:gd name="T3" fmla="*/ 125 h 356"/>
                <a:gd name="T4" fmla="*/ 6 w 297"/>
                <a:gd name="T5" fmla="*/ 121 h 356"/>
                <a:gd name="T6" fmla="*/ 13 w 297"/>
                <a:gd name="T7" fmla="*/ 114 h 356"/>
                <a:gd name="T8" fmla="*/ 17 w 297"/>
                <a:gd name="T9" fmla="*/ 110 h 356"/>
                <a:gd name="T10" fmla="*/ 23 w 297"/>
                <a:gd name="T11" fmla="*/ 106 h 356"/>
                <a:gd name="T12" fmla="*/ 27 w 297"/>
                <a:gd name="T13" fmla="*/ 101 h 356"/>
                <a:gd name="T14" fmla="*/ 34 w 297"/>
                <a:gd name="T15" fmla="*/ 96 h 356"/>
                <a:gd name="T16" fmla="*/ 39 w 297"/>
                <a:gd name="T17" fmla="*/ 91 h 356"/>
                <a:gd name="T18" fmla="*/ 46 w 297"/>
                <a:gd name="T19" fmla="*/ 85 h 356"/>
                <a:gd name="T20" fmla="*/ 51 w 297"/>
                <a:gd name="T21" fmla="*/ 80 h 356"/>
                <a:gd name="T22" fmla="*/ 59 w 297"/>
                <a:gd name="T23" fmla="*/ 74 h 356"/>
                <a:gd name="T24" fmla="*/ 65 w 297"/>
                <a:gd name="T25" fmla="*/ 68 h 356"/>
                <a:gd name="T26" fmla="*/ 72 w 297"/>
                <a:gd name="T27" fmla="*/ 62 h 356"/>
                <a:gd name="T28" fmla="*/ 79 w 297"/>
                <a:gd name="T29" fmla="*/ 56 h 356"/>
                <a:gd name="T30" fmla="*/ 85 w 297"/>
                <a:gd name="T31" fmla="*/ 50 h 356"/>
                <a:gd name="T32" fmla="*/ 92 w 297"/>
                <a:gd name="T33" fmla="*/ 44 h 356"/>
                <a:gd name="T34" fmla="*/ 99 w 297"/>
                <a:gd name="T35" fmla="*/ 38 h 356"/>
                <a:gd name="T36" fmla="*/ 105 w 297"/>
                <a:gd name="T37" fmla="*/ 33 h 356"/>
                <a:gd name="T38" fmla="*/ 111 w 297"/>
                <a:gd name="T39" fmla="*/ 28 h 356"/>
                <a:gd name="T40" fmla="*/ 117 w 297"/>
                <a:gd name="T41" fmla="*/ 23 h 356"/>
                <a:gd name="T42" fmla="*/ 123 w 297"/>
                <a:gd name="T43" fmla="*/ 19 h 356"/>
                <a:gd name="T44" fmla="*/ 128 w 297"/>
                <a:gd name="T45" fmla="*/ 15 h 356"/>
                <a:gd name="T46" fmla="*/ 132 w 297"/>
                <a:gd name="T47" fmla="*/ 11 h 356"/>
                <a:gd name="T48" fmla="*/ 140 w 297"/>
                <a:gd name="T49" fmla="*/ 4 h 356"/>
                <a:gd name="T50" fmla="*/ 144 w 297"/>
                <a:gd name="T51" fmla="*/ 2 h 356"/>
                <a:gd name="T52" fmla="*/ 147 w 297"/>
                <a:gd name="T53" fmla="*/ 1 h 356"/>
                <a:gd name="T54" fmla="*/ 148 w 297"/>
                <a:gd name="T55" fmla="*/ 3 h 356"/>
                <a:gd name="T56" fmla="*/ 148 w 297"/>
                <a:gd name="T57" fmla="*/ 9 h 356"/>
                <a:gd name="T58" fmla="*/ 148 w 297"/>
                <a:gd name="T59" fmla="*/ 13 h 356"/>
                <a:gd name="T60" fmla="*/ 148 w 297"/>
                <a:gd name="T61" fmla="*/ 17 h 356"/>
                <a:gd name="T62" fmla="*/ 148 w 297"/>
                <a:gd name="T63" fmla="*/ 22 h 356"/>
                <a:gd name="T64" fmla="*/ 148 w 297"/>
                <a:gd name="T65" fmla="*/ 26 h 356"/>
                <a:gd name="T66" fmla="*/ 147 w 297"/>
                <a:gd name="T67" fmla="*/ 31 h 356"/>
                <a:gd name="T68" fmla="*/ 147 w 297"/>
                <a:gd name="T69" fmla="*/ 36 h 356"/>
                <a:gd name="T70" fmla="*/ 147 w 297"/>
                <a:gd name="T71" fmla="*/ 44 h 356"/>
                <a:gd name="T72" fmla="*/ 146 w 297"/>
                <a:gd name="T73" fmla="*/ 50 h 356"/>
                <a:gd name="T74" fmla="*/ 146 w 297"/>
                <a:gd name="T75" fmla="*/ 52 h 356"/>
                <a:gd name="T76" fmla="*/ 142 w 297"/>
                <a:gd name="T77" fmla="*/ 56 h 356"/>
                <a:gd name="T78" fmla="*/ 138 w 297"/>
                <a:gd name="T79" fmla="*/ 57 h 356"/>
                <a:gd name="T80" fmla="*/ 138 w 297"/>
                <a:gd name="T81" fmla="*/ 54 h 356"/>
                <a:gd name="T82" fmla="*/ 139 w 297"/>
                <a:gd name="T83" fmla="*/ 50 h 356"/>
                <a:gd name="T84" fmla="*/ 139 w 297"/>
                <a:gd name="T85" fmla="*/ 42 h 356"/>
                <a:gd name="T86" fmla="*/ 139 w 297"/>
                <a:gd name="T87" fmla="*/ 35 h 356"/>
                <a:gd name="T88" fmla="*/ 139 w 297"/>
                <a:gd name="T89" fmla="*/ 27 h 356"/>
                <a:gd name="T90" fmla="*/ 139 w 297"/>
                <a:gd name="T91" fmla="*/ 21 h 356"/>
                <a:gd name="T92" fmla="*/ 139 w 297"/>
                <a:gd name="T93" fmla="*/ 16 h 356"/>
                <a:gd name="T94" fmla="*/ 10 w 297"/>
                <a:gd name="T95" fmla="*/ 129 h 356"/>
                <a:gd name="T96" fmla="*/ 10 w 297"/>
                <a:gd name="T97" fmla="*/ 133 h 356"/>
                <a:gd name="T98" fmla="*/ 10 w 297"/>
                <a:gd name="T99" fmla="*/ 139 h 356"/>
                <a:gd name="T100" fmla="*/ 10 w 297"/>
                <a:gd name="T101" fmla="*/ 148 h 356"/>
                <a:gd name="T102" fmla="*/ 11 w 297"/>
                <a:gd name="T103" fmla="*/ 156 h 356"/>
                <a:gd name="T104" fmla="*/ 11 w 297"/>
                <a:gd name="T105" fmla="*/ 164 h 356"/>
                <a:gd name="T106" fmla="*/ 10 w 297"/>
                <a:gd name="T107" fmla="*/ 172 h 356"/>
                <a:gd name="T108" fmla="*/ 10 w 297"/>
                <a:gd name="T109" fmla="*/ 176 h 356"/>
                <a:gd name="T110" fmla="*/ 8 w 297"/>
                <a:gd name="T111" fmla="*/ 176 h 356"/>
                <a:gd name="T112" fmla="*/ 1 w 297"/>
                <a:gd name="T113" fmla="*/ 173 h 356"/>
                <a:gd name="T114" fmla="*/ 0 w 297"/>
                <a:gd name="T115" fmla="*/ 173 h 35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97"/>
                <a:gd name="T175" fmla="*/ 0 h 356"/>
                <a:gd name="T176" fmla="*/ 297 w 297"/>
                <a:gd name="T177" fmla="*/ 356 h 35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97" h="356">
                  <a:moveTo>
                    <a:pt x="0" y="347"/>
                  </a:moveTo>
                  <a:lnTo>
                    <a:pt x="0" y="254"/>
                  </a:lnTo>
                  <a:lnTo>
                    <a:pt x="0" y="253"/>
                  </a:lnTo>
                  <a:lnTo>
                    <a:pt x="3" y="251"/>
                  </a:lnTo>
                  <a:lnTo>
                    <a:pt x="7" y="247"/>
                  </a:lnTo>
                  <a:lnTo>
                    <a:pt x="13" y="243"/>
                  </a:lnTo>
                  <a:lnTo>
                    <a:pt x="18" y="236"/>
                  </a:lnTo>
                  <a:lnTo>
                    <a:pt x="26" y="229"/>
                  </a:lnTo>
                  <a:lnTo>
                    <a:pt x="31" y="225"/>
                  </a:lnTo>
                  <a:lnTo>
                    <a:pt x="35" y="221"/>
                  </a:lnTo>
                  <a:lnTo>
                    <a:pt x="40" y="218"/>
                  </a:lnTo>
                  <a:lnTo>
                    <a:pt x="46" y="214"/>
                  </a:lnTo>
                  <a:lnTo>
                    <a:pt x="51" y="208"/>
                  </a:lnTo>
                  <a:lnTo>
                    <a:pt x="55" y="203"/>
                  </a:lnTo>
                  <a:lnTo>
                    <a:pt x="61" y="199"/>
                  </a:lnTo>
                  <a:lnTo>
                    <a:pt x="68" y="194"/>
                  </a:lnTo>
                  <a:lnTo>
                    <a:pt x="72" y="188"/>
                  </a:lnTo>
                  <a:lnTo>
                    <a:pt x="79" y="183"/>
                  </a:lnTo>
                  <a:lnTo>
                    <a:pt x="85" y="177"/>
                  </a:lnTo>
                  <a:lnTo>
                    <a:pt x="92" y="171"/>
                  </a:lnTo>
                  <a:lnTo>
                    <a:pt x="97" y="166"/>
                  </a:lnTo>
                  <a:lnTo>
                    <a:pt x="103" y="160"/>
                  </a:lnTo>
                  <a:lnTo>
                    <a:pt x="110" y="153"/>
                  </a:lnTo>
                  <a:lnTo>
                    <a:pt x="118" y="149"/>
                  </a:lnTo>
                  <a:lnTo>
                    <a:pt x="125" y="142"/>
                  </a:lnTo>
                  <a:lnTo>
                    <a:pt x="131" y="136"/>
                  </a:lnTo>
                  <a:lnTo>
                    <a:pt x="138" y="131"/>
                  </a:lnTo>
                  <a:lnTo>
                    <a:pt x="145" y="125"/>
                  </a:lnTo>
                  <a:lnTo>
                    <a:pt x="151" y="118"/>
                  </a:lnTo>
                  <a:lnTo>
                    <a:pt x="158" y="112"/>
                  </a:lnTo>
                  <a:lnTo>
                    <a:pt x="164" y="107"/>
                  </a:lnTo>
                  <a:lnTo>
                    <a:pt x="171" y="101"/>
                  </a:lnTo>
                  <a:lnTo>
                    <a:pt x="179" y="96"/>
                  </a:lnTo>
                  <a:lnTo>
                    <a:pt x="184" y="89"/>
                  </a:lnTo>
                  <a:lnTo>
                    <a:pt x="191" y="83"/>
                  </a:lnTo>
                  <a:lnTo>
                    <a:pt x="199" y="77"/>
                  </a:lnTo>
                  <a:lnTo>
                    <a:pt x="204" y="72"/>
                  </a:lnTo>
                  <a:lnTo>
                    <a:pt x="210" y="66"/>
                  </a:lnTo>
                  <a:lnTo>
                    <a:pt x="217" y="61"/>
                  </a:lnTo>
                  <a:lnTo>
                    <a:pt x="223" y="57"/>
                  </a:lnTo>
                  <a:lnTo>
                    <a:pt x="228" y="52"/>
                  </a:lnTo>
                  <a:lnTo>
                    <a:pt x="234" y="46"/>
                  </a:lnTo>
                  <a:lnTo>
                    <a:pt x="241" y="42"/>
                  </a:lnTo>
                  <a:lnTo>
                    <a:pt x="247" y="39"/>
                  </a:lnTo>
                  <a:lnTo>
                    <a:pt x="250" y="33"/>
                  </a:lnTo>
                  <a:lnTo>
                    <a:pt x="256" y="30"/>
                  </a:lnTo>
                  <a:lnTo>
                    <a:pt x="260" y="26"/>
                  </a:lnTo>
                  <a:lnTo>
                    <a:pt x="265" y="22"/>
                  </a:lnTo>
                  <a:lnTo>
                    <a:pt x="273" y="15"/>
                  </a:lnTo>
                  <a:lnTo>
                    <a:pt x="280" y="9"/>
                  </a:lnTo>
                  <a:lnTo>
                    <a:pt x="286" y="6"/>
                  </a:lnTo>
                  <a:lnTo>
                    <a:pt x="289" y="4"/>
                  </a:lnTo>
                  <a:lnTo>
                    <a:pt x="293" y="0"/>
                  </a:lnTo>
                  <a:lnTo>
                    <a:pt x="295" y="2"/>
                  </a:lnTo>
                  <a:lnTo>
                    <a:pt x="297" y="7"/>
                  </a:lnTo>
                  <a:lnTo>
                    <a:pt x="297" y="11"/>
                  </a:lnTo>
                  <a:lnTo>
                    <a:pt x="297" y="18"/>
                  </a:lnTo>
                  <a:lnTo>
                    <a:pt x="297" y="22"/>
                  </a:lnTo>
                  <a:lnTo>
                    <a:pt x="297" y="26"/>
                  </a:lnTo>
                  <a:lnTo>
                    <a:pt x="297" y="30"/>
                  </a:lnTo>
                  <a:lnTo>
                    <a:pt x="297" y="35"/>
                  </a:lnTo>
                  <a:lnTo>
                    <a:pt x="297" y="39"/>
                  </a:lnTo>
                  <a:lnTo>
                    <a:pt x="297" y="44"/>
                  </a:lnTo>
                  <a:lnTo>
                    <a:pt x="297" y="50"/>
                  </a:lnTo>
                  <a:lnTo>
                    <a:pt x="297" y="53"/>
                  </a:lnTo>
                  <a:lnTo>
                    <a:pt x="295" y="59"/>
                  </a:lnTo>
                  <a:lnTo>
                    <a:pt x="295" y="63"/>
                  </a:lnTo>
                  <a:lnTo>
                    <a:pt x="295" y="68"/>
                  </a:lnTo>
                  <a:lnTo>
                    <a:pt x="295" y="72"/>
                  </a:lnTo>
                  <a:lnTo>
                    <a:pt x="295" y="79"/>
                  </a:lnTo>
                  <a:lnTo>
                    <a:pt x="295" y="89"/>
                  </a:lnTo>
                  <a:lnTo>
                    <a:pt x="293" y="94"/>
                  </a:lnTo>
                  <a:lnTo>
                    <a:pt x="293" y="100"/>
                  </a:lnTo>
                  <a:lnTo>
                    <a:pt x="293" y="103"/>
                  </a:lnTo>
                  <a:lnTo>
                    <a:pt x="293" y="105"/>
                  </a:lnTo>
                  <a:lnTo>
                    <a:pt x="289" y="107"/>
                  </a:lnTo>
                  <a:lnTo>
                    <a:pt x="284" y="112"/>
                  </a:lnTo>
                  <a:lnTo>
                    <a:pt x="278" y="114"/>
                  </a:lnTo>
                  <a:lnTo>
                    <a:pt x="276" y="114"/>
                  </a:lnTo>
                  <a:lnTo>
                    <a:pt x="276" y="112"/>
                  </a:lnTo>
                  <a:lnTo>
                    <a:pt x="276" y="109"/>
                  </a:lnTo>
                  <a:lnTo>
                    <a:pt x="276" y="105"/>
                  </a:lnTo>
                  <a:lnTo>
                    <a:pt x="278" y="100"/>
                  </a:lnTo>
                  <a:lnTo>
                    <a:pt x="278" y="92"/>
                  </a:lnTo>
                  <a:lnTo>
                    <a:pt x="278" y="85"/>
                  </a:lnTo>
                  <a:lnTo>
                    <a:pt x="278" y="77"/>
                  </a:lnTo>
                  <a:lnTo>
                    <a:pt x="278" y="70"/>
                  </a:lnTo>
                  <a:lnTo>
                    <a:pt x="278" y="63"/>
                  </a:lnTo>
                  <a:lnTo>
                    <a:pt x="278" y="55"/>
                  </a:lnTo>
                  <a:lnTo>
                    <a:pt x="278" y="48"/>
                  </a:lnTo>
                  <a:lnTo>
                    <a:pt x="278" y="42"/>
                  </a:lnTo>
                  <a:lnTo>
                    <a:pt x="278" y="37"/>
                  </a:lnTo>
                  <a:lnTo>
                    <a:pt x="278" y="33"/>
                  </a:lnTo>
                  <a:lnTo>
                    <a:pt x="278" y="31"/>
                  </a:lnTo>
                  <a:lnTo>
                    <a:pt x="20" y="260"/>
                  </a:lnTo>
                  <a:lnTo>
                    <a:pt x="20" y="264"/>
                  </a:lnTo>
                  <a:lnTo>
                    <a:pt x="20" y="267"/>
                  </a:lnTo>
                  <a:lnTo>
                    <a:pt x="20" y="273"/>
                  </a:lnTo>
                  <a:lnTo>
                    <a:pt x="20" y="280"/>
                  </a:lnTo>
                  <a:lnTo>
                    <a:pt x="20" y="288"/>
                  </a:lnTo>
                  <a:lnTo>
                    <a:pt x="20" y="297"/>
                  </a:lnTo>
                  <a:lnTo>
                    <a:pt x="22" y="306"/>
                  </a:lnTo>
                  <a:lnTo>
                    <a:pt x="22" y="313"/>
                  </a:lnTo>
                  <a:lnTo>
                    <a:pt x="22" y="323"/>
                  </a:lnTo>
                  <a:lnTo>
                    <a:pt x="22" y="330"/>
                  </a:lnTo>
                  <a:lnTo>
                    <a:pt x="22" y="337"/>
                  </a:lnTo>
                  <a:lnTo>
                    <a:pt x="20" y="345"/>
                  </a:lnTo>
                  <a:lnTo>
                    <a:pt x="20" y="348"/>
                  </a:lnTo>
                  <a:lnTo>
                    <a:pt x="20" y="354"/>
                  </a:lnTo>
                  <a:lnTo>
                    <a:pt x="20" y="356"/>
                  </a:lnTo>
                  <a:lnTo>
                    <a:pt x="16" y="354"/>
                  </a:lnTo>
                  <a:lnTo>
                    <a:pt x="9" y="352"/>
                  </a:lnTo>
                  <a:lnTo>
                    <a:pt x="3" y="348"/>
                  </a:lnTo>
                  <a:lnTo>
                    <a:pt x="0" y="3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4303" y="3914"/>
              <a:ext cx="296" cy="223"/>
            </a:xfrm>
            <a:custGeom>
              <a:avLst/>
              <a:gdLst>
                <a:gd name="T0" fmla="*/ 155 w 592"/>
                <a:gd name="T1" fmla="*/ 223 h 446"/>
                <a:gd name="T2" fmla="*/ 287 w 592"/>
                <a:gd name="T3" fmla="*/ 92 h 446"/>
                <a:gd name="T4" fmla="*/ 10 w 592"/>
                <a:gd name="T5" fmla="*/ 142 h 446"/>
                <a:gd name="T6" fmla="*/ 190 w 592"/>
                <a:gd name="T7" fmla="*/ 8 h 446"/>
                <a:gd name="T8" fmla="*/ 296 w 592"/>
                <a:gd name="T9" fmla="*/ 46 h 446"/>
                <a:gd name="T10" fmla="*/ 195 w 592"/>
                <a:gd name="T11" fmla="*/ 1 h 446"/>
                <a:gd name="T12" fmla="*/ 190 w 592"/>
                <a:gd name="T13" fmla="*/ 0 h 446"/>
                <a:gd name="T14" fmla="*/ 184 w 592"/>
                <a:gd name="T15" fmla="*/ 1 h 446"/>
                <a:gd name="T16" fmla="*/ 178 w 592"/>
                <a:gd name="T17" fmla="*/ 3 h 446"/>
                <a:gd name="T18" fmla="*/ 173 w 592"/>
                <a:gd name="T19" fmla="*/ 6 h 446"/>
                <a:gd name="T20" fmla="*/ 168 w 592"/>
                <a:gd name="T21" fmla="*/ 7 h 446"/>
                <a:gd name="T22" fmla="*/ 163 w 592"/>
                <a:gd name="T23" fmla="*/ 10 h 446"/>
                <a:gd name="T24" fmla="*/ 157 w 592"/>
                <a:gd name="T25" fmla="*/ 14 h 446"/>
                <a:gd name="T26" fmla="*/ 151 w 592"/>
                <a:gd name="T27" fmla="*/ 17 h 446"/>
                <a:gd name="T28" fmla="*/ 144 w 592"/>
                <a:gd name="T29" fmla="*/ 19 h 446"/>
                <a:gd name="T30" fmla="*/ 137 w 592"/>
                <a:gd name="T31" fmla="*/ 23 h 446"/>
                <a:gd name="T32" fmla="*/ 129 w 592"/>
                <a:gd name="T33" fmla="*/ 27 h 446"/>
                <a:gd name="T34" fmla="*/ 120 w 592"/>
                <a:gd name="T35" fmla="*/ 31 h 446"/>
                <a:gd name="T36" fmla="*/ 112 w 592"/>
                <a:gd name="T37" fmla="*/ 35 h 446"/>
                <a:gd name="T38" fmla="*/ 104 w 592"/>
                <a:gd name="T39" fmla="*/ 39 h 446"/>
                <a:gd name="T40" fmla="*/ 95 w 592"/>
                <a:gd name="T41" fmla="*/ 43 h 446"/>
                <a:gd name="T42" fmla="*/ 87 w 592"/>
                <a:gd name="T43" fmla="*/ 47 h 446"/>
                <a:gd name="T44" fmla="*/ 79 w 592"/>
                <a:gd name="T45" fmla="*/ 52 h 446"/>
                <a:gd name="T46" fmla="*/ 71 w 592"/>
                <a:gd name="T47" fmla="*/ 55 h 446"/>
                <a:gd name="T48" fmla="*/ 63 w 592"/>
                <a:gd name="T49" fmla="*/ 59 h 446"/>
                <a:gd name="T50" fmla="*/ 55 w 592"/>
                <a:gd name="T51" fmla="*/ 62 h 446"/>
                <a:gd name="T52" fmla="*/ 48 w 592"/>
                <a:gd name="T53" fmla="*/ 66 h 446"/>
                <a:gd name="T54" fmla="*/ 40 w 592"/>
                <a:gd name="T55" fmla="*/ 70 h 446"/>
                <a:gd name="T56" fmla="*/ 34 w 592"/>
                <a:gd name="T57" fmla="*/ 74 h 446"/>
                <a:gd name="T58" fmla="*/ 27 w 592"/>
                <a:gd name="T59" fmla="*/ 77 h 446"/>
                <a:gd name="T60" fmla="*/ 22 w 592"/>
                <a:gd name="T61" fmla="*/ 79 h 446"/>
                <a:gd name="T62" fmla="*/ 17 w 592"/>
                <a:gd name="T63" fmla="*/ 82 h 446"/>
                <a:gd name="T64" fmla="*/ 12 w 592"/>
                <a:gd name="T65" fmla="*/ 84 h 446"/>
                <a:gd name="T66" fmla="*/ 7 w 592"/>
                <a:gd name="T67" fmla="*/ 87 h 446"/>
                <a:gd name="T68" fmla="*/ 3 w 592"/>
                <a:gd name="T69" fmla="*/ 89 h 446"/>
                <a:gd name="T70" fmla="*/ 2 w 592"/>
                <a:gd name="T71" fmla="*/ 90 h 446"/>
                <a:gd name="T72" fmla="*/ 1 w 592"/>
                <a:gd name="T73" fmla="*/ 91 h 446"/>
                <a:gd name="T74" fmla="*/ 0 w 592"/>
                <a:gd name="T75" fmla="*/ 96 h 446"/>
                <a:gd name="T76" fmla="*/ 0 w 592"/>
                <a:gd name="T77" fmla="*/ 101 h 446"/>
                <a:gd name="T78" fmla="*/ 0 w 592"/>
                <a:gd name="T79" fmla="*/ 109 h 446"/>
                <a:gd name="T80" fmla="*/ 0 w 592"/>
                <a:gd name="T81" fmla="*/ 115 h 446"/>
                <a:gd name="T82" fmla="*/ 0 w 592"/>
                <a:gd name="T83" fmla="*/ 119 h 446"/>
                <a:gd name="T84" fmla="*/ 0 w 592"/>
                <a:gd name="T85" fmla="*/ 126 h 446"/>
                <a:gd name="T86" fmla="*/ 0 w 592"/>
                <a:gd name="T87" fmla="*/ 134 h 446"/>
                <a:gd name="T88" fmla="*/ 1 w 592"/>
                <a:gd name="T89" fmla="*/ 140 h 446"/>
                <a:gd name="T90" fmla="*/ 1 w 592"/>
                <a:gd name="T91" fmla="*/ 144 h 446"/>
                <a:gd name="T92" fmla="*/ 6 w 592"/>
                <a:gd name="T93" fmla="*/ 150 h 44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92"/>
                <a:gd name="T142" fmla="*/ 0 h 446"/>
                <a:gd name="T143" fmla="*/ 592 w 592"/>
                <a:gd name="T144" fmla="*/ 446 h 44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92" h="446">
                  <a:moveTo>
                    <a:pt x="13" y="300"/>
                  </a:moveTo>
                  <a:lnTo>
                    <a:pt x="311" y="446"/>
                  </a:lnTo>
                  <a:lnTo>
                    <a:pt x="584" y="197"/>
                  </a:lnTo>
                  <a:lnTo>
                    <a:pt x="573" y="184"/>
                  </a:lnTo>
                  <a:lnTo>
                    <a:pt x="311" y="427"/>
                  </a:lnTo>
                  <a:lnTo>
                    <a:pt x="20" y="284"/>
                  </a:lnTo>
                  <a:lnTo>
                    <a:pt x="16" y="193"/>
                  </a:lnTo>
                  <a:lnTo>
                    <a:pt x="381" y="16"/>
                  </a:lnTo>
                  <a:lnTo>
                    <a:pt x="569" y="107"/>
                  </a:lnTo>
                  <a:lnTo>
                    <a:pt x="592" y="92"/>
                  </a:lnTo>
                  <a:lnTo>
                    <a:pt x="392" y="2"/>
                  </a:lnTo>
                  <a:lnTo>
                    <a:pt x="391" y="2"/>
                  </a:lnTo>
                  <a:lnTo>
                    <a:pt x="385" y="0"/>
                  </a:lnTo>
                  <a:lnTo>
                    <a:pt x="380" y="0"/>
                  </a:lnTo>
                  <a:lnTo>
                    <a:pt x="372" y="2"/>
                  </a:lnTo>
                  <a:lnTo>
                    <a:pt x="368" y="2"/>
                  </a:lnTo>
                  <a:lnTo>
                    <a:pt x="365" y="3"/>
                  </a:lnTo>
                  <a:lnTo>
                    <a:pt x="357" y="5"/>
                  </a:lnTo>
                  <a:lnTo>
                    <a:pt x="352" y="9"/>
                  </a:lnTo>
                  <a:lnTo>
                    <a:pt x="346" y="11"/>
                  </a:lnTo>
                  <a:lnTo>
                    <a:pt x="343" y="13"/>
                  </a:lnTo>
                  <a:lnTo>
                    <a:pt x="337" y="14"/>
                  </a:lnTo>
                  <a:lnTo>
                    <a:pt x="332" y="18"/>
                  </a:lnTo>
                  <a:lnTo>
                    <a:pt x="326" y="20"/>
                  </a:lnTo>
                  <a:lnTo>
                    <a:pt x="321" y="24"/>
                  </a:lnTo>
                  <a:lnTo>
                    <a:pt x="315" y="27"/>
                  </a:lnTo>
                  <a:lnTo>
                    <a:pt x="309" y="29"/>
                  </a:lnTo>
                  <a:lnTo>
                    <a:pt x="302" y="33"/>
                  </a:lnTo>
                  <a:lnTo>
                    <a:pt x="295" y="37"/>
                  </a:lnTo>
                  <a:lnTo>
                    <a:pt x="287" y="38"/>
                  </a:lnTo>
                  <a:lnTo>
                    <a:pt x="280" y="42"/>
                  </a:lnTo>
                  <a:lnTo>
                    <a:pt x="273" y="46"/>
                  </a:lnTo>
                  <a:lnTo>
                    <a:pt x="265" y="49"/>
                  </a:lnTo>
                  <a:lnTo>
                    <a:pt x="258" y="53"/>
                  </a:lnTo>
                  <a:lnTo>
                    <a:pt x="250" y="59"/>
                  </a:lnTo>
                  <a:lnTo>
                    <a:pt x="241" y="62"/>
                  </a:lnTo>
                  <a:lnTo>
                    <a:pt x="234" y="66"/>
                  </a:lnTo>
                  <a:lnTo>
                    <a:pt x="225" y="70"/>
                  </a:lnTo>
                  <a:lnTo>
                    <a:pt x="217" y="73"/>
                  </a:lnTo>
                  <a:lnTo>
                    <a:pt x="208" y="77"/>
                  </a:lnTo>
                  <a:lnTo>
                    <a:pt x="201" y="81"/>
                  </a:lnTo>
                  <a:lnTo>
                    <a:pt x="191" y="86"/>
                  </a:lnTo>
                  <a:lnTo>
                    <a:pt x="184" y="90"/>
                  </a:lnTo>
                  <a:lnTo>
                    <a:pt x="175" y="94"/>
                  </a:lnTo>
                  <a:lnTo>
                    <a:pt x="167" y="97"/>
                  </a:lnTo>
                  <a:lnTo>
                    <a:pt x="158" y="103"/>
                  </a:lnTo>
                  <a:lnTo>
                    <a:pt x="151" y="107"/>
                  </a:lnTo>
                  <a:lnTo>
                    <a:pt x="142" y="110"/>
                  </a:lnTo>
                  <a:lnTo>
                    <a:pt x="134" y="114"/>
                  </a:lnTo>
                  <a:lnTo>
                    <a:pt x="127" y="118"/>
                  </a:lnTo>
                  <a:lnTo>
                    <a:pt x="120" y="123"/>
                  </a:lnTo>
                  <a:lnTo>
                    <a:pt x="110" y="125"/>
                  </a:lnTo>
                  <a:lnTo>
                    <a:pt x="103" y="129"/>
                  </a:lnTo>
                  <a:lnTo>
                    <a:pt x="96" y="132"/>
                  </a:lnTo>
                  <a:lnTo>
                    <a:pt x="88" y="136"/>
                  </a:lnTo>
                  <a:lnTo>
                    <a:pt x="81" y="140"/>
                  </a:lnTo>
                  <a:lnTo>
                    <a:pt x="75" y="143"/>
                  </a:lnTo>
                  <a:lnTo>
                    <a:pt x="68" y="147"/>
                  </a:lnTo>
                  <a:lnTo>
                    <a:pt x="62" y="151"/>
                  </a:lnTo>
                  <a:lnTo>
                    <a:pt x="55" y="153"/>
                  </a:lnTo>
                  <a:lnTo>
                    <a:pt x="49" y="156"/>
                  </a:lnTo>
                  <a:lnTo>
                    <a:pt x="44" y="158"/>
                  </a:lnTo>
                  <a:lnTo>
                    <a:pt x="38" y="162"/>
                  </a:lnTo>
                  <a:lnTo>
                    <a:pt x="33" y="164"/>
                  </a:lnTo>
                  <a:lnTo>
                    <a:pt x="29" y="166"/>
                  </a:lnTo>
                  <a:lnTo>
                    <a:pt x="24" y="167"/>
                  </a:lnTo>
                  <a:lnTo>
                    <a:pt x="22" y="171"/>
                  </a:lnTo>
                  <a:lnTo>
                    <a:pt x="14" y="173"/>
                  </a:lnTo>
                  <a:lnTo>
                    <a:pt x="11" y="177"/>
                  </a:lnTo>
                  <a:lnTo>
                    <a:pt x="7" y="177"/>
                  </a:lnTo>
                  <a:lnTo>
                    <a:pt x="7" y="179"/>
                  </a:lnTo>
                  <a:lnTo>
                    <a:pt x="5" y="179"/>
                  </a:lnTo>
                  <a:lnTo>
                    <a:pt x="3" y="182"/>
                  </a:lnTo>
                  <a:lnTo>
                    <a:pt x="2" y="190"/>
                  </a:lnTo>
                  <a:lnTo>
                    <a:pt x="0" y="191"/>
                  </a:lnTo>
                  <a:lnTo>
                    <a:pt x="0" y="197"/>
                  </a:lnTo>
                  <a:lnTo>
                    <a:pt x="0" y="202"/>
                  </a:lnTo>
                  <a:lnTo>
                    <a:pt x="0" y="210"/>
                  </a:lnTo>
                  <a:lnTo>
                    <a:pt x="0" y="217"/>
                  </a:lnTo>
                  <a:lnTo>
                    <a:pt x="0" y="225"/>
                  </a:lnTo>
                  <a:lnTo>
                    <a:pt x="0" y="230"/>
                  </a:lnTo>
                  <a:lnTo>
                    <a:pt x="0" y="234"/>
                  </a:lnTo>
                  <a:lnTo>
                    <a:pt x="0" y="239"/>
                  </a:lnTo>
                  <a:lnTo>
                    <a:pt x="0" y="243"/>
                  </a:lnTo>
                  <a:lnTo>
                    <a:pt x="0" y="252"/>
                  </a:lnTo>
                  <a:lnTo>
                    <a:pt x="0" y="260"/>
                  </a:lnTo>
                  <a:lnTo>
                    <a:pt x="0" y="267"/>
                  </a:lnTo>
                  <a:lnTo>
                    <a:pt x="2" y="274"/>
                  </a:lnTo>
                  <a:lnTo>
                    <a:pt x="2" y="280"/>
                  </a:lnTo>
                  <a:lnTo>
                    <a:pt x="2" y="284"/>
                  </a:lnTo>
                  <a:lnTo>
                    <a:pt x="2" y="287"/>
                  </a:lnTo>
                  <a:lnTo>
                    <a:pt x="2" y="289"/>
                  </a:lnTo>
                  <a:lnTo>
                    <a:pt x="13" y="3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4309" y="4006"/>
              <a:ext cx="149" cy="86"/>
            </a:xfrm>
            <a:custGeom>
              <a:avLst/>
              <a:gdLst>
                <a:gd name="T0" fmla="*/ 0 w 298"/>
                <a:gd name="T1" fmla="*/ 8 h 174"/>
                <a:gd name="T2" fmla="*/ 144 w 298"/>
                <a:gd name="T3" fmla="*/ 86 h 174"/>
                <a:gd name="T4" fmla="*/ 145 w 298"/>
                <a:gd name="T5" fmla="*/ 85 h 174"/>
                <a:gd name="T6" fmla="*/ 147 w 298"/>
                <a:gd name="T7" fmla="*/ 83 h 174"/>
                <a:gd name="T8" fmla="*/ 149 w 298"/>
                <a:gd name="T9" fmla="*/ 81 h 174"/>
                <a:gd name="T10" fmla="*/ 149 w 298"/>
                <a:gd name="T11" fmla="*/ 81 h 174"/>
                <a:gd name="T12" fmla="*/ 1 w 298"/>
                <a:gd name="T13" fmla="*/ 0 h 174"/>
                <a:gd name="T14" fmla="*/ 0 w 298"/>
                <a:gd name="T15" fmla="*/ 8 h 174"/>
                <a:gd name="T16" fmla="*/ 0 w 298"/>
                <a:gd name="T17" fmla="*/ 8 h 1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98"/>
                <a:gd name="T28" fmla="*/ 0 h 174"/>
                <a:gd name="T29" fmla="*/ 298 w 298"/>
                <a:gd name="T30" fmla="*/ 174 h 1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98" h="174">
                  <a:moveTo>
                    <a:pt x="0" y="17"/>
                  </a:moveTo>
                  <a:lnTo>
                    <a:pt x="287" y="174"/>
                  </a:lnTo>
                  <a:lnTo>
                    <a:pt x="289" y="172"/>
                  </a:lnTo>
                  <a:lnTo>
                    <a:pt x="293" y="168"/>
                  </a:lnTo>
                  <a:lnTo>
                    <a:pt x="297" y="164"/>
                  </a:lnTo>
                  <a:lnTo>
                    <a:pt x="298" y="164"/>
                  </a:lnTo>
                  <a:lnTo>
                    <a:pt x="2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4338" y="4006"/>
              <a:ext cx="138" cy="67"/>
            </a:xfrm>
            <a:custGeom>
              <a:avLst/>
              <a:gdLst>
                <a:gd name="T0" fmla="*/ 0 w 275"/>
                <a:gd name="T1" fmla="*/ 4 h 135"/>
                <a:gd name="T2" fmla="*/ 112 w 275"/>
                <a:gd name="T3" fmla="*/ 67 h 135"/>
                <a:gd name="T4" fmla="*/ 138 w 275"/>
                <a:gd name="T5" fmla="*/ 45 h 135"/>
                <a:gd name="T6" fmla="*/ 132 w 275"/>
                <a:gd name="T7" fmla="*/ 39 h 135"/>
                <a:gd name="T8" fmla="*/ 111 w 275"/>
                <a:gd name="T9" fmla="*/ 60 h 135"/>
                <a:gd name="T10" fmla="*/ 6 w 275"/>
                <a:gd name="T11" fmla="*/ 0 h 135"/>
                <a:gd name="T12" fmla="*/ 0 w 275"/>
                <a:gd name="T13" fmla="*/ 4 h 135"/>
                <a:gd name="T14" fmla="*/ 0 w 275"/>
                <a:gd name="T15" fmla="*/ 4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5"/>
                <a:gd name="T25" fmla="*/ 0 h 135"/>
                <a:gd name="T26" fmla="*/ 275 w 275"/>
                <a:gd name="T27" fmla="*/ 135 h 13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5" h="135">
                  <a:moveTo>
                    <a:pt x="0" y="9"/>
                  </a:moveTo>
                  <a:lnTo>
                    <a:pt x="223" y="135"/>
                  </a:lnTo>
                  <a:lnTo>
                    <a:pt x="275" y="91"/>
                  </a:lnTo>
                  <a:lnTo>
                    <a:pt x="263" y="79"/>
                  </a:lnTo>
                  <a:lnTo>
                    <a:pt x="221" y="120"/>
                  </a:lnTo>
                  <a:lnTo>
                    <a:pt x="11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4334" y="3987"/>
              <a:ext cx="144" cy="63"/>
            </a:xfrm>
            <a:custGeom>
              <a:avLst/>
              <a:gdLst>
                <a:gd name="T0" fmla="*/ 8 w 287"/>
                <a:gd name="T1" fmla="*/ 23 h 126"/>
                <a:gd name="T2" fmla="*/ 0 w 287"/>
                <a:gd name="T3" fmla="*/ 22 h 126"/>
                <a:gd name="T4" fmla="*/ 44 w 287"/>
                <a:gd name="T5" fmla="*/ 0 h 126"/>
                <a:gd name="T6" fmla="*/ 144 w 287"/>
                <a:gd name="T7" fmla="*/ 59 h 126"/>
                <a:gd name="T8" fmla="*/ 138 w 287"/>
                <a:gd name="T9" fmla="*/ 63 h 126"/>
                <a:gd name="T10" fmla="*/ 43 w 287"/>
                <a:gd name="T11" fmla="*/ 7 h 126"/>
                <a:gd name="T12" fmla="*/ 8 w 287"/>
                <a:gd name="T13" fmla="*/ 23 h 126"/>
                <a:gd name="T14" fmla="*/ 8 w 287"/>
                <a:gd name="T15" fmla="*/ 23 h 1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7"/>
                <a:gd name="T25" fmla="*/ 0 h 126"/>
                <a:gd name="T26" fmla="*/ 287 w 287"/>
                <a:gd name="T27" fmla="*/ 126 h 1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7" h="126">
                  <a:moveTo>
                    <a:pt x="16" y="46"/>
                  </a:moveTo>
                  <a:lnTo>
                    <a:pt x="0" y="43"/>
                  </a:lnTo>
                  <a:lnTo>
                    <a:pt x="88" y="0"/>
                  </a:lnTo>
                  <a:lnTo>
                    <a:pt x="287" y="118"/>
                  </a:lnTo>
                  <a:lnTo>
                    <a:pt x="276" y="126"/>
                  </a:lnTo>
                  <a:lnTo>
                    <a:pt x="86" y="13"/>
                  </a:lnTo>
                  <a:lnTo>
                    <a:pt x="16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4415" y="3932"/>
              <a:ext cx="153" cy="96"/>
            </a:xfrm>
            <a:custGeom>
              <a:avLst/>
              <a:gdLst>
                <a:gd name="T0" fmla="*/ 0 w 306"/>
                <a:gd name="T1" fmla="*/ 45 h 191"/>
                <a:gd name="T2" fmla="*/ 75 w 306"/>
                <a:gd name="T3" fmla="*/ 96 h 191"/>
                <a:gd name="T4" fmla="*/ 153 w 306"/>
                <a:gd name="T5" fmla="*/ 36 h 191"/>
                <a:gd name="T6" fmla="*/ 78 w 306"/>
                <a:gd name="T7" fmla="*/ 0 h 191"/>
                <a:gd name="T8" fmla="*/ 70 w 306"/>
                <a:gd name="T9" fmla="*/ 2 h 191"/>
                <a:gd name="T10" fmla="*/ 142 w 306"/>
                <a:gd name="T11" fmla="*/ 38 h 191"/>
                <a:gd name="T12" fmla="*/ 75 w 306"/>
                <a:gd name="T13" fmla="*/ 90 h 191"/>
                <a:gd name="T14" fmla="*/ 5 w 306"/>
                <a:gd name="T15" fmla="*/ 41 h 191"/>
                <a:gd name="T16" fmla="*/ 0 w 306"/>
                <a:gd name="T17" fmla="*/ 45 h 191"/>
                <a:gd name="T18" fmla="*/ 0 w 306"/>
                <a:gd name="T19" fmla="*/ 45 h 19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6"/>
                <a:gd name="T31" fmla="*/ 0 h 191"/>
                <a:gd name="T32" fmla="*/ 306 w 306"/>
                <a:gd name="T33" fmla="*/ 191 h 19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6" h="191">
                  <a:moveTo>
                    <a:pt x="0" y="90"/>
                  </a:moveTo>
                  <a:lnTo>
                    <a:pt x="149" y="191"/>
                  </a:lnTo>
                  <a:lnTo>
                    <a:pt x="306" y="72"/>
                  </a:lnTo>
                  <a:lnTo>
                    <a:pt x="157" y="0"/>
                  </a:lnTo>
                  <a:lnTo>
                    <a:pt x="140" y="3"/>
                  </a:lnTo>
                  <a:lnTo>
                    <a:pt x="284" y="75"/>
                  </a:lnTo>
                  <a:lnTo>
                    <a:pt x="149" y="179"/>
                  </a:lnTo>
                  <a:lnTo>
                    <a:pt x="11" y="81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4409" y="3933"/>
              <a:ext cx="88" cy="44"/>
            </a:xfrm>
            <a:custGeom>
              <a:avLst/>
              <a:gdLst>
                <a:gd name="T0" fmla="*/ 12 w 175"/>
                <a:gd name="T1" fmla="*/ 42 h 88"/>
                <a:gd name="T2" fmla="*/ 88 w 175"/>
                <a:gd name="T3" fmla="*/ 5 h 88"/>
                <a:gd name="T4" fmla="*/ 87 w 175"/>
                <a:gd name="T5" fmla="*/ 3 h 88"/>
                <a:gd name="T6" fmla="*/ 85 w 175"/>
                <a:gd name="T7" fmla="*/ 1 h 88"/>
                <a:gd name="T8" fmla="*/ 83 w 175"/>
                <a:gd name="T9" fmla="*/ 1 h 88"/>
                <a:gd name="T10" fmla="*/ 80 w 175"/>
                <a:gd name="T11" fmla="*/ 0 h 88"/>
                <a:gd name="T12" fmla="*/ 79 w 175"/>
                <a:gd name="T13" fmla="*/ 0 h 88"/>
                <a:gd name="T14" fmla="*/ 76 w 175"/>
                <a:gd name="T15" fmla="*/ 1 h 88"/>
                <a:gd name="T16" fmla="*/ 73 w 175"/>
                <a:gd name="T17" fmla="*/ 3 h 88"/>
                <a:gd name="T18" fmla="*/ 71 w 175"/>
                <a:gd name="T19" fmla="*/ 3 h 88"/>
                <a:gd name="T20" fmla="*/ 68 w 175"/>
                <a:gd name="T21" fmla="*/ 5 h 88"/>
                <a:gd name="T22" fmla="*/ 67 w 175"/>
                <a:gd name="T23" fmla="*/ 6 h 88"/>
                <a:gd name="T24" fmla="*/ 63 w 175"/>
                <a:gd name="T25" fmla="*/ 8 h 88"/>
                <a:gd name="T26" fmla="*/ 59 w 175"/>
                <a:gd name="T27" fmla="*/ 9 h 88"/>
                <a:gd name="T28" fmla="*/ 56 w 175"/>
                <a:gd name="T29" fmla="*/ 11 h 88"/>
                <a:gd name="T30" fmla="*/ 53 w 175"/>
                <a:gd name="T31" fmla="*/ 12 h 88"/>
                <a:gd name="T32" fmla="*/ 49 w 175"/>
                <a:gd name="T33" fmla="*/ 14 h 88"/>
                <a:gd name="T34" fmla="*/ 45 w 175"/>
                <a:gd name="T35" fmla="*/ 17 h 88"/>
                <a:gd name="T36" fmla="*/ 42 w 175"/>
                <a:gd name="T37" fmla="*/ 18 h 88"/>
                <a:gd name="T38" fmla="*/ 38 w 175"/>
                <a:gd name="T39" fmla="*/ 20 h 88"/>
                <a:gd name="T40" fmla="*/ 34 w 175"/>
                <a:gd name="T41" fmla="*/ 22 h 88"/>
                <a:gd name="T42" fmla="*/ 31 w 175"/>
                <a:gd name="T43" fmla="*/ 24 h 88"/>
                <a:gd name="T44" fmla="*/ 27 w 175"/>
                <a:gd name="T45" fmla="*/ 25 h 88"/>
                <a:gd name="T46" fmla="*/ 23 w 175"/>
                <a:gd name="T47" fmla="*/ 27 h 88"/>
                <a:gd name="T48" fmla="*/ 19 w 175"/>
                <a:gd name="T49" fmla="*/ 29 h 88"/>
                <a:gd name="T50" fmla="*/ 17 w 175"/>
                <a:gd name="T51" fmla="*/ 30 h 88"/>
                <a:gd name="T52" fmla="*/ 13 w 175"/>
                <a:gd name="T53" fmla="*/ 32 h 88"/>
                <a:gd name="T54" fmla="*/ 10 w 175"/>
                <a:gd name="T55" fmla="*/ 34 h 88"/>
                <a:gd name="T56" fmla="*/ 7 w 175"/>
                <a:gd name="T57" fmla="*/ 35 h 88"/>
                <a:gd name="T58" fmla="*/ 6 w 175"/>
                <a:gd name="T59" fmla="*/ 37 h 88"/>
                <a:gd name="T60" fmla="*/ 3 w 175"/>
                <a:gd name="T61" fmla="*/ 38 h 88"/>
                <a:gd name="T62" fmla="*/ 2 w 175"/>
                <a:gd name="T63" fmla="*/ 40 h 88"/>
                <a:gd name="T64" fmla="*/ 0 w 175"/>
                <a:gd name="T65" fmla="*/ 41 h 88"/>
                <a:gd name="T66" fmla="*/ 0 w 175"/>
                <a:gd name="T67" fmla="*/ 42 h 88"/>
                <a:gd name="T68" fmla="*/ 1 w 175"/>
                <a:gd name="T69" fmla="*/ 44 h 88"/>
                <a:gd name="T70" fmla="*/ 5 w 175"/>
                <a:gd name="T71" fmla="*/ 44 h 88"/>
                <a:gd name="T72" fmla="*/ 7 w 175"/>
                <a:gd name="T73" fmla="*/ 44 h 88"/>
                <a:gd name="T74" fmla="*/ 8 w 175"/>
                <a:gd name="T75" fmla="*/ 44 h 88"/>
                <a:gd name="T76" fmla="*/ 12 w 175"/>
                <a:gd name="T77" fmla="*/ 42 h 88"/>
                <a:gd name="T78" fmla="*/ 12 w 175"/>
                <a:gd name="T79" fmla="*/ 42 h 8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75"/>
                <a:gd name="T121" fmla="*/ 0 h 88"/>
                <a:gd name="T122" fmla="*/ 175 w 175"/>
                <a:gd name="T123" fmla="*/ 88 h 8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75" h="88">
                  <a:moveTo>
                    <a:pt x="24" y="84"/>
                  </a:moveTo>
                  <a:lnTo>
                    <a:pt x="175" y="9"/>
                  </a:lnTo>
                  <a:lnTo>
                    <a:pt x="173" y="7"/>
                  </a:lnTo>
                  <a:lnTo>
                    <a:pt x="169" y="3"/>
                  </a:lnTo>
                  <a:lnTo>
                    <a:pt x="166" y="1"/>
                  </a:lnTo>
                  <a:lnTo>
                    <a:pt x="160" y="0"/>
                  </a:lnTo>
                  <a:lnTo>
                    <a:pt x="158" y="0"/>
                  </a:lnTo>
                  <a:lnTo>
                    <a:pt x="151" y="3"/>
                  </a:lnTo>
                  <a:lnTo>
                    <a:pt x="145" y="5"/>
                  </a:lnTo>
                  <a:lnTo>
                    <a:pt x="142" y="7"/>
                  </a:lnTo>
                  <a:lnTo>
                    <a:pt x="136" y="9"/>
                  </a:lnTo>
                  <a:lnTo>
                    <a:pt x="133" y="12"/>
                  </a:lnTo>
                  <a:lnTo>
                    <a:pt x="125" y="16"/>
                  </a:lnTo>
                  <a:lnTo>
                    <a:pt x="118" y="18"/>
                  </a:lnTo>
                  <a:lnTo>
                    <a:pt x="112" y="22"/>
                  </a:lnTo>
                  <a:lnTo>
                    <a:pt x="105" y="25"/>
                  </a:lnTo>
                  <a:lnTo>
                    <a:pt x="97" y="29"/>
                  </a:lnTo>
                  <a:lnTo>
                    <a:pt x="90" y="33"/>
                  </a:lnTo>
                  <a:lnTo>
                    <a:pt x="83" y="36"/>
                  </a:lnTo>
                  <a:lnTo>
                    <a:pt x="75" y="40"/>
                  </a:lnTo>
                  <a:lnTo>
                    <a:pt x="68" y="44"/>
                  </a:lnTo>
                  <a:lnTo>
                    <a:pt x="61" y="48"/>
                  </a:lnTo>
                  <a:lnTo>
                    <a:pt x="53" y="51"/>
                  </a:lnTo>
                  <a:lnTo>
                    <a:pt x="46" y="55"/>
                  </a:lnTo>
                  <a:lnTo>
                    <a:pt x="38" y="59"/>
                  </a:lnTo>
                  <a:lnTo>
                    <a:pt x="33" y="60"/>
                  </a:lnTo>
                  <a:lnTo>
                    <a:pt x="26" y="64"/>
                  </a:lnTo>
                  <a:lnTo>
                    <a:pt x="20" y="68"/>
                  </a:lnTo>
                  <a:lnTo>
                    <a:pt x="14" y="70"/>
                  </a:lnTo>
                  <a:lnTo>
                    <a:pt x="11" y="73"/>
                  </a:lnTo>
                  <a:lnTo>
                    <a:pt x="5" y="75"/>
                  </a:lnTo>
                  <a:lnTo>
                    <a:pt x="3" y="79"/>
                  </a:lnTo>
                  <a:lnTo>
                    <a:pt x="0" y="81"/>
                  </a:lnTo>
                  <a:lnTo>
                    <a:pt x="0" y="84"/>
                  </a:lnTo>
                  <a:lnTo>
                    <a:pt x="2" y="88"/>
                  </a:lnTo>
                  <a:lnTo>
                    <a:pt x="9" y="88"/>
                  </a:lnTo>
                  <a:lnTo>
                    <a:pt x="13" y="88"/>
                  </a:lnTo>
                  <a:lnTo>
                    <a:pt x="16" y="88"/>
                  </a:lnTo>
                  <a:lnTo>
                    <a:pt x="24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4440" y="3959"/>
              <a:ext cx="78" cy="47"/>
            </a:xfrm>
            <a:custGeom>
              <a:avLst/>
              <a:gdLst>
                <a:gd name="T0" fmla="*/ 0 w 156"/>
                <a:gd name="T1" fmla="*/ 3 h 94"/>
                <a:gd name="T2" fmla="*/ 74 w 156"/>
                <a:gd name="T3" fmla="*/ 47 h 94"/>
                <a:gd name="T4" fmla="*/ 78 w 156"/>
                <a:gd name="T5" fmla="*/ 44 h 94"/>
                <a:gd name="T6" fmla="*/ 7 w 156"/>
                <a:gd name="T7" fmla="*/ 0 h 94"/>
                <a:gd name="T8" fmla="*/ 0 w 156"/>
                <a:gd name="T9" fmla="*/ 3 h 94"/>
                <a:gd name="T10" fmla="*/ 0 w 156"/>
                <a:gd name="T11" fmla="*/ 3 h 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6"/>
                <a:gd name="T19" fmla="*/ 0 h 94"/>
                <a:gd name="T20" fmla="*/ 156 w 156"/>
                <a:gd name="T21" fmla="*/ 94 h 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6" h="94">
                  <a:moveTo>
                    <a:pt x="0" y="6"/>
                  </a:moveTo>
                  <a:lnTo>
                    <a:pt x="147" y="94"/>
                  </a:lnTo>
                  <a:lnTo>
                    <a:pt x="156" y="87"/>
                  </a:lnTo>
                  <a:lnTo>
                    <a:pt x="14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4468" y="3944"/>
              <a:ext cx="73" cy="43"/>
            </a:xfrm>
            <a:custGeom>
              <a:avLst/>
              <a:gdLst>
                <a:gd name="T0" fmla="*/ 0 w 145"/>
                <a:gd name="T1" fmla="*/ 3 h 86"/>
                <a:gd name="T2" fmla="*/ 69 w 145"/>
                <a:gd name="T3" fmla="*/ 43 h 86"/>
                <a:gd name="T4" fmla="*/ 73 w 145"/>
                <a:gd name="T5" fmla="*/ 40 h 86"/>
                <a:gd name="T6" fmla="*/ 8 w 145"/>
                <a:gd name="T7" fmla="*/ 0 h 86"/>
                <a:gd name="T8" fmla="*/ 0 w 145"/>
                <a:gd name="T9" fmla="*/ 3 h 86"/>
                <a:gd name="T10" fmla="*/ 0 w 145"/>
                <a:gd name="T11" fmla="*/ 3 h 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5"/>
                <a:gd name="T19" fmla="*/ 0 h 86"/>
                <a:gd name="T20" fmla="*/ 145 w 145"/>
                <a:gd name="T21" fmla="*/ 86 h 8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5" h="86">
                  <a:moveTo>
                    <a:pt x="0" y="7"/>
                  </a:moveTo>
                  <a:lnTo>
                    <a:pt x="138" y="86"/>
                  </a:lnTo>
                  <a:lnTo>
                    <a:pt x="145" y="79"/>
                  </a:lnTo>
                  <a:lnTo>
                    <a:pt x="15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4467" y="3959"/>
              <a:ext cx="75" cy="55"/>
            </a:xfrm>
            <a:custGeom>
              <a:avLst/>
              <a:gdLst>
                <a:gd name="T0" fmla="*/ 75 w 151"/>
                <a:gd name="T1" fmla="*/ 2 h 111"/>
                <a:gd name="T2" fmla="*/ 6 w 151"/>
                <a:gd name="T3" fmla="*/ 55 h 111"/>
                <a:gd name="T4" fmla="*/ 0 w 151"/>
                <a:gd name="T5" fmla="*/ 50 h 111"/>
                <a:gd name="T6" fmla="*/ 71 w 151"/>
                <a:gd name="T7" fmla="*/ 0 h 111"/>
                <a:gd name="T8" fmla="*/ 75 w 151"/>
                <a:gd name="T9" fmla="*/ 2 h 111"/>
                <a:gd name="T10" fmla="*/ 75 w 151"/>
                <a:gd name="T11" fmla="*/ 2 h 1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1"/>
                <a:gd name="T19" fmla="*/ 0 h 111"/>
                <a:gd name="T20" fmla="*/ 151 w 151"/>
                <a:gd name="T21" fmla="*/ 111 h 1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1" h="111">
                  <a:moveTo>
                    <a:pt x="151" y="4"/>
                  </a:moveTo>
                  <a:lnTo>
                    <a:pt x="13" y="111"/>
                  </a:lnTo>
                  <a:lnTo>
                    <a:pt x="0" y="100"/>
                  </a:lnTo>
                  <a:lnTo>
                    <a:pt x="142" y="0"/>
                  </a:lnTo>
                  <a:lnTo>
                    <a:pt x="15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4533" y="3800"/>
              <a:ext cx="954" cy="310"/>
            </a:xfrm>
            <a:custGeom>
              <a:avLst/>
              <a:gdLst>
                <a:gd name="T0" fmla="*/ 0 w 1908"/>
                <a:gd name="T1" fmla="*/ 73 h 620"/>
                <a:gd name="T2" fmla="*/ 47 w 1908"/>
                <a:gd name="T3" fmla="*/ 57 h 620"/>
                <a:gd name="T4" fmla="*/ 94 w 1908"/>
                <a:gd name="T5" fmla="*/ 0 h 620"/>
                <a:gd name="T6" fmla="*/ 193 w 1908"/>
                <a:gd name="T7" fmla="*/ 2 h 620"/>
                <a:gd name="T8" fmla="*/ 337 w 1908"/>
                <a:gd name="T9" fmla="*/ 25 h 620"/>
                <a:gd name="T10" fmla="*/ 423 w 1908"/>
                <a:gd name="T11" fmla="*/ 53 h 620"/>
                <a:gd name="T12" fmla="*/ 562 w 1908"/>
                <a:gd name="T13" fmla="*/ 7 h 620"/>
                <a:gd name="T14" fmla="*/ 678 w 1908"/>
                <a:gd name="T15" fmla="*/ 5 h 620"/>
                <a:gd name="T16" fmla="*/ 727 w 1908"/>
                <a:gd name="T17" fmla="*/ 23 h 620"/>
                <a:gd name="T18" fmla="*/ 771 w 1908"/>
                <a:gd name="T19" fmla="*/ 19 h 620"/>
                <a:gd name="T20" fmla="*/ 797 w 1908"/>
                <a:gd name="T21" fmla="*/ 14 h 620"/>
                <a:gd name="T22" fmla="*/ 844 w 1908"/>
                <a:gd name="T23" fmla="*/ 19 h 620"/>
                <a:gd name="T24" fmla="*/ 890 w 1908"/>
                <a:gd name="T25" fmla="*/ 84 h 620"/>
                <a:gd name="T26" fmla="*/ 954 w 1908"/>
                <a:gd name="T27" fmla="*/ 210 h 620"/>
                <a:gd name="T28" fmla="*/ 763 w 1908"/>
                <a:gd name="T29" fmla="*/ 211 h 620"/>
                <a:gd name="T30" fmla="*/ 656 w 1908"/>
                <a:gd name="T31" fmla="*/ 236 h 620"/>
                <a:gd name="T32" fmla="*/ 547 w 1908"/>
                <a:gd name="T33" fmla="*/ 300 h 620"/>
                <a:gd name="T34" fmla="*/ 515 w 1908"/>
                <a:gd name="T35" fmla="*/ 298 h 620"/>
                <a:gd name="T36" fmla="*/ 474 w 1908"/>
                <a:gd name="T37" fmla="*/ 310 h 620"/>
                <a:gd name="T38" fmla="*/ 280 w 1908"/>
                <a:gd name="T39" fmla="*/ 275 h 620"/>
                <a:gd name="T40" fmla="*/ 175 w 1908"/>
                <a:gd name="T41" fmla="*/ 279 h 620"/>
                <a:gd name="T42" fmla="*/ 57 w 1908"/>
                <a:gd name="T43" fmla="*/ 306 h 620"/>
                <a:gd name="T44" fmla="*/ 0 w 1908"/>
                <a:gd name="T45" fmla="*/ 73 h 620"/>
                <a:gd name="T46" fmla="*/ 0 w 1908"/>
                <a:gd name="T47" fmla="*/ 73 h 62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908"/>
                <a:gd name="T73" fmla="*/ 0 h 620"/>
                <a:gd name="T74" fmla="*/ 1908 w 1908"/>
                <a:gd name="T75" fmla="*/ 620 h 62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908" h="620">
                  <a:moveTo>
                    <a:pt x="0" y="146"/>
                  </a:moveTo>
                  <a:lnTo>
                    <a:pt x="94" y="114"/>
                  </a:lnTo>
                  <a:lnTo>
                    <a:pt x="188" y="0"/>
                  </a:lnTo>
                  <a:lnTo>
                    <a:pt x="385" y="4"/>
                  </a:lnTo>
                  <a:lnTo>
                    <a:pt x="673" y="50"/>
                  </a:lnTo>
                  <a:lnTo>
                    <a:pt x="846" y="107"/>
                  </a:lnTo>
                  <a:lnTo>
                    <a:pt x="1123" y="15"/>
                  </a:lnTo>
                  <a:lnTo>
                    <a:pt x="1355" y="11"/>
                  </a:lnTo>
                  <a:lnTo>
                    <a:pt x="1453" y="46"/>
                  </a:lnTo>
                  <a:lnTo>
                    <a:pt x="1541" y="39"/>
                  </a:lnTo>
                  <a:lnTo>
                    <a:pt x="1593" y="28"/>
                  </a:lnTo>
                  <a:lnTo>
                    <a:pt x="1687" y="39"/>
                  </a:lnTo>
                  <a:lnTo>
                    <a:pt x="1779" y="168"/>
                  </a:lnTo>
                  <a:lnTo>
                    <a:pt x="1908" y="420"/>
                  </a:lnTo>
                  <a:lnTo>
                    <a:pt x="1525" y="422"/>
                  </a:lnTo>
                  <a:lnTo>
                    <a:pt x="1311" y="472"/>
                  </a:lnTo>
                  <a:lnTo>
                    <a:pt x="1093" y="599"/>
                  </a:lnTo>
                  <a:lnTo>
                    <a:pt x="1029" y="596"/>
                  </a:lnTo>
                  <a:lnTo>
                    <a:pt x="948" y="620"/>
                  </a:lnTo>
                  <a:lnTo>
                    <a:pt x="559" y="549"/>
                  </a:lnTo>
                  <a:lnTo>
                    <a:pt x="350" y="557"/>
                  </a:lnTo>
                  <a:lnTo>
                    <a:pt x="114" y="612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FFEDED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4435" y="3943"/>
              <a:ext cx="78" cy="48"/>
            </a:xfrm>
            <a:custGeom>
              <a:avLst/>
              <a:gdLst>
                <a:gd name="T0" fmla="*/ 78 w 155"/>
                <a:gd name="T1" fmla="*/ 5 h 96"/>
                <a:gd name="T2" fmla="*/ 9 w 155"/>
                <a:gd name="T3" fmla="*/ 48 h 96"/>
                <a:gd name="T4" fmla="*/ 0 w 155"/>
                <a:gd name="T5" fmla="*/ 43 h 96"/>
                <a:gd name="T6" fmla="*/ 73 w 155"/>
                <a:gd name="T7" fmla="*/ 0 h 96"/>
                <a:gd name="T8" fmla="*/ 78 w 155"/>
                <a:gd name="T9" fmla="*/ 5 h 96"/>
                <a:gd name="T10" fmla="*/ 78 w 155"/>
                <a:gd name="T11" fmla="*/ 5 h 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96"/>
                <a:gd name="T20" fmla="*/ 155 w 155"/>
                <a:gd name="T21" fmla="*/ 96 h 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96">
                  <a:moveTo>
                    <a:pt x="155" y="9"/>
                  </a:moveTo>
                  <a:lnTo>
                    <a:pt x="17" y="96"/>
                  </a:lnTo>
                  <a:lnTo>
                    <a:pt x="0" y="86"/>
                  </a:lnTo>
                  <a:lnTo>
                    <a:pt x="146" y="0"/>
                  </a:lnTo>
                  <a:lnTo>
                    <a:pt x="15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ru-RU">
                <a:latin typeface="Arial" charset="0"/>
              </a:endParaRPr>
            </a:p>
          </p:txBody>
        </p:sp>
      </p:grp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115328" cy="4500594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tt-RU" dirty="0" smtClean="0">
                <a:solidFill>
                  <a:srgbClr val="FF0000"/>
                </a:solidFill>
              </a:rPr>
              <a:t>Сыйфат</a:t>
            </a:r>
            <a:r>
              <a:rPr lang="tt-RU" dirty="0" smtClean="0"/>
              <a:t> – </a:t>
            </a:r>
            <a:r>
              <a:rPr lang="tt-RU" dirty="0" smtClean="0">
                <a:solidFill>
                  <a:srgbClr val="00B050"/>
                </a:solidFill>
              </a:rPr>
              <a:t>предметның билгесен белдерә</a:t>
            </a:r>
            <a:r>
              <a:rPr lang="tt-RU" dirty="0" smtClean="0">
                <a:solidFill>
                  <a:srgbClr val="FF0000"/>
                </a:solidFill>
              </a:rPr>
              <a:t>, нинди? кайсы? кайдагы</a:t>
            </a:r>
            <a:r>
              <a:rPr lang="tt-RU" dirty="0" smtClean="0">
                <a:solidFill>
                  <a:srgbClr val="00B050"/>
                </a:solidFill>
              </a:rPr>
              <a:t>? сорауларына җавап булып килә.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643050"/>
            <a:ext cx="8305800" cy="278608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t-RU" dirty="0" smtClean="0">
                <a:solidFill>
                  <a:schemeClr val="accent6"/>
                </a:solidFill>
              </a:rPr>
              <a:t>Сыйфат</a:t>
            </a:r>
            <a:r>
              <a:rPr lang="tt-RU" dirty="0" smtClean="0"/>
              <a:t> исемне ачыклап килә. Сыйфат ачыклап килгән исем </a:t>
            </a:r>
            <a:r>
              <a:rPr lang="tt-RU" dirty="0" smtClean="0">
                <a:solidFill>
                  <a:schemeClr val="accent2">
                    <a:lumMod val="75000"/>
                  </a:schemeClr>
                </a:solidFill>
              </a:rPr>
              <a:t>сыйфатланмыш</a:t>
            </a:r>
            <a:r>
              <a:rPr lang="tt-RU" dirty="0" smtClean="0"/>
              <a:t> дип атала.</a:t>
            </a:r>
            <a:endParaRPr lang="ru-RU" dirty="0"/>
          </a:p>
        </p:txBody>
      </p:sp>
    </p:spTree>
  </p:cSld>
  <p:clrMapOvr>
    <a:masterClrMapping/>
  </p:clrMapOvr>
  <p:transition>
    <p:plus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rmAutofit fontScale="90000"/>
          </a:bodyPr>
          <a:lstStyle/>
          <a:p>
            <a:r>
              <a:rPr lang="tt-RU" dirty="0" smtClean="0">
                <a:solidFill>
                  <a:schemeClr val="accent1">
                    <a:lumMod val="50000"/>
                  </a:schemeClr>
                </a:solidFill>
              </a:rPr>
              <a:t>Сыйфатларны һәм сыйфатланмышларны билгеләгез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t-RU" dirty="0" smtClean="0"/>
              <a:t> 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tt-RU" dirty="0" smtClean="0"/>
              <a:t>  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1">
              <a:buNone/>
            </a:pPr>
            <a:r>
              <a:rPr lang="tt-RU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tt-RU" dirty="0" smtClean="0">
                <a:solidFill>
                  <a:schemeClr val="accent2"/>
                </a:solidFill>
              </a:rPr>
              <a:t>Иртәнге тапшыру</a:t>
            </a:r>
          </a:p>
          <a:p>
            <a:r>
              <a:rPr lang="tt-RU" dirty="0" smtClean="0">
                <a:solidFill>
                  <a:schemeClr val="accent2"/>
                </a:solidFill>
              </a:rPr>
              <a:t>Озын юл</a:t>
            </a:r>
          </a:p>
          <a:p>
            <a:r>
              <a:rPr lang="tt-RU" dirty="0" smtClean="0">
                <a:solidFill>
                  <a:schemeClr val="accent2"/>
                </a:solidFill>
              </a:rPr>
              <a:t>Моңлы җыр</a:t>
            </a:r>
          </a:p>
          <a:p>
            <a:r>
              <a:rPr lang="tt-RU" dirty="0" smtClean="0">
                <a:solidFill>
                  <a:schemeClr val="accent2"/>
                </a:solidFill>
              </a:rPr>
              <a:t>Чибәр кыз</a:t>
            </a:r>
            <a:endParaRPr lang="ru-RU" dirty="0" smtClean="0">
              <a:solidFill>
                <a:schemeClr val="accent2"/>
              </a:solidFill>
            </a:endParaRPr>
          </a:p>
          <a:p>
            <a:r>
              <a:rPr lang="tt-RU" dirty="0" smtClean="0">
                <a:solidFill>
                  <a:schemeClr val="accent2"/>
                </a:solidFill>
              </a:rPr>
              <a:t>Матур чәчәкләр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tt-RU" sz="2000" dirty="0" smtClean="0">
                <a:solidFill>
                  <a:schemeClr val="accent2"/>
                </a:solidFill>
              </a:rPr>
              <a:t>Иртәнге</a:t>
            </a:r>
            <a:r>
              <a:rPr lang="tt-RU" sz="2000" dirty="0" smtClean="0"/>
              <a:t> – сыйфат, </a:t>
            </a:r>
            <a:r>
              <a:rPr lang="tt-RU" sz="2000" dirty="0" smtClean="0">
                <a:solidFill>
                  <a:schemeClr val="accent2"/>
                </a:solidFill>
              </a:rPr>
              <a:t>тапшыру –</a:t>
            </a:r>
            <a:r>
              <a:rPr lang="tt-RU" sz="2000" dirty="0" smtClean="0"/>
              <a:t> сыйфатланмыш</a:t>
            </a:r>
          </a:p>
          <a:p>
            <a:r>
              <a:rPr lang="tt-RU" sz="2000" dirty="0" smtClean="0">
                <a:solidFill>
                  <a:schemeClr val="accent2"/>
                </a:solidFill>
              </a:rPr>
              <a:t>Озын</a:t>
            </a:r>
            <a:r>
              <a:rPr lang="tt-RU" sz="2000" dirty="0" smtClean="0"/>
              <a:t> - сыйфат, </a:t>
            </a:r>
            <a:r>
              <a:rPr lang="tt-RU" sz="2000" dirty="0" smtClean="0">
                <a:solidFill>
                  <a:schemeClr val="accent2"/>
                </a:solidFill>
              </a:rPr>
              <a:t>юл</a:t>
            </a:r>
            <a:r>
              <a:rPr lang="tt-RU" sz="2000" dirty="0" smtClean="0"/>
              <a:t> – сыйфатланмыш</a:t>
            </a:r>
          </a:p>
          <a:p>
            <a:r>
              <a:rPr lang="tt-RU" sz="2000" dirty="0" smtClean="0">
                <a:solidFill>
                  <a:schemeClr val="accent2"/>
                </a:solidFill>
              </a:rPr>
              <a:t>Моңлы</a:t>
            </a:r>
            <a:r>
              <a:rPr lang="tt-RU" sz="2000" dirty="0" smtClean="0"/>
              <a:t> – сыйфат</a:t>
            </a:r>
            <a:r>
              <a:rPr lang="tt-RU" sz="2000" dirty="0" smtClean="0">
                <a:solidFill>
                  <a:schemeClr val="accent2"/>
                </a:solidFill>
              </a:rPr>
              <a:t>, җыр </a:t>
            </a:r>
            <a:r>
              <a:rPr lang="tt-RU" sz="2000" dirty="0" smtClean="0"/>
              <a:t>– сыйфатланмыш</a:t>
            </a:r>
          </a:p>
          <a:p>
            <a:r>
              <a:rPr lang="tt-RU" sz="2000" dirty="0" smtClean="0">
                <a:solidFill>
                  <a:schemeClr val="accent2"/>
                </a:solidFill>
              </a:rPr>
              <a:t>Чибәр –</a:t>
            </a:r>
            <a:r>
              <a:rPr lang="tt-RU" sz="2000" dirty="0" smtClean="0"/>
              <a:t> сыйфат,</a:t>
            </a:r>
            <a:r>
              <a:rPr lang="tt-RU" sz="2000" dirty="0" smtClean="0">
                <a:solidFill>
                  <a:schemeClr val="accent2"/>
                </a:solidFill>
              </a:rPr>
              <a:t> кыз – </a:t>
            </a:r>
            <a:r>
              <a:rPr lang="tt-RU" sz="2000" dirty="0" smtClean="0"/>
              <a:t>сыйфатланмыш</a:t>
            </a:r>
          </a:p>
          <a:p>
            <a:r>
              <a:rPr lang="tt-RU" sz="2000" dirty="0" smtClean="0">
                <a:solidFill>
                  <a:schemeClr val="accent2"/>
                </a:solidFill>
              </a:rPr>
              <a:t>Матур - </a:t>
            </a:r>
            <a:r>
              <a:rPr lang="tt-RU" sz="2000" dirty="0" smtClean="0"/>
              <a:t> сыйфат, </a:t>
            </a:r>
            <a:r>
              <a:rPr lang="tt-RU" sz="2000" dirty="0" smtClean="0">
                <a:solidFill>
                  <a:schemeClr val="accent2"/>
                </a:solidFill>
              </a:rPr>
              <a:t>чәчәкләр -</a:t>
            </a:r>
            <a:r>
              <a:rPr lang="tt-RU" sz="2000" dirty="0" smtClean="0"/>
              <a:t> сыйфатланмыш</a:t>
            </a:r>
            <a:endParaRPr lang="ru-RU" sz="2000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   Сыйфат  дәрәҗәләре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t-RU" dirty="0" smtClean="0"/>
              <a:t>   </a:t>
            </a:r>
            <a:endParaRPr lang="ru-RU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857224" y="3214686"/>
            <a:ext cx="1285884" cy="8572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dirty="0" smtClean="0"/>
              <a:t>Гади дәрәҗә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1285852" y="2571744"/>
            <a:ext cx="128588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2714612" y="3143248"/>
            <a:ext cx="1500198" cy="9858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dirty="0" smtClean="0"/>
              <a:t>Чагыштыру дәрәҗәсе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86314" y="3143248"/>
            <a:ext cx="150019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dirty="0" smtClean="0"/>
              <a:t>Артыклык дәрәҗәсе</a:t>
            </a:r>
            <a:endParaRPr lang="ru-RU" dirty="0"/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6643702" y="3143248"/>
            <a:ext cx="1357322" cy="92869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dirty="0" smtClean="0"/>
              <a:t>Кимлек дәрәҗәсе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3571868" y="2643182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5286380" y="2714620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5" idx="0"/>
          </p:cNvCxnSpPr>
          <p:nvPr/>
        </p:nvCxnSpPr>
        <p:spPr>
          <a:xfrm rot="16200000" flipH="1">
            <a:off x="6733001" y="2553886"/>
            <a:ext cx="642940" cy="535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 spokes="3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           Гади дәрәҗә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t-RU" sz="2800" dirty="0" smtClean="0">
                <a:solidFill>
                  <a:srgbClr val="FF0000"/>
                </a:solidFill>
              </a:rPr>
              <a:t>          Предметның гадәти билгесен белдерә.</a:t>
            </a:r>
          </a:p>
          <a:p>
            <a:r>
              <a:rPr lang="tt-RU" dirty="0" smtClean="0"/>
              <a:t>Чиста су, салкын көн, кайнар чәй,  тырыш укучы, тәмле аш.</a:t>
            </a:r>
          </a:p>
          <a:p>
            <a:r>
              <a:rPr lang="tt-RU" dirty="0" smtClean="0"/>
              <a:t>   </a:t>
            </a:r>
            <a:endParaRPr lang="ru-RU" dirty="0"/>
          </a:p>
        </p:txBody>
      </p:sp>
    </p:spTree>
  </p:cSld>
  <p:clrMapOvr>
    <a:masterClrMapping/>
  </p:clrMapOvr>
  <p:transition spd="med">
    <p:split orient="vert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  Чагыштыру дәрәҗәсе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tt-RU" dirty="0" smtClean="0"/>
              <a:t>  </a:t>
            </a:r>
            <a:r>
              <a:rPr lang="tt-RU" dirty="0" smtClean="0">
                <a:solidFill>
                  <a:schemeClr val="accent2"/>
                </a:solidFill>
              </a:rPr>
              <a:t>Бер предметтагы билгенең башка предметтагы шундый ук билгедән чагыштырмача артыграк яки азрак булуын күрсәтә</a:t>
            </a:r>
          </a:p>
          <a:p>
            <a:r>
              <a:rPr lang="tt-RU" dirty="0" smtClean="0"/>
              <a:t>Ясалу ысулы</a:t>
            </a:r>
            <a:r>
              <a:rPr lang="tt-RU" dirty="0" smtClean="0">
                <a:solidFill>
                  <a:srgbClr val="00B050"/>
                </a:solidFill>
              </a:rPr>
              <a:t>: </a:t>
            </a:r>
            <a:r>
              <a:rPr lang="tt-RU" b="1" i="1" dirty="0" smtClean="0">
                <a:solidFill>
                  <a:srgbClr val="00B050"/>
                </a:solidFill>
              </a:rPr>
              <a:t>-рак/- рәк </a:t>
            </a:r>
            <a:r>
              <a:rPr lang="tt-RU" dirty="0" smtClean="0"/>
              <a:t>кушымчалары.</a:t>
            </a:r>
          </a:p>
          <a:p>
            <a:r>
              <a:rPr lang="tt-RU" dirty="0" smtClean="0"/>
              <a:t>                     кечкенәрәк,биегрәк, матуррак.</a:t>
            </a:r>
            <a:endParaRPr lang="ru-RU" dirty="0"/>
          </a:p>
        </p:txBody>
      </p:sp>
    </p:spTree>
  </p:cSld>
  <p:clrMapOvr>
    <a:masterClrMapping/>
  </p:clrMapOvr>
  <p:transition spd="med">
    <p:strips dir="l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   Артыклык дәрәҗәсе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295972"/>
          </a:xfrm>
        </p:spPr>
        <p:txBody>
          <a:bodyPr>
            <a:normAutofit fontScale="92500" lnSpcReduction="20000"/>
          </a:bodyPr>
          <a:lstStyle/>
          <a:p>
            <a:r>
              <a:rPr lang="tt-RU" dirty="0" smtClean="0">
                <a:solidFill>
                  <a:schemeClr val="accent2"/>
                </a:solidFill>
              </a:rPr>
              <a:t> Бер предметтагы билгенең башка предметтагы шундый ук билгедән күпкә артык икәнлеген күрсәтә.</a:t>
            </a:r>
          </a:p>
          <a:p>
            <a:r>
              <a:rPr lang="tt-RU" dirty="0" smtClean="0"/>
              <a:t>Ясалу ысулы: </a:t>
            </a:r>
            <a:r>
              <a:rPr lang="tt-RU" b="1" i="1" dirty="0" smtClean="0">
                <a:solidFill>
                  <a:schemeClr val="bg2">
                    <a:lumMod val="50000"/>
                  </a:schemeClr>
                </a:solidFill>
              </a:rPr>
              <a:t>а) сыйфатның көчәйткеч кисәгендәге соңгы авазына 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[</a:t>
            </a:r>
            <a:r>
              <a:rPr lang="tt-RU" b="1" i="1" dirty="0" smtClean="0">
                <a:solidFill>
                  <a:schemeClr val="bg2">
                    <a:lumMod val="50000"/>
                  </a:schemeClr>
                </a:solidFill>
              </a:rPr>
              <a:t>п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 ]</a:t>
            </a:r>
            <a:r>
              <a:rPr lang="tt-RU" b="1" i="1" dirty="0" smtClean="0">
                <a:solidFill>
                  <a:schemeClr val="bg2">
                    <a:lumMod val="50000"/>
                  </a:schemeClr>
                </a:solidFill>
              </a:rPr>
              <a:t>,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 [</a:t>
            </a:r>
            <a:r>
              <a:rPr lang="tt-RU" b="1" i="1" dirty="0" smtClean="0">
                <a:solidFill>
                  <a:schemeClr val="bg2">
                    <a:lumMod val="50000"/>
                  </a:schemeClr>
                </a:solidFill>
              </a:rPr>
              <a:t>м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]</a:t>
            </a:r>
            <a:r>
              <a:rPr lang="tt-RU" b="1" i="1" dirty="0" smtClean="0">
                <a:solidFill>
                  <a:schemeClr val="bg2">
                    <a:lumMod val="50000"/>
                  </a:schemeClr>
                </a:solidFill>
              </a:rPr>
              <a:t>авазлары өстәлеп : ап – ак, ям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ь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яшел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;</a:t>
            </a:r>
          </a:p>
          <a:p>
            <a:r>
              <a:rPr lang="tt-RU" b="1" i="1" dirty="0" smtClean="0">
                <a:solidFill>
                  <a:schemeClr val="accent2">
                    <a:lumMod val="75000"/>
                  </a:schemeClr>
                </a:solidFill>
              </a:rPr>
              <a:t>ә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иң, җете, үтә, дөм, бик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кисәкчәләре ярдәмендә: иң чибәр, җете кызыл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бик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тирән.</a:t>
            </a:r>
            <a:endParaRPr lang="ru-RU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t-RU" b="1" i="1" dirty="0" smtClean="0">
                <a:solidFill>
                  <a:srgbClr val="00B050"/>
                </a:solidFill>
              </a:rPr>
              <a:t>б) бер үк сыйфатны кабатлау юлы белән: гүзәлләрнең гүзәле.</a:t>
            </a:r>
            <a:endParaRPr lang="ru-RU" b="1" i="1" dirty="0" smtClean="0">
              <a:solidFill>
                <a:srgbClr val="00B05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push dir="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     Кимлек дәрәҗәсе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295972"/>
          </a:xfrm>
        </p:spPr>
        <p:txBody>
          <a:bodyPr>
            <a:normAutofit fontScale="92500" lnSpcReduction="10000"/>
          </a:bodyPr>
          <a:lstStyle/>
          <a:p>
            <a:r>
              <a:rPr lang="tt-RU" dirty="0" smtClean="0">
                <a:solidFill>
                  <a:schemeClr val="accent2"/>
                </a:solidFill>
              </a:rPr>
              <a:t>Бер предметтагы билгенең икенче бер предметтагы гадәти билгедән кимрәк икәнлеген белдерә.</a:t>
            </a:r>
          </a:p>
          <a:p>
            <a:r>
              <a:rPr lang="tt-RU" dirty="0" smtClean="0"/>
              <a:t>Ясалу ысулы: </a:t>
            </a:r>
            <a:r>
              <a:rPr lang="tt-RU" b="1" i="1" dirty="0" smtClean="0">
                <a:solidFill>
                  <a:schemeClr val="accent1">
                    <a:lumMod val="75000"/>
                  </a:schemeClr>
                </a:solidFill>
              </a:rPr>
              <a:t>- кылт/- келт, - гылт/- гелт, - сыл/- сел, - су, -ча, - мса/ -мсә, -кылтым/- келтем, - ылҗым/ - елҗем </a:t>
            </a:r>
            <a:r>
              <a:rPr lang="tt-RU" dirty="0" smtClean="0"/>
              <a:t>кушымчалары.</a:t>
            </a:r>
          </a:p>
          <a:p>
            <a:r>
              <a:rPr lang="tt-RU" dirty="0" smtClean="0"/>
              <a:t> яш</a:t>
            </a:r>
            <a:r>
              <a:rPr lang="ru-RU" dirty="0" err="1" smtClean="0"/>
              <a:t>ь</a:t>
            </a:r>
            <a:r>
              <a:rPr lang="tt-RU" dirty="0" smtClean="0"/>
              <a:t>келт, кызгылт, зәңгәрсу, әчкелтем, күксел, җылымса, күгелҗем.</a:t>
            </a:r>
          </a:p>
          <a:p>
            <a:endParaRPr lang="ru-RU" i="1" dirty="0"/>
          </a:p>
        </p:txBody>
      </p:sp>
    </p:spTree>
  </p:cSld>
  <p:clrMapOvr>
    <a:masterClrMapping/>
  </p:clrMapOvr>
  <p:transition spd="med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309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Сыйфат  дәрәҗәләре</vt:lpstr>
      <vt:lpstr>Сыйфат – предметның билгесен белдерә, нинди? кайсы? кайдагы? сорауларына җавап булып килә.</vt:lpstr>
      <vt:lpstr>Сыйфат исемне ачыклап килә. Сыйфат ачыклап килгән исем сыйфатланмыш дип атала.</vt:lpstr>
      <vt:lpstr>Сыйфатларны һәм сыйфатланмышларны билгеләгез</vt:lpstr>
      <vt:lpstr>   Сыйфат  дәрәҗәләре</vt:lpstr>
      <vt:lpstr>           Гади дәрәҗә</vt:lpstr>
      <vt:lpstr>  Чагыштыру дәрәҗәсе</vt:lpstr>
      <vt:lpstr>   Артыклык дәрәҗәсе</vt:lpstr>
      <vt:lpstr>     Кимлек дәрәҗәсе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Сыйфат  дәрәҗәләре</dc:title>
  <dc:creator>пк</dc:creator>
  <cp:lastModifiedBy>пк</cp:lastModifiedBy>
  <cp:revision>13</cp:revision>
  <dcterms:created xsi:type="dcterms:W3CDTF">2011-11-13T12:21:02Z</dcterms:created>
  <dcterms:modified xsi:type="dcterms:W3CDTF">2011-11-13T14:21:36Z</dcterms:modified>
</cp:coreProperties>
</file>