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ms-office.legacyDiagramText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legacyDocTextInfo.bin" ContentType="application/vnd.ms-office.legacyDocTextInfo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9" r:id="rId18"/>
    <p:sldId id="274" r:id="rId19"/>
    <p:sldId id="282" r:id="rId20"/>
    <p:sldId id="275" r:id="rId21"/>
    <p:sldId id="276" r:id="rId22"/>
    <p:sldId id="277" r:id="rId23"/>
    <p:sldId id="283" r:id="rId24"/>
    <p:sldId id="278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1FFA16-F8BE-442B-8AEF-1DA215FACEB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FEC105D-12E9-432A-B4D1-39B4B80C1800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это освоенные </a:t>
          </a:r>
          <a:r>
            <a:rPr lang="ru-RU" sz="40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компетенции</a:t>
          </a:r>
          <a:r>
            <a:rPr lang="ru-RU" sz="3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 </a:t>
          </a:r>
        </a:p>
        <a:p>
          <a:r>
            <a:rPr lang="ru-RU" sz="3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и умения</a:t>
          </a:r>
          <a:endParaRPr lang="ru-RU" sz="3200" dirty="0">
            <a:solidFill>
              <a:schemeClr val="accent6">
                <a:lumMod val="75000"/>
              </a:schemeClr>
            </a:solidFill>
          </a:endParaRPr>
        </a:p>
      </dgm:t>
    </dgm:pt>
    <dgm:pt modelId="{5980A8DC-560B-4E80-AF27-325840F00DCC}" type="parTrans" cxnId="{46A7C3C1-7E82-41E7-A074-2AEB1FE6F205}">
      <dgm:prSet/>
      <dgm:spPr/>
      <dgm:t>
        <a:bodyPr/>
        <a:lstStyle/>
        <a:p>
          <a:endParaRPr lang="ru-RU"/>
        </a:p>
      </dgm:t>
    </dgm:pt>
    <dgm:pt modelId="{F21D3A31-8688-4189-81C7-56F4EF458B9A}" type="sibTrans" cxnId="{46A7C3C1-7E82-41E7-A074-2AEB1FE6F205}">
      <dgm:prSet/>
      <dgm:spPr/>
      <dgm:t>
        <a:bodyPr/>
        <a:lstStyle/>
        <a:p>
          <a:endParaRPr lang="ru-RU"/>
        </a:p>
      </dgm:t>
    </dgm:pt>
    <dgm:pt modelId="{8BBAF340-B07F-4A0C-A49B-EA9C6D07DF3D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усвоенные </a:t>
          </a:r>
          <a:r>
            <a:rPr lang="ru-RU" sz="54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знания,</a:t>
          </a:r>
          <a:endParaRPr lang="ru-RU" sz="5400" dirty="0">
            <a:solidFill>
              <a:schemeClr val="accent6">
                <a:lumMod val="75000"/>
              </a:schemeClr>
            </a:solidFill>
          </a:endParaRPr>
        </a:p>
      </dgm:t>
    </dgm:pt>
    <dgm:pt modelId="{EBD103FA-A9CB-4830-9A2B-08843D44F76E}" type="parTrans" cxnId="{FCD8400B-6826-4FBB-B66C-E31FB0761B58}">
      <dgm:prSet/>
      <dgm:spPr/>
      <dgm:t>
        <a:bodyPr/>
        <a:lstStyle/>
        <a:p>
          <a:endParaRPr lang="ru-RU"/>
        </a:p>
      </dgm:t>
    </dgm:pt>
    <dgm:pt modelId="{3E221D9F-D086-4332-A28F-989A0A8233B9}" type="sibTrans" cxnId="{FCD8400B-6826-4FBB-B66C-E31FB0761B58}">
      <dgm:prSet/>
      <dgm:spPr/>
      <dgm:t>
        <a:bodyPr/>
        <a:lstStyle/>
        <a:p>
          <a:endParaRPr lang="ru-RU"/>
        </a:p>
      </dgm:t>
    </dgm:pt>
    <dgm:pt modelId="{45846B02-183E-443D-B684-1DBC52C103DE}">
      <dgm:prSet phldrT="[Текст]"/>
      <dgm:spPr/>
      <dgm:t>
        <a:bodyPr/>
        <a:lstStyle/>
        <a:p>
          <a:r>
            <a:rPr lang="ru-RU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обеспечивающие соответствующую квалификацию и уровень образования</a:t>
          </a:r>
          <a:r>
            <a:rPr lang="ru-RU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.</a:t>
          </a:r>
          <a:endParaRPr lang="ru-RU" dirty="0"/>
        </a:p>
      </dgm:t>
    </dgm:pt>
    <dgm:pt modelId="{6EBB7A20-BDE9-4754-B585-644F9B51D03B}" type="parTrans" cxnId="{C1D1C8B7-194E-4CE9-83B2-4987815172DA}">
      <dgm:prSet/>
      <dgm:spPr/>
      <dgm:t>
        <a:bodyPr/>
        <a:lstStyle/>
        <a:p>
          <a:endParaRPr lang="ru-RU"/>
        </a:p>
      </dgm:t>
    </dgm:pt>
    <dgm:pt modelId="{50E63ED4-E4DC-47C3-9242-80414C870881}" type="sibTrans" cxnId="{C1D1C8B7-194E-4CE9-83B2-4987815172DA}">
      <dgm:prSet/>
      <dgm:spPr/>
      <dgm:t>
        <a:bodyPr/>
        <a:lstStyle/>
        <a:p>
          <a:endParaRPr lang="ru-RU"/>
        </a:p>
      </dgm:t>
    </dgm:pt>
    <dgm:pt modelId="{728A0666-9320-4A18-AB4B-6986EA9DD4B4}" type="pres">
      <dgm:prSet presAssocID="{691FFA16-F8BE-442B-8AEF-1DA215FACEBB}" presName="CompostProcess" presStyleCnt="0">
        <dgm:presLayoutVars>
          <dgm:dir/>
          <dgm:resizeHandles val="exact"/>
        </dgm:presLayoutVars>
      </dgm:prSet>
      <dgm:spPr/>
    </dgm:pt>
    <dgm:pt modelId="{21DCED6D-F937-49D5-A360-0D1F3EAECD83}" type="pres">
      <dgm:prSet presAssocID="{691FFA16-F8BE-442B-8AEF-1DA215FACEBB}" presName="arrow" presStyleLbl="bgShp" presStyleIdx="0" presStyleCnt="1"/>
      <dgm:spPr/>
    </dgm:pt>
    <dgm:pt modelId="{73AD5F2D-220C-4988-B99D-4F3CC701366E}" type="pres">
      <dgm:prSet presAssocID="{691FFA16-F8BE-442B-8AEF-1DA215FACEBB}" presName="linearProcess" presStyleCnt="0"/>
      <dgm:spPr/>
    </dgm:pt>
    <dgm:pt modelId="{B59FC195-8C27-49E8-9F26-35526957AEE9}" type="pres">
      <dgm:prSet presAssocID="{0FEC105D-12E9-432A-B4D1-39B4B80C1800}" presName="textNode" presStyleLbl="node1" presStyleIdx="0" presStyleCnt="3" custScaleY="196668" custLinFactNeighborX="-303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99CB5-7BA2-4842-82F0-EBF233BC56D2}" type="pres">
      <dgm:prSet presAssocID="{F21D3A31-8688-4189-81C7-56F4EF458B9A}" presName="sibTrans" presStyleCnt="0"/>
      <dgm:spPr/>
    </dgm:pt>
    <dgm:pt modelId="{6EA44145-DDC7-42E8-A546-2F845D14FE7E}" type="pres">
      <dgm:prSet presAssocID="{8BBAF340-B07F-4A0C-A49B-EA9C6D07DF3D}" presName="textNode" presStyleLbl="node1" presStyleIdx="1" presStyleCnt="3" custScaleY="203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B12E9-AA83-42A5-A104-EF0D5C7D7512}" type="pres">
      <dgm:prSet presAssocID="{3E221D9F-D086-4332-A28F-989A0A8233B9}" presName="sibTrans" presStyleCnt="0"/>
      <dgm:spPr/>
    </dgm:pt>
    <dgm:pt modelId="{414CBC3A-05C6-4A3C-A7A5-9C6F28E8E00C}" type="pres">
      <dgm:prSet presAssocID="{45846B02-183E-443D-B684-1DBC52C103DE}" presName="textNode" presStyleLbl="node1" presStyleIdx="2" presStyleCnt="3" custScaleY="200000" custLinFactNeighborX="3031" custLinFactNeighborY="-5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028E10-9828-47B6-96E5-34B7E9099FD9}" type="presOf" srcId="{8BBAF340-B07F-4A0C-A49B-EA9C6D07DF3D}" destId="{6EA44145-DDC7-42E8-A546-2F845D14FE7E}" srcOrd="0" destOrd="0" presId="urn:microsoft.com/office/officeart/2005/8/layout/hProcess9"/>
    <dgm:cxn modelId="{FCD8400B-6826-4FBB-B66C-E31FB0761B58}" srcId="{691FFA16-F8BE-442B-8AEF-1DA215FACEBB}" destId="{8BBAF340-B07F-4A0C-A49B-EA9C6D07DF3D}" srcOrd="1" destOrd="0" parTransId="{EBD103FA-A9CB-4830-9A2B-08843D44F76E}" sibTransId="{3E221D9F-D086-4332-A28F-989A0A8233B9}"/>
    <dgm:cxn modelId="{21C1C8E3-6C9A-4366-91EA-4234BF9CB203}" type="presOf" srcId="{45846B02-183E-443D-B684-1DBC52C103DE}" destId="{414CBC3A-05C6-4A3C-A7A5-9C6F28E8E00C}" srcOrd="0" destOrd="0" presId="urn:microsoft.com/office/officeart/2005/8/layout/hProcess9"/>
    <dgm:cxn modelId="{46A7C3C1-7E82-41E7-A074-2AEB1FE6F205}" srcId="{691FFA16-F8BE-442B-8AEF-1DA215FACEBB}" destId="{0FEC105D-12E9-432A-B4D1-39B4B80C1800}" srcOrd="0" destOrd="0" parTransId="{5980A8DC-560B-4E80-AF27-325840F00DCC}" sibTransId="{F21D3A31-8688-4189-81C7-56F4EF458B9A}"/>
    <dgm:cxn modelId="{FFDD45AD-12A3-483D-980F-DE4326AB0E59}" type="presOf" srcId="{0FEC105D-12E9-432A-B4D1-39B4B80C1800}" destId="{B59FC195-8C27-49E8-9F26-35526957AEE9}" srcOrd="0" destOrd="0" presId="urn:microsoft.com/office/officeart/2005/8/layout/hProcess9"/>
    <dgm:cxn modelId="{C1D1C8B7-194E-4CE9-83B2-4987815172DA}" srcId="{691FFA16-F8BE-442B-8AEF-1DA215FACEBB}" destId="{45846B02-183E-443D-B684-1DBC52C103DE}" srcOrd="2" destOrd="0" parTransId="{6EBB7A20-BDE9-4754-B585-644F9B51D03B}" sibTransId="{50E63ED4-E4DC-47C3-9242-80414C870881}"/>
    <dgm:cxn modelId="{BEAF012E-E6D6-409F-BF9F-0E3B5CFADDE8}" type="presOf" srcId="{691FFA16-F8BE-442B-8AEF-1DA215FACEBB}" destId="{728A0666-9320-4A18-AB4B-6986EA9DD4B4}" srcOrd="0" destOrd="0" presId="urn:microsoft.com/office/officeart/2005/8/layout/hProcess9"/>
    <dgm:cxn modelId="{24EB8AEA-1566-47ED-A99C-34802EC1E454}" type="presParOf" srcId="{728A0666-9320-4A18-AB4B-6986EA9DD4B4}" destId="{21DCED6D-F937-49D5-A360-0D1F3EAECD83}" srcOrd="0" destOrd="0" presId="urn:microsoft.com/office/officeart/2005/8/layout/hProcess9"/>
    <dgm:cxn modelId="{BD2FAACC-37CC-40D3-A954-771BDFC0E1F3}" type="presParOf" srcId="{728A0666-9320-4A18-AB4B-6986EA9DD4B4}" destId="{73AD5F2D-220C-4988-B99D-4F3CC701366E}" srcOrd="1" destOrd="0" presId="urn:microsoft.com/office/officeart/2005/8/layout/hProcess9"/>
    <dgm:cxn modelId="{985DBC23-0AD6-4562-A1BB-2FA9A2C57D04}" type="presParOf" srcId="{73AD5F2D-220C-4988-B99D-4F3CC701366E}" destId="{B59FC195-8C27-49E8-9F26-35526957AEE9}" srcOrd="0" destOrd="0" presId="urn:microsoft.com/office/officeart/2005/8/layout/hProcess9"/>
    <dgm:cxn modelId="{C8713D85-33F0-44D8-AA98-4B306F088A1E}" type="presParOf" srcId="{73AD5F2D-220C-4988-B99D-4F3CC701366E}" destId="{93699CB5-7BA2-4842-82F0-EBF233BC56D2}" srcOrd="1" destOrd="0" presId="urn:microsoft.com/office/officeart/2005/8/layout/hProcess9"/>
    <dgm:cxn modelId="{B495A7C5-9FFB-4774-A2C0-33388B1AD76C}" type="presParOf" srcId="{73AD5F2D-220C-4988-B99D-4F3CC701366E}" destId="{6EA44145-DDC7-42E8-A546-2F845D14FE7E}" srcOrd="2" destOrd="0" presId="urn:microsoft.com/office/officeart/2005/8/layout/hProcess9"/>
    <dgm:cxn modelId="{29E1CA8B-D70C-4C76-9FF0-C08851C33CA8}" type="presParOf" srcId="{73AD5F2D-220C-4988-B99D-4F3CC701366E}" destId="{4CDB12E9-AA83-42A5-A104-EF0D5C7D7512}" srcOrd="3" destOrd="0" presId="urn:microsoft.com/office/officeart/2005/8/layout/hProcess9"/>
    <dgm:cxn modelId="{731A8A16-FB6B-438D-A300-3AB19643164C}" type="presParOf" srcId="{73AD5F2D-220C-4988-B99D-4F3CC701366E}" destId="{414CBC3A-05C6-4A3C-A7A5-9C6F28E8E00C}" srcOrd="4" destOrd="0" presId="urn:microsoft.com/office/officeart/2005/8/layout/hProcess9"/>
  </dgm:cxnLst>
  <dgm:bg>
    <a:solidFill>
      <a:schemeClr val="accent5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387ED0-0189-49FB-AA03-A9A13C980FA7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C9FCE43-D4BC-4478-8CE1-8E131920D9D3}">
      <dgm:prSet phldrT="[Текст]" custT="1"/>
      <dgm:spPr/>
      <dgm:t>
        <a:bodyPr/>
        <a:lstStyle/>
        <a:p>
          <a:pPr algn="ctr"/>
          <a:r>
            <a:rPr lang="ru-RU" sz="3600" b="1" dirty="0" smtClean="0">
              <a:solidFill>
                <a:schemeClr val="tx2">
                  <a:lumMod val="75000"/>
                </a:schemeClr>
              </a:solidFill>
            </a:rPr>
            <a:t>ОБРАЗОВАТЕЛЬНАЯ БАЗА- </a:t>
          </a:r>
          <a:r>
            <a:rPr lang="ru-RU" sz="3600" b="1" i="1" u="sng" dirty="0" smtClean="0">
              <a:solidFill>
                <a:schemeClr val="tx2">
                  <a:lumMod val="75000"/>
                </a:schemeClr>
              </a:solidFill>
            </a:rPr>
            <a:t>СРЕДНЕЕ (ПОЛНОЕ)ОБЩЕ ОБРАЗОВАНИЕ</a:t>
          </a:r>
          <a:endParaRPr lang="ru-RU" sz="3600" dirty="0">
            <a:solidFill>
              <a:schemeClr val="tx2">
                <a:lumMod val="75000"/>
              </a:schemeClr>
            </a:solidFill>
          </a:endParaRPr>
        </a:p>
      </dgm:t>
    </dgm:pt>
    <dgm:pt modelId="{074D4902-95AC-449A-A915-9E5E1914C1F2}" type="parTrans" cxnId="{C831BF11-E60F-49CD-91C6-3F67F4875D35}">
      <dgm:prSet/>
      <dgm:spPr/>
      <dgm:t>
        <a:bodyPr/>
        <a:lstStyle/>
        <a:p>
          <a:endParaRPr lang="ru-RU"/>
        </a:p>
      </dgm:t>
    </dgm:pt>
    <dgm:pt modelId="{ACF654E5-87CA-4A5B-81FB-DD1AC0AC6063}" type="sibTrans" cxnId="{C831BF11-E60F-49CD-91C6-3F67F4875D35}">
      <dgm:prSet/>
      <dgm:spPr/>
      <dgm:t>
        <a:bodyPr/>
        <a:lstStyle/>
        <a:p>
          <a:endParaRPr lang="ru-RU"/>
        </a:p>
      </dgm:t>
    </dgm:pt>
    <dgm:pt modelId="{2A78630E-0A94-486B-A06A-BBB3A875D53D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rgbClr val="002060"/>
              </a:solidFill>
            </a:rPr>
            <a:t>НОРМАТИВНЫЙ СРОК ОСВОЕНИЯ ОПОП СПО УГЛУБЛЕННОЙ ПОДГОТОВКИ ПО СПЕЦИАЛЬНОСТИ 050141</a:t>
          </a:r>
        </a:p>
        <a:p>
          <a:pPr algn="ctr"/>
          <a:r>
            <a:rPr lang="ru-RU" sz="2400" b="1" dirty="0" smtClean="0">
              <a:solidFill>
                <a:srgbClr val="002060"/>
              </a:solidFill>
            </a:rPr>
            <a:t> «ФИЗИЧЕСКАЯ КУЛЬТУРА» </a:t>
          </a:r>
          <a:r>
            <a:rPr lang="ru-RU" sz="2400" b="1" i="1" u="sng" dirty="0" smtClean="0">
              <a:solidFill>
                <a:srgbClr val="002060"/>
              </a:solidFill>
            </a:rPr>
            <a:t>– 2 ГОДА 10 МЕСЯЦЕВ</a:t>
          </a:r>
          <a:endParaRPr lang="ru-RU" sz="2400" dirty="0">
            <a:solidFill>
              <a:srgbClr val="002060"/>
            </a:solidFill>
          </a:endParaRPr>
        </a:p>
      </dgm:t>
    </dgm:pt>
    <dgm:pt modelId="{915DC28F-8258-4E03-9FF9-DD654CFD0CD2}" type="parTrans" cxnId="{77D5A03D-9A2A-4920-93B9-5017FE288CAF}">
      <dgm:prSet/>
      <dgm:spPr/>
      <dgm:t>
        <a:bodyPr/>
        <a:lstStyle/>
        <a:p>
          <a:endParaRPr lang="ru-RU"/>
        </a:p>
      </dgm:t>
    </dgm:pt>
    <dgm:pt modelId="{88E697A3-3F4D-4F86-84D8-ED3B75AA13A2}" type="sibTrans" cxnId="{77D5A03D-9A2A-4920-93B9-5017FE288CAF}">
      <dgm:prSet/>
      <dgm:spPr/>
      <dgm:t>
        <a:bodyPr/>
        <a:lstStyle/>
        <a:p>
          <a:endParaRPr lang="ru-RU"/>
        </a:p>
      </dgm:t>
    </dgm:pt>
    <dgm:pt modelId="{7E5EDC68-139F-40F8-9BEC-7A144D35D1DE}">
      <dgm:prSet phldrT="[Текст]"/>
      <dgm:spPr/>
      <dgm:t>
        <a:bodyPr/>
        <a:lstStyle/>
        <a:p>
          <a:pPr algn="ctr"/>
          <a:r>
            <a:rPr lang="ru-RU" b="1" dirty="0" smtClean="0"/>
            <a:t>НАИМЕОВАНИЕ КВАЛИФИКАЦИИ УГЛУБЛЕННОЙ ПОДГОТОВКИ –</a:t>
          </a:r>
        </a:p>
        <a:p>
          <a:pPr algn="ctr"/>
          <a:r>
            <a:rPr lang="ru-RU" b="1" dirty="0" smtClean="0"/>
            <a:t> </a:t>
          </a:r>
          <a:r>
            <a:rPr lang="ru-RU" b="1" i="1" u="sng" dirty="0" smtClean="0"/>
            <a:t>ПЕДАГОГ ПО ФИЗИЧЕСКОЙ КУЛЬТУРЕ И СПОРТУ</a:t>
          </a:r>
          <a:endParaRPr lang="ru-RU" dirty="0"/>
        </a:p>
      </dgm:t>
    </dgm:pt>
    <dgm:pt modelId="{4A087F51-647D-471A-AAA5-A890EDB666F7}" type="parTrans" cxnId="{E6E3C7D6-47BE-4D9D-9377-78DB948F85EC}">
      <dgm:prSet/>
      <dgm:spPr/>
      <dgm:t>
        <a:bodyPr/>
        <a:lstStyle/>
        <a:p>
          <a:endParaRPr lang="ru-RU"/>
        </a:p>
      </dgm:t>
    </dgm:pt>
    <dgm:pt modelId="{A60F2C63-F507-4698-A0FA-4853713399B6}" type="sibTrans" cxnId="{E6E3C7D6-47BE-4D9D-9377-78DB948F85EC}">
      <dgm:prSet/>
      <dgm:spPr/>
      <dgm:t>
        <a:bodyPr/>
        <a:lstStyle/>
        <a:p>
          <a:endParaRPr lang="ru-RU"/>
        </a:p>
      </dgm:t>
    </dgm:pt>
    <dgm:pt modelId="{F8AB0E7B-86C4-44D1-9766-98DC01D13F8F}" type="pres">
      <dgm:prSet presAssocID="{7E387ED0-0189-49FB-AA03-A9A13C980FA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AD479D-2737-441B-B215-DD5088BC0895}" type="pres">
      <dgm:prSet presAssocID="{7E387ED0-0189-49FB-AA03-A9A13C980FA7}" presName="dummyMaxCanvas" presStyleCnt="0">
        <dgm:presLayoutVars/>
      </dgm:prSet>
      <dgm:spPr/>
    </dgm:pt>
    <dgm:pt modelId="{95AB3B21-E7B8-4A73-859F-A6394BD5B0AD}" type="pres">
      <dgm:prSet presAssocID="{7E387ED0-0189-49FB-AA03-A9A13C980FA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AA6F23-4F10-4831-8F2C-230670FCA9C4}" type="pres">
      <dgm:prSet presAssocID="{7E387ED0-0189-49FB-AA03-A9A13C980FA7}" presName="ThreeNodes_2" presStyleLbl="node1" presStyleIdx="1" presStyleCnt="3" custScaleY="105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A06C1-CC27-41C1-BEFF-E6ADB4746077}" type="pres">
      <dgm:prSet presAssocID="{7E387ED0-0189-49FB-AA03-A9A13C980FA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05303-8335-4532-A898-D442E578836D}" type="pres">
      <dgm:prSet presAssocID="{7E387ED0-0189-49FB-AA03-A9A13C980FA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593C3-F04E-4C88-A4DF-F1CC309B20B5}" type="pres">
      <dgm:prSet presAssocID="{7E387ED0-0189-49FB-AA03-A9A13C980FA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EAFDF-2099-4479-93B2-8CC3C02BB146}" type="pres">
      <dgm:prSet presAssocID="{7E387ED0-0189-49FB-AA03-A9A13C980FA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BEEB1-D03A-4B89-A02E-13EFAD9DE047}" type="pres">
      <dgm:prSet presAssocID="{7E387ED0-0189-49FB-AA03-A9A13C980FA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2FC67-DA2A-4492-A9DB-DEE43CDFDC84}" type="pres">
      <dgm:prSet presAssocID="{7E387ED0-0189-49FB-AA03-A9A13C980FA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E3C7D6-47BE-4D9D-9377-78DB948F85EC}" srcId="{7E387ED0-0189-49FB-AA03-A9A13C980FA7}" destId="{7E5EDC68-139F-40F8-9BEC-7A144D35D1DE}" srcOrd="2" destOrd="0" parTransId="{4A087F51-647D-471A-AAA5-A890EDB666F7}" sibTransId="{A60F2C63-F507-4698-A0FA-4853713399B6}"/>
    <dgm:cxn modelId="{8E12CF22-15C6-47C5-86D9-06C5492DE58C}" type="presOf" srcId="{2A78630E-0A94-486B-A06A-BBB3A875D53D}" destId="{2DAA6F23-4F10-4831-8F2C-230670FCA9C4}" srcOrd="0" destOrd="0" presId="urn:microsoft.com/office/officeart/2005/8/layout/vProcess5"/>
    <dgm:cxn modelId="{BFFEA6B7-FC74-432D-8F8F-5E45421FFD6F}" type="presOf" srcId="{2C9FCE43-D4BC-4478-8CE1-8E131920D9D3}" destId="{BD4EAFDF-2099-4479-93B2-8CC3C02BB146}" srcOrd="1" destOrd="0" presId="urn:microsoft.com/office/officeart/2005/8/layout/vProcess5"/>
    <dgm:cxn modelId="{76FCED1C-00C6-42AB-BA3F-379A9711F9F2}" type="presOf" srcId="{7E5EDC68-139F-40F8-9BEC-7A144D35D1DE}" destId="{90B2FC67-DA2A-4492-A9DB-DEE43CDFDC84}" srcOrd="1" destOrd="0" presId="urn:microsoft.com/office/officeart/2005/8/layout/vProcess5"/>
    <dgm:cxn modelId="{9B937458-9AB7-4762-9D98-8E26E844D542}" type="presOf" srcId="{2C9FCE43-D4BC-4478-8CE1-8E131920D9D3}" destId="{95AB3B21-E7B8-4A73-859F-A6394BD5B0AD}" srcOrd="0" destOrd="0" presId="urn:microsoft.com/office/officeart/2005/8/layout/vProcess5"/>
    <dgm:cxn modelId="{AA7A8CB5-6FAD-43AB-917F-3924251FE49F}" type="presOf" srcId="{88E697A3-3F4D-4F86-84D8-ED3B75AA13A2}" destId="{9BF593C3-F04E-4C88-A4DF-F1CC309B20B5}" srcOrd="0" destOrd="0" presId="urn:microsoft.com/office/officeart/2005/8/layout/vProcess5"/>
    <dgm:cxn modelId="{2C4F9453-5A14-4546-94E0-2440398A0F31}" type="presOf" srcId="{2A78630E-0A94-486B-A06A-BBB3A875D53D}" destId="{D8DBEEB1-D03A-4B89-A02E-13EFAD9DE047}" srcOrd="1" destOrd="0" presId="urn:microsoft.com/office/officeart/2005/8/layout/vProcess5"/>
    <dgm:cxn modelId="{77D5A03D-9A2A-4920-93B9-5017FE288CAF}" srcId="{7E387ED0-0189-49FB-AA03-A9A13C980FA7}" destId="{2A78630E-0A94-486B-A06A-BBB3A875D53D}" srcOrd="1" destOrd="0" parTransId="{915DC28F-8258-4E03-9FF9-DD654CFD0CD2}" sibTransId="{88E697A3-3F4D-4F86-84D8-ED3B75AA13A2}"/>
    <dgm:cxn modelId="{C831BF11-E60F-49CD-91C6-3F67F4875D35}" srcId="{7E387ED0-0189-49FB-AA03-A9A13C980FA7}" destId="{2C9FCE43-D4BC-4478-8CE1-8E131920D9D3}" srcOrd="0" destOrd="0" parTransId="{074D4902-95AC-449A-A915-9E5E1914C1F2}" sibTransId="{ACF654E5-87CA-4A5B-81FB-DD1AC0AC6063}"/>
    <dgm:cxn modelId="{4520136C-439C-499F-9D7C-727B6D3E43F3}" type="presOf" srcId="{7E387ED0-0189-49FB-AA03-A9A13C980FA7}" destId="{F8AB0E7B-86C4-44D1-9766-98DC01D13F8F}" srcOrd="0" destOrd="0" presId="urn:microsoft.com/office/officeart/2005/8/layout/vProcess5"/>
    <dgm:cxn modelId="{A4A5FCFA-39B2-4AB6-B65D-D2A9FC27EB24}" type="presOf" srcId="{7E5EDC68-139F-40F8-9BEC-7A144D35D1DE}" destId="{5D6A06C1-CC27-41C1-BEFF-E6ADB4746077}" srcOrd="0" destOrd="0" presId="urn:microsoft.com/office/officeart/2005/8/layout/vProcess5"/>
    <dgm:cxn modelId="{BD28B107-F371-40CC-BC7F-CCB14D5E1E13}" type="presOf" srcId="{ACF654E5-87CA-4A5B-81FB-DD1AC0AC6063}" destId="{70005303-8335-4532-A898-D442E578836D}" srcOrd="0" destOrd="0" presId="urn:microsoft.com/office/officeart/2005/8/layout/vProcess5"/>
    <dgm:cxn modelId="{BD07AACC-F8BB-4879-A2D7-EADC68CAF4CD}" type="presParOf" srcId="{F8AB0E7B-86C4-44D1-9766-98DC01D13F8F}" destId="{EAAD479D-2737-441B-B215-DD5088BC0895}" srcOrd="0" destOrd="0" presId="urn:microsoft.com/office/officeart/2005/8/layout/vProcess5"/>
    <dgm:cxn modelId="{4876DE82-AAAA-4267-ACBD-AC00B3080091}" type="presParOf" srcId="{F8AB0E7B-86C4-44D1-9766-98DC01D13F8F}" destId="{95AB3B21-E7B8-4A73-859F-A6394BD5B0AD}" srcOrd="1" destOrd="0" presId="urn:microsoft.com/office/officeart/2005/8/layout/vProcess5"/>
    <dgm:cxn modelId="{DB366931-D19F-493B-93AB-31238290B08A}" type="presParOf" srcId="{F8AB0E7B-86C4-44D1-9766-98DC01D13F8F}" destId="{2DAA6F23-4F10-4831-8F2C-230670FCA9C4}" srcOrd="2" destOrd="0" presId="urn:microsoft.com/office/officeart/2005/8/layout/vProcess5"/>
    <dgm:cxn modelId="{BAF6A95D-21D8-4780-AC53-C8DB51EF57AE}" type="presParOf" srcId="{F8AB0E7B-86C4-44D1-9766-98DC01D13F8F}" destId="{5D6A06C1-CC27-41C1-BEFF-E6ADB4746077}" srcOrd="3" destOrd="0" presId="urn:microsoft.com/office/officeart/2005/8/layout/vProcess5"/>
    <dgm:cxn modelId="{C8415B9C-A071-4B9D-90AB-15E373584953}" type="presParOf" srcId="{F8AB0E7B-86C4-44D1-9766-98DC01D13F8F}" destId="{70005303-8335-4532-A898-D442E578836D}" srcOrd="4" destOrd="0" presId="urn:microsoft.com/office/officeart/2005/8/layout/vProcess5"/>
    <dgm:cxn modelId="{D2687E31-D8BF-47C3-A3E7-3BE71ACD4A27}" type="presParOf" srcId="{F8AB0E7B-86C4-44D1-9766-98DC01D13F8F}" destId="{9BF593C3-F04E-4C88-A4DF-F1CC309B20B5}" srcOrd="5" destOrd="0" presId="urn:microsoft.com/office/officeart/2005/8/layout/vProcess5"/>
    <dgm:cxn modelId="{B8391D00-5103-4991-B92F-1C9244A38CEA}" type="presParOf" srcId="{F8AB0E7B-86C4-44D1-9766-98DC01D13F8F}" destId="{BD4EAFDF-2099-4479-93B2-8CC3C02BB146}" srcOrd="6" destOrd="0" presId="urn:microsoft.com/office/officeart/2005/8/layout/vProcess5"/>
    <dgm:cxn modelId="{908BA809-4831-46B2-92CB-F197697C8BB0}" type="presParOf" srcId="{F8AB0E7B-86C4-44D1-9766-98DC01D13F8F}" destId="{D8DBEEB1-D03A-4B89-A02E-13EFAD9DE047}" srcOrd="7" destOrd="0" presId="urn:microsoft.com/office/officeart/2005/8/layout/vProcess5"/>
    <dgm:cxn modelId="{C0448364-9E1F-43E0-B43E-F0747543A412}" type="presParOf" srcId="{F8AB0E7B-86C4-44D1-9766-98DC01D13F8F}" destId="{90B2FC67-DA2A-4492-A9DB-DEE43CDFDC8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A4B6AA-42BF-4E3F-9EB7-3026BBE8BD6F}" type="doc">
      <dgm:prSet loTypeId="urn:microsoft.com/office/officeart/2005/8/layout/hierarchy4" loCatId="hierarchy" qsTypeId="urn:microsoft.com/office/officeart/2005/8/quickstyle/3d2" qsCatId="3D" csTypeId="urn:microsoft.com/office/officeart/2005/8/colors/colorful3" csCatId="colorful" phldr="1"/>
      <dgm:spPr/>
    </dgm:pt>
    <dgm:pt modelId="{457F9A26-2CD5-45E2-AE38-933038C353A3}">
      <dgm:prSet custT="1"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800" b="1" i="0" u="none" strike="noStrike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800" b="1" i="1" u="sng" strike="noStrike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Обязательная часть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800" b="1" i="0" u="none" strike="noStrike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 </a:t>
          </a:r>
          <a:r>
            <a:rPr kumimoji="0" lang="ru-RU" sz="2800" b="1" i="0" u="sng" strike="noStrike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rPr>
            <a:t>ОГСЭ.00 </a:t>
          </a:r>
          <a:r>
            <a:rPr kumimoji="0" lang="ru-RU" sz="2800" b="1" i="0" u="none" strike="noStrike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Общий гуманитарный и социально-экономический цикл</a:t>
          </a:r>
          <a:endParaRPr kumimoji="0" lang="ru-RU" sz="2000" b="1" i="0" u="sng" strike="noStrike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Verdana" pitchFamily="34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rPr>
            <a:t> 524 часов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800" b="1" i="0" u="none" strike="noStrike" cap="none" normalizeH="0" baseline="0" dirty="0" smtClean="0">
            <a:ln/>
            <a:effectLst/>
            <a:latin typeface="Verdana" pitchFamily="34" charset="0"/>
          </a:endParaRPr>
        </a:p>
      </dgm:t>
    </dgm:pt>
    <dgm:pt modelId="{D8093FAA-28C2-4347-B74E-A2B616560BA6}" type="parTrans" cxnId="{3A04F666-3B03-4F59-A080-BDA9CBE23152}">
      <dgm:prSet/>
      <dgm:spPr/>
      <dgm:t>
        <a:bodyPr/>
        <a:lstStyle/>
        <a:p>
          <a:pPr algn="ctr"/>
          <a:endParaRPr lang="ru-RU"/>
        </a:p>
      </dgm:t>
    </dgm:pt>
    <dgm:pt modelId="{DDD3D583-37BC-473F-86C1-CF4CC350CC3A}" type="sibTrans" cxnId="{3A04F666-3B03-4F59-A080-BDA9CBE23152}">
      <dgm:prSet/>
      <dgm:spPr/>
      <dgm:t>
        <a:bodyPr/>
        <a:lstStyle/>
        <a:p>
          <a:pPr algn="ctr"/>
          <a:endParaRPr lang="ru-RU"/>
        </a:p>
      </dgm:t>
    </dgm:pt>
    <dgm:pt modelId="{7F363584-F8D1-444D-A011-BB23B2A14BD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effectLst/>
              <a:latin typeface="Arial" charset="0"/>
            </a:rPr>
            <a:t>ОГСЭ.01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effectLst/>
              <a:latin typeface="Arial" charset="0"/>
            </a:rPr>
            <a:t>Основы философии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effectLst/>
              <a:latin typeface="Arial" charset="0"/>
            </a:rPr>
            <a:t>48 часов</a:t>
          </a:r>
        </a:p>
      </dgm:t>
    </dgm:pt>
    <dgm:pt modelId="{A5B9A166-4D30-4273-9517-9F74E55893BD}" type="parTrans" cxnId="{10A0985B-83F9-4FD3-BC17-ED84122659A1}">
      <dgm:prSet/>
      <dgm:spPr/>
      <dgm:t>
        <a:bodyPr/>
        <a:lstStyle/>
        <a:p>
          <a:pPr algn="ctr"/>
          <a:endParaRPr lang="ru-RU"/>
        </a:p>
      </dgm:t>
    </dgm:pt>
    <dgm:pt modelId="{91600E3C-039B-4D94-AE60-B88BDCFB0994}" type="sibTrans" cxnId="{10A0985B-83F9-4FD3-BC17-ED84122659A1}">
      <dgm:prSet/>
      <dgm:spPr/>
      <dgm:t>
        <a:bodyPr/>
        <a:lstStyle/>
        <a:p>
          <a:pPr algn="ctr"/>
          <a:endParaRPr lang="ru-RU"/>
        </a:p>
      </dgm:t>
    </dgm:pt>
    <dgm:pt modelId="{3FEC0CA3-6E38-4F49-9254-248DCBDD9B51}">
      <dgm:prSet custT="1"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0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effectLst/>
              <a:latin typeface="Arial" charset="0"/>
            </a:rPr>
            <a:t>ОГСЭ.02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effectLst/>
              <a:latin typeface="Arial" charset="0"/>
            </a:rPr>
            <a:t>История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effectLst/>
              <a:latin typeface="Arial" charset="0"/>
            </a:rPr>
            <a:t>48 часов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000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AB42EDBF-804B-4E28-BACA-8B4C5463C954}" type="parTrans" cxnId="{CB1B6759-51A6-4531-A84C-C6A4BB74852B}">
      <dgm:prSet/>
      <dgm:spPr/>
      <dgm:t>
        <a:bodyPr/>
        <a:lstStyle/>
        <a:p>
          <a:pPr algn="ctr"/>
          <a:endParaRPr lang="ru-RU"/>
        </a:p>
      </dgm:t>
    </dgm:pt>
    <dgm:pt modelId="{22728EC2-8481-4070-9F19-4C2875157DB3}" type="sibTrans" cxnId="{CB1B6759-51A6-4531-A84C-C6A4BB74852B}">
      <dgm:prSet/>
      <dgm:spPr/>
      <dgm:t>
        <a:bodyPr/>
        <a:lstStyle/>
        <a:p>
          <a:pPr algn="ctr"/>
          <a:endParaRPr lang="ru-RU"/>
        </a:p>
      </dgm:t>
    </dgm:pt>
    <dgm:pt modelId="{220D58EA-7715-463C-9DB1-29732A11CE98}">
      <dgm:prSet custT="1"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0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effectLst/>
              <a:latin typeface="Arial" charset="0"/>
            </a:rPr>
            <a:t>ОГСЭ.03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effectLst/>
              <a:latin typeface="Arial" charset="0"/>
            </a:rPr>
            <a:t>Психология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effectLst/>
              <a:latin typeface="Arial" charset="0"/>
            </a:rPr>
            <a:t>общения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effectLst/>
              <a:latin typeface="Arial" charset="0"/>
            </a:rPr>
            <a:t>48часов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700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B31E69DA-D9F4-4407-A2E9-12F5C2BFD9FD}" type="parTrans" cxnId="{E46AC965-83BF-4D61-86E4-4585AB5B0506}">
      <dgm:prSet/>
      <dgm:spPr/>
      <dgm:t>
        <a:bodyPr/>
        <a:lstStyle/>
        <a:p>
          <a:pPr algn="ctr"/>
          <a:endParaRPr lang="ru-RU"/>
        </a:p>
      </dgm:t>
    </dgm:pt>
    <dgm:pt modelId="{CAC81637-0D4E-475A-8E20-4F9A784DCECE}" type="sibTrans" cxnId="{E46AC965-83BF-4D61-86E4-4585AB5B0506}">
      <dgm:prSet/>
      <dgm:spPr/>
      <dgm:t>
        <a:bodyPr/>
        <a:lstStyle/>
        <a:p>
          <a:pPr algn="ctr"/>
          <a:endParaRPr lang="ru-RU"/>
        </a:p>
      </dgm:t>
    </dgm:pt>
    <dgm:pt modelId="{89E433CB-9B88-487E-9BEE-CB55CA54FF48}">
      <dgm:prSet custT="1"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b="1" i="0" u="none" strike="noStrike" cap="none" normalizeH="0" baseline="0" dirty="0" smtClean="0">
            <a:ln/>
            <a:effectLst/>
            <a:latin typeface="Times New Roman" pitchFamily="18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b="1" i="0" u="none" strike="noStrike" cap="none" normalizeH="0" baseline="0" dirty="0" smtClean="0">
            <a:ln/>
            <a:effectLst/>
            <a:latin typeface="Times New Roman" pitchFamily="18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Arial" charset="0"/>
            </a:rPr>
            <a:t>ОГСЭ.04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cap="none" normalizeH="0" baseline="0" dirty="0" err="1" smtClean="0">
              <a:ln/>
              <a:effectLst/>
              <a:latin typeface="Arial" charset="0"/>
            </a:rPr>
            <a:t>Иностран-ный</a:t>
          </a:r>
          <a:endParaRPr kumimoji="0" lang="ru-RU" sz="18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Arial" charset="0"/>
            </a:rPr>
            <a:t>язык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Arial" charset="0"/>
            </a:rPr>
            <a:t>190 часов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4EB8B297-282B-4F66-91A0-5CED8F70C7FD}" type="parTrans" cxnId="{006A65CB-7729-414D-B952-3AB18D2A4EB3}">
      <dgm:prSet/>
      <dgm:spPr/>
      <dgm:t>
        <a:bodyPr/>
        <a:lstStyle/>
        <a:p>
          <a:pPr algn="ctr"/>
          <a:endParaRPr lang="ru-RU"/>
        </a:p>
      </dgm:t>
    </dgm:pt>
    <dgm:pt modelId="{9C41B292-E7F1-449F-A549-3E4C89CDFC43}" type="sibTrans" cxnId="{006A65CB-7729-414D-B952-3AB18D2A4EB3}">
      <dgm:prSet/>
      <dgm:spPr/>
      <dgm:t>
        <a:bodyPr/>
        <a:lstStyle/>
        <a:p>
          <a:pPr algn="ctr"/>
          <a:endParaRPr lang="ru-RU"/>
        </a:p>
      </dgm:t>
    </dgm:pt>
    <dgm:pt modelId="{233E2FEF-BC49-4D6B-A6C0-6393846EE637}">
      <dgm:prSet custT="1"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1800" b="1" i="0" u="none" strike="noStrike" cap="none" normalizeH="0" baseline="0" dirty="0" smtClean="0">
            <a:ln/>
            <a:effectLst/>
            <a:latin typeface="Times New Roman" pitchFamily="18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1800" b="1" i="0" u="none" strike="noStrike" cap="none" normalizeH="0" baseline="0" dirty="0" smtClean="0">
            <a:ln/>
            <a:effectLst/>
            <a:latin typeface="Times New Roman" pitchFamily="18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</a:rPr>
            <a:t>ОГСЭ.05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</a:rPr>
            <a:t>Физическая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</a:rPr>
            <a:t>культура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</a:rPr>
            <a:t>190 часов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Arial" charset="0"/>
            </a:rPr>
            <a:t> </a:t>
          </a:r>
        </a:p>
        <a:p>
          <a:pPr algn="ctr"/>
          <a:endParaRPr lang="ru-RU" sz="1800" dirty="0"/>
        </a:p>
      </dgm:t>
    </dgm:pt>
    <dgm:pt modelId="{E1DBF328-C814-4DCD-80D4-7125AE89B326}" type="parTrans" cxnId="{C899382D-2CFC-4B8B-96C8-BD9C983F0577}">
      <dgm:prSet/>
      <dgm:spPr/>
      <dgm:t>
        <a:bodyPr/>
        <a:lstStyle/>
        <a:p>
          <a:pPr algn="ctr"/>
          <a:endParaRPr lang="ru-RU"/>
        </a:p>
      </dgm:t>
    </dgm:pt>
    <dgm:pt modelId="{EDB44D3B-5C96-49E1-BFC5-2FA2EC712BC3}" type="sibTrans" cxnId="{C899382D-2CFC-4B8B-96C8-BD9C983F0577}">
      <dgm:prSet/>
      <dgm:spPr/>
      <dgm:t>
        <a:bodyPr/>
        <a:lstStyle/>
        <a:p>
          <a:pPr algn="ctr"/>
          <a:endParaRPr lang="ru-RU"/>
        </a:p>
      </dgm:t>
    </dgm:pt>
    <dgm:pt modelId="{DFC00850-9AFE-4FC2-9364-55628A070D45}" type="pres">
      <dgm:prSet presAssocID="{12A4B6AA-42BF-4E3F-9EB7-3026BBE8BD6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8E7E9C9-3128-42C7-8423-9C37AAA26ADB}" type="pres">
      <dgm:prSet presAssocID="{457F9A26-2CD5-45E2-AE38-933038C353A3}" presName="vertOne" presStyleCnt="0"/>
      <dgm:spPr/>
    </dgm:pt>
    <dgm:pt modelId="{6973C518-ACBC-4B05-8859-C9A70310F4A5}" type="pres">
      <dgm:prSet presAssocID="{457F9A26-2CD5-45E2-AE38-933038C353A3}" presName="txOne" presStyleLbl="node0" presStyleIdx="0" presStyleCnt="1" custScaleX="100101" custScaleY="38035" custLinFactNeighborX="-415" custLinFactNeighborY="-3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0943E9-D884-465A-8B08-4A115D91C038}" type="pres">
      <dgm:prSet presAssocID="{457F9A26-2CD5-45E2-AE38-933038C353A3}" presName="parTransOne" presStyleCnt="0"/>
      <dgm:spPr/>
    </dgm:pt>
    <dgm:pt modelId="{8F36CADC-0D5F-4EE7-ABE5-49BB7983D191}" type="pres">
      <dgm:prSet presAssocID="{457F9A26-2CD5-45E2-AE38-933038C353A3}" presName="horzOne" presStyleCnt="0"/>
      <dgm:spPr/>
    </dgm:pt>
    <dgm:pt modelId="{D0AFBA96-B9A7-4731-AFAD-F8529F6D4BAD}" type="pres">
      <dgm:prSet presAssocID="{7F363584-F8D1-444D-A011-BB23B2A14BDD}" presName="vertTwo" presStyleCnt="0"/>
      <dgm:spPr/>
    </dgm:pt>
    <dgm:pt modelId="{491CB336-9826-4F9A-9B99-52A1C37CE053}" type="pres">
      <dgm:prSet presAssocID="{7F363584-F8D1-444D-A011-BB23B2A14BDD}" presName="txTwo" presStyleLbl="node2" presStyleIdx="0" presStyleCnt="5" custLinFactNeighborX="-6905" custLinFactNeighborY="9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C4C65D-112D-4CE2-9CD1-C9DDE8748E47}" type="pres">
      <dgm:prSet presAssocID="{7F363584-F8D1-444D-A011-BB23B2A14BDD}" presName="horzTwo" presStyleCnt="0"/>
      <dgm:spPr/>
    </dgm:pt>
    <dgm:pt modelId="{D1CA22E3-3768-4393-9AA5-CD3490F06039}" type="pres">
      <dgm:prSet presAssocID="{91600E3C-039B-4D94-AE60-B88BDCFB0994}" presName="sibSpaceTwo" presStyleCnt="0"/>
      <dgm:spPr/>
    </dgm:pt>
    <dgm:pt modelId="{F2009E3E-034F-4721-8039-6EDE81E5EBB2}" type="pres">
      <dgm:prSet presAssocID="{3FEC0CA3-6E38-4F49-9254-248DCBDD9B51}" presName="vertTwo" presStyleCnt="0"/>
      <dgm:spPr/>
    </dgm:pt>
    <dgm:pt modelId="{68158E69-8088-4738-9160-4D5DC8F1F98A}" type="pres">
      <dgm:prSet presAssocID="{3FEC0CA3-6E38-4F49-9254-248DCBDD9B51}" presName="txTwo" presStyleLbl="node2" presStyleIdx="1" presStyleCnt="5" custLinFactNeighborX="-6412" custLinFactNeighborY="-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0E30CA-DE0C-4C29-95E3-13B73B47375D}" type="pres">
      <dgm:prSet presAssocID="{3FEC0CA3-6E38-4F49-9254-248DCBDD9B51}" presName="horzTwo" presStyleCnt="0"/>
      <dgm:spPr/>
    </dgm:pt>
    <dgm:pt modelId="{F11D7C39-652C-41C1-8410-6F9010203DD6}" type="pres">
      <dgm:prSet presAssocID="{22728EC2-8481-4070-9F19-4C2875157DB3}" presName="sibSpaceTwo" presStyleCnt="0"/>
      <dgm:spPr/>
    </dgm:pt>
    <dgm:pt modelId="{EDD85B04-C602-4209-958A-7176F196A1C4}" type="pres">
      <dgm:prSet presAssocID="{220D58EA-7715-463C-9DB1-29732A11CE98}" presName="vertTwo" presStyleCnt="0"/>
      <dgm:spPr/>
    </dgm:pt>
    <dgm:pt modelId="{43E99A05-BDFE-4D29-9A40-FEF42C0A0E4E}" type="pres">
      <dgm:prSet presAssocID="{220D58EA-7715-463C-9DB1-29732A11CE98}" presName="txTwo" presStyleLbl="node2" presStyleIdx="2" presStyleCnt="5" custScaleX="1112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78E14F-4BE4-4DCC-9BF5-FCA378A5CD36}" type="pres">
      <dgm:prSet presAssocID="{220D58EA-7715-463C-9DB1-29732A11CE98}" presName="horzTwo" presStyleCnt="0"/>
      <dgm:spPr/>
    </dgm:pt>
    <dgm:pt modelId="{EB68BE22-B1F6-44E2-9692-A262737DDE06}" type="pres">
      <dgm:prSet presAssocID="{CAC81637-0D4E-475A-8E20-4F9A784DCECE}" presName="sibSpaceTwo" presStyleCnt="0"/>
      <dgm:spPr/>
    </dgm:pt>
    <dgm:pt modelId="{5714ED34-FA5B-43EF-B1A1-CC5646DB93D4}" type="pres">
      <dgm:prSet presAssocID="{89E433CB-9B88-487E-9BEE-CB55CA54FF48}" presName="vertTwo" presStyleCnt="0"/>
      <dgm:spPr/>
    </dgm:pt>
    <dgm:pt modelId="{16DF3D7D-E313-4F6B-A44E-DEB9754CCA59}" type="pres">
      <dgm:prSet presAssocID="{89E433CB-9B88-487E-9BEE-CB55CA54FF48}" presName="txTwo" presStyleLbl="node2" presStyleIdx="3" presStyleCnt="5" custScaleX="1171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CC6EDD-715D-48BB-ADD0-D4B6C0FA852F}" type="pres">
      <dgm:prSet presAssocID="{89E433CB-9B88-487E-9BEE-CB55CA54FF48}" presName="horzTwo" presStyleCnt="0"/>
      <dgm:spPr/>
    </dgm:pt>
    <dgm:pt modelId="{6ADBD577-A5D0-41D2-A9F6-64C402E509E0}" type="pres">
      <dgm:prSet presAssocID="{9C41B292-E7F1-449F-A549-3E4C89CDFC43}" presName="sibSpaceTwo" presStyleCnt="0"/>
      <dgm:spPr/>
    </dgm:pt>
    <dgm:pt modelId="{F67177E5-0AAC-4720-B849-987B91469755}" type="pres">
      <dgm:prSet presAssocID="{233E2FEF-BC49-4D6B-A6C0-6393846EE637}" presName="vertTwo" presStyleCnt="0"/>
      <dgm:spPr/>
    </dgm:pt>
    <dgm:pt modelId="{61B53ECF-71CF-4519-9545-D42FF02464C8}" type="pres">
      <dgm:prSet presAssocID="{233E2FEF-BC49-4D6B-A6C0-6393846EE637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29494A-D4D8-4182-9DF4-9CC0267BD2C2}" type="pres">
      <dgm:prSet presAssocID="{233E2FEF-BC49-4D6B-A6C0-6393846EE637}" presName="horzTwo" presStyleCnt="0"/>
      <dgm:spPr/>
    </dgm:pt>
  </dgm:ptLst>
  <dgm:cxnLst>
    <dgm:cxn modelId="{E46AC965-83BF-4D61-86E4-4585AB5B0506}" srcId="{457F9A26-2CD5-45E2-AE38-933038C353A3}" destId="{220D58EA-7715-463C-9DB1-29732A11CE98}" srcOrd="2" destOrd="0" parTransId="{B31E69DA-D9F4-4407-A2E9-12F5C2BFD9FD}" sibTransId="{CAC81637-0D4E-475A-8E20-4F9A784DCECE}"/>
    <dgm:cxn modelId="{D9437896-08A0-45E4-9CF7-C827F658C1FC}" type="presOf" srcId="{12A4B6AA-42BF-4E3F-9EB7-3026BBE8BD6F}" destId="{DFC00850-9AFE-4FC2-9364-55628A070D45}" srcOrd="0" destOrd="0" presId="urn:microsoft.com/office/officeart/2005/8/layout/hierarchy4"/>
    <dgm:cxn modelId="{F7061926-3EA8-4420-9096-0E5DFCD95CEF}" type="presOf" srcId="{3FEC0CA3-6E38-4F49-9254-248DCBDD9B51}" destId="{68158E69-8088-4738-9160-4D5DC8F1F98A}" srcOrd="0" destOrd="0" presId="urn:microsoft.com/office/officeart/2005/8/layout/hierarchy4"/>
    <dgm:cxn modelId="{006A65CB-7729-414D-B952-3AB18D2A4EB3}" srcId="{457F9A26-2CD5-45E2-AE38-933038C353A3}" destId="{89E433CB-9B88-487E-9BEE-CB55CA54FF48}" srcOrd="3" destOrd="0" parTransId="{4EB8B297-282B-4F66-91A0-5CED8F70C7FD}" sibTransId="{9C41B292-E7F1-449F-A549-3E4C89CDFC43}"/>
    <dgm:cxn modelId="{54EE6F79-3A25-4785-821D-6EBEED6B7B89}" type="presOf" srcId="{220D58EA-7715-463C-9DB1-29732A11CE98}" destId="{43E99A05-BDFE-4D29-9A40-FEF42C0A0E4E}" srcOrd="0" destOrd="0" presId="urn:microsoft.com/office/officeart/2005/8/layout/hierarchy4"/>
    <dgm:cxn modelId="{CB1B6759-51A6-4531-A84C-C6A4BB74852B}" srcId="{457F9A26-2CD5-45E2-AE38-933038C353A3}" destId="{3FEC0CA3-6E38-4F49-9254-248DCBDD9B51}" srcOrd="1" destOrd="0" parTransId="{AB42EDBF-804B-4E28-BACA-8B4C5463C954}" sibTransId="{22728EC2-8481-4070-9F19-4C2875157DB3}"/>
    <dgm:cxn modelId="{BFF0DDEB-FEF6-46C5-B236-340A0DAC8070}" type="presOf" srcId="{457F9A26-2CD5-45E2-AE38-933038C353A3}" destId="{6973C518-ACBC-4B05-8859-C9A70310F4A5}" srcOrd="0" destOrd="0" presId="urn:microsoft.com/office/officeart/2005/8/layout/hierarchy4"/>
    <dgm:cxn modelId="{BD8B111B-B7B7-4727-AE84-68EA7DD74BA9}" type="presOf" srcId="{233E2FEF-BC49-4D6B-A6C0-6393846EE637}" destId="{61B53ECF-71CF-4519-9545-D42FF02464C8}" srcOrd="0" destOrd="0" presId="urn:microsoft.com/office/officeart/2005/8/layout/hierarchy4"/>
    <dgm:cxn modelId="{72373905-A97C-4C8B-BD8B-2A77F9E61DCD}" type="presOf" srcId="{7F363584-F8D1-444D-A011-BB23B2A14BDD}" destId="{491CB336-9826-4F9A-9B99-52A1C37CE053}" srcOrd="0" destOrd="0" presId="urn:microsoft.com/office/officeart/2005/8/layout/hierarchy4"/>
    <dgm:cxn modelId="{D7057274-B551-4E4F-90CF-07FC2A8FB92B}" type="presOf" srcId="{89E433CB-9B88-487E-9BEE-CB55CA54FF48}" destId="{16DF3D7D-E313-4F6B-A44E-DEB9754CCA59}" srcOrd="0" destOrd="0" presId="urn:microsoft.com/office/officeart/2005/8/layout/hierarchy4"/>
    <dgm:cxn modelId="{10A0985B-83F9-4FD3-BC17-ED84122659A1}" srcId="{457F9A26-2CD5-45E2-AE38-933038C353A3}" destId="{7F363584-F8D1-444D-A011-BB23B2A14BDD}" srcOrd="0" destOrd="0" parTransId="{A5B9A166-4D30-4273-9517-9F74E55893BD}" sibTransId="{91600E3C-039B-4D94-AE60-B88BDCFB0994}"/>
    <dgm:cxn modelId="{3A04F666-3B03-4F59-A080-BDA9CBE23152}" srcId="{12A4B6AA-42BF-4E3F-9EB7-3026BBE8BD6F}" destId="{457F9A26-2CD5-45E2-AE38-933038C353A3}" srcOrd="0" destOrd="0" parTransId="{D8093FAA-28C2-4347-B74E-A2B616560BA6}" sibTransId="{DDD3D583-37BC-473F-86C1-CF4CC350CC3A}"/>
    <dgm:cxn modelId="{C899382D-2CFC-4B8B-96C8-BD9C983F0577}" srcId="{457F9A26-2CD5-45E2-AE38-933038C353A3}" destId="{233E2FEF-BC49-4D6B-A6C0-6393846EE637}" srcOrd="4" destOrd="0" parTransId="{E1DBF328-C814-4DCD-80D4-7125AE89B326}" sibTransId="{EDB44D3B-5C96-49E1-BFC5-2FA2EC712BC3}"/>
    <dgm:cxn modelId="{9B51209F-A4B8-443C-ADBF-DCE3B77FFB56}" type="presParOf" srcId="{DFC00850-9AFE-4FC2-9364-55628A070D45}" destId="{68E7E9C9-3128-42C7-8423-9C37AAA26ADB}" srcOrd="0" destOrd="0" presId="urn:microsoft.com/office/officeart/2005/8/layout/hierarchy4"/>
    <dgm:cxn modelId="{0272479D-D824-4C51-A51F-738E4381354D}" type="presParOf" srcId="{68E7E9C9-3128-42C7-8423-9C37AAA26ADB}" destId="{6973C518-ACBC-4B05-8859-C9A70310F4A5}" srcOrd="0" destOrd="0" presId="urn:microsoft.com/office/officeart/2005/8/layout/hierarchy4"/>
    <dgm:cxn modelId="{FD550E40-F36E-431F-B4F9-F522B08816F2}" type="presParOf" srcId="{68E7E9C9-3128-42C7-8423-9C37AAA26ADB}" destId="{4C0943E9-D884-465A-8B08-4A115D91C038}" srcOrd="1" destOrd="0" presId="urn:microsoft.com/office/officeart/2005/8/layout/hierarchy4"/>
    <dgm:cxn modelId="{D2001485-CE38-41D6-8289-685A77E5E35D}" type="presParOf" srcId="{68E7E9C9-3128-42C7-8423-9C37AAA26ADB}" destId="{8F36CADC-0D5F-4EE7-ABE5-49BB7983D191}" srcOrd="2" destOrd="0" presId="urn:microsoft.com/office/officeart/2005/8/layout/hierarchy4"/>
    <dgm:cxn modelId="{44438A8D-A8C6-4A2A-B7C3-CCE0524D4FF4}" type="presParOf" srcId="{8F36CADC-0D5F-4EE7-ABE5-49BB7983D191}" destId="{D0AFBA96-B9A7-4731-AFAD-F8529F6D4BAD}" srcOrd="0" destOrd="0" presId="urn:microsoft.com/office/officeart/2005/8/layout/hierarchy4"/>
    <dgm:cxn modelId="{1DB0356A-CA3A-4327-878A-B84CF9D7AF32}" type="presParOf" srcId="{D0AFBA96-B9A7-4731-AFAD-F8529F6D4BAD}" destId="{491CB336-9826-4F9A-9B99-52A1C37CE053}" srcOrd="0" destOrd="0" presId="urn:microsoft.com/office/officeart/2005/8/layout/hierarchy4"/>
    <dgm:cxn modelId="{E46C72B8-2AA4-4FCF-9C45-5F277BF1B475}" type="presParOf" srcId="{D0AFBA96-B9A7-4731-AFAD-F8529F6D4BAD}" destId="{28C4C65D-112D-4CE2-9CD1-C9DDE8748E47}" srcOrd="1" destOrd="0" presId="urn:microsoft.com/office/officeart/2005/8/layout/hierarchy4"/>
    <dgm:cxn modelId="{FCA5349A-F50A-4116-BD9A-28CBE2A8A7E9}" type="presParOf" srcId="{8F36CADC-0D5F-4EE7-ABE5-49BB7983D191}" destId="{D1CA22E3-3768-4393-9AA5-CD3490F06039}" srcOrd="1" destOrd="0" presId="urn:microsoft.com/office/officeart/2005/8/layout/hierarchy4"/>
    <dgm:cxn modelId="{E8D634B9-8083-4867-851C-68FD54A37784}" type="presParOf" srcId="{8F36CADC-0D5F-4EE7-ABE5-49BB7983D191}" destId="{F2009E3E-034F-4721-8039-6EDE81E5EBB2}" srcOrd="2" destOrd="0" presId="urn:microsoft.com/office/officeart/2005/8/layout/hierarchy4"/>
    <dgm:cxn modelId="{72C7F10A-3395-4A32-BF98-96EEBF42DC41}" type="presParOf" srcId="{F2009E3E-034F-4721-8039-6EDE81E5EBB2}" destId="{68158E69-8088-4738-9160-4D5DC8F1F98A}" srcOrd="0" destOrd="0" presId="urn:microsoft.com/office/officeart/2005/8/layout/hierarchy4"/>
    <dgm:cxn modelId="{FF57AA7A-36C1-449E-8BAD-A42EED9EAD08}" type="presParOf" srcId="{F2009E3E-034F-4721-8039-6EDE81E5EBB2}" destId="{880E30CA-DE0C-4C29-95E3-13B73B47375D}" srcOrd="1" destOrd="0" presId="urn:microsoft.com/office/officeart/2005/8/layout/hierarchy4"/>
    <dgm:cxn modelId="{C7D50B56-A87D-4EFA-955B-80768930A849}" type="presParOf" srcId="{8F36CADC-0D5F-4EE7-ABE5-49BB7983D191}" destId="{F11D7C39-652C-41C1-8410-6F9010203DD6}" srcOrd="3" destOrd="0" presId="urn:microsoft.com/office/officeart/2005/8/layout/hierarchy4"/>
    <dgm:cxn modelId="{6535109F-B8C0-4EEF-84DC-FA11CB85DEDA}" type="presParOf" srcId="{8F36CADC-0D5F-4EE7-ABE5-49BB7983D191}" destId="{EDD85B04-C602-4209-958A-7176F196A1C4}" srcOrd="4" destOrd="0" presId="urn:microsoft.com/office/officeart/2005/8/layout/hierarchy4"/>
    <dgm:cxn modelId="{9C46EF68-9640-40D4-92E6-48318C537592}" type="presParOf" srcId="{EDD85B04-C602-4209-958A-7176F196A1C4}" destId="{43E99A05-BDFE-4D29-9A40-FEF42C0A0E4E}" srcOrd="0" destOrd="0" presId="urn:microsoft.com/office/officeart/2005/8/layout/hierarchy4"/>
    <dgm:cxn modelId="{86471418-DA3E-4BC4-818D-3ED8A5923F59}" type="presParOf" srcId="{EDD85B04-C602-4209-958A-7176F196A1C4}" destId="{9278E14F-4BE4-4DCC-9BF5-FCA378A5CD36}" srcOrd="1" destOrd="0" presId="urn:microsoft.com/office/officeart/2005/8/layout/hierarchy4"/>
    <dgm:cxn modelId="{E0E3C634-A611-4C10-BA30-A03B1F31DEE1}" type="presParOf" srcId="{8F36CADC-0D5F-4EE7-ABE5-49BB7983D191}" destId="{EB68BE22-B1F6-44E2-9692-A262737DDE06}" srcOrd="5" destOrd="0" presId="urn:microsoft.com/office/officeart/2005/8/layout/hierarchy4"/>
    <dgm:cxn modelId="{27C0347F-701E-4E79-91EF-3DA5C2F48B76}" type="presParOf" srcId="{8F36CADC-0D5F-4EE7-ABE5-49BB7983D191}" destId="{5714ED34-FA5B-43EF-B1A1-CC5646DB93D4}" srcOrd="6" destOrd="0" presId="urn:microsoft.com/office/officeart/2005/8/layout/hierarchy4"/>
    <dgm:cxn modelId="{474FDE36-B552-4760-B877-94AA61505C73}" type="presParOf" srcId="{5714ED34-FA5B-43EF-B1A1-CC5646DB93D4}" destId="{16DF3D7D-E313-4F6B-A44E-DEB9754CCA59}" srcOrd="0" destOrd="0" presId="urn:microsoft.com/office/officeart/2005/8/layout/hierarchy4"/>
    <dgm:cxn modelId="{6E0F6C95-2476-406A-A571-ED8140408DBA}" type="presParOf" srcId="{5714ED34-FA5B-43EF-B1A1-CC5646DB93D4}" destId="{E1CC6EDD-715D-48BB-ADD0-D4B6C0FA852F}" srcOrd="1" destOrd="0" presId="urn:microsoft.com/office/officeart/2005/8/layout/hierarchy4"/>
    <dgm:cxn modelId="{4112E890-09AE-4EF8-9E53-6B7404DFAB60}" type="presParOf" srcId="{8F36CADC-0D5F-4EE7-ABE5-49BB7983D191}" destId="{6ADBD577-A5D0-41D2-A9F6-64C402E509E0}" srcOrd="7" destOrd="0" presId="urn:microsoft.com/office/officeart/2005/8/layout/hierarchy4"/>
    <dgm:cxn modelId="{C6AECC56-5A09-4360-A181-5515EBD8AACA}" type="presParOf" srcId="{8F36CADC-0D5F-4EE7-ABE5-49BB7983D191}" destId="{F67177E5-0AAC-4720-B849-987B91469755}" srcOrd="8" destOrd="0" presId="urn:microsoft.com/office/officeart/2005/8/layout/hierarchy4"/>
    <dgm:cxn modelId="{F4279DC3-FDD2-43D1-8BB0-29185782E86C}" type="presParOf" srcId="{F67177E5-0AAC-4720-B849-987B91469755}" destId="{61B53ECF-71CF-4519-9545-D42FF02464C8}" srcOrd="0" destOrd="0" presId="urn:microsoft.com/office/officeart/2005/8/layout/hierarchy4"/>
    <dgm:cxn modelId="{AAB6348F-0A18-4DF7-B3A4-E1F44B795C3D}" type="presParOf" srcId="{F67177E5-0AAC-4720-B849-987B91469755}" destId="{B329494A-D4D8-4182-9DF4-9CC0267BD2C2}" srcOrd="1" destOrd="0" presId="urn:microsoft.com/office/officeart/2005/8/layout/hierarchy4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850D85-6DC9-414B-8324-B4D10030F64B}" type="doc">
      <dgm:prSet loTypeId="urn:microsoft.com/office/officeart/2005/8/layout/orgChart1" loCatId="hierarchy" qsTypeId="urn:microsoft.com/office/officeart/2005/8/quickstyle/simple3" qsCatId="simple" csTypeId="urn:microsoft.com/office/officeart/2005/8/colors/colorful3" csCatId="colorful" phldr="1"/>
      <dgm:spPr/>
    </dgm:pt>
    <dgm:pt modelId="{F4A3C252-F952-44DB-983E-CCAB8EEE858D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Вариативная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часть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rPr>
            <a:t>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rPr>
            <a:t>ОГСЭ.ДВ.00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rPr>
            <a:t>210 часов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000" b="1" i="0" u="none" strike="noStrike" cap="none" normalizeH="0" baseline="0" dirty="0" smtClean="0">
            <a:ln/>
            <a:solidFill>
              <a:srgbClr val="7030A0"/>
            </a:solidFill>
            <a:effectLst/>
            <a:latin typeface="Verdana" pitchFamily="34" charset="0"/>
          </a:endParaRPr>
        </a:p>
      </dgm:t>
    </dgm:pt>
    <dgm:pt modelId="{D94E8B11-D4DC-4F32-A35B-E5FBD7F4C837}" type="parTrans" cxnId="{0D0B8036-61B3-4F95-B983-AC4D08476E0E}">
      <dgm:prSet/>
      <dgm:spPr/>
      <dgm:t>
        <a:bodyPr/>
        <a:lstStyle/>
        <a:p>
          <a:endParaRPr lang="ru-RU"/>
        </a:p>
      </dgm:t>
    </dgm:pt>
    <dgm:pt modelId="{08732DA8-17DE-4D4E-A988-AE93AFC4A133}" type="sibTrans" cxnId="{0D0B8036-61B3-4F95-B983-AC4D08476E0E}">
      <dgm:prSet/>
      <dgm:spPr/>
      <dgm:t>
        <a:bodyPr/>
        <a:lstStyle/>
        <a:p>
          <a:endParaRPr lang="ru-RU"/>
        </a:p>
      </dgm:t>
    </dgm:pt>
    <dgm:pt modelId="{39A9AF29-7982-428C-B7FB-5107EB4B0E8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sng" strike="noStrike" cap="none" normalizeH="0" baseline="0" dirty="0" smtClean="0">
              <a:ln/>
              <a:effectLst/>
              <a:latin typeface="Arial" charset="0"/>
            </a:rPr>
            <a:t>ОГСЭ.ДВ.01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Основы права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34 часа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1566E9F3-9766-464A-8408-EDBE202EA95A}" type="parTrans" cxnId="{0704EECF-CB63-41A0-BCFD-DCE63C6ED7AF}">
      <dgm:prSet/>
      <dgm:spPr/>
      <dgm:t>
        <a:bodyPr/>
        <a:lstStyle/>
        <a:p>
          <a:endParaRPr lang="ru-RU"/>
        </a:p>
      </dgm:t>
    </dgm:pt>
    <dgm:pt modelId="{C3630D40-1414-4CFF-93FB-032EC2A43197}" type="sibTrans" cxnId="{0704EECF-CB63-41A0-BCFD-DCE63C6ED7AF}">
      <dgm:prSet/>
      <dgm:spPr/>
      <dgm:t>
        <a:bodyPr/>
        <a:lstStyle/>
        <a:p>
          <a:endParaRPr lang="ru-RU"/>
        </a:p>
      </dgm:t>
    </dgm:pt>
    <dgm:pt modelId="{8ABAB398-5F1F-407D-9C7C-41324116764C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sng" strike="noStrike" cap="none" normalizeH="0" baseline="0" dirty="0" smtClean="0">
              <a:ln/>
              <a:effectLst/>
              <a:latin typeface="Arial" charset="0"/>
            </a:rPr>
            <a:t>ОГСЭ.ДВ.02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Русский язык и культура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речи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64 часа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5771D051-4E1E-43FE-BC0A-16B3C044CA57}" type="parTrans" cxnId="{1B020D4B-BA83-4AB1-A41B-560433E7708E}">
      <dgm:prSet/>
      <dgm:spPr/>
      <dgm:t>
        <a:bodyPr/>
        <a:lstStyle/>
        <a:p>
          <a:endParaRPr lang="ru-RU"/>
        </a:p>
      </dgm:t>
    </dgm:pt>
    <dgm:pt modelId="{F1759992-B4CE-4657-A9E6-0FF801F07C3D}" type="sibTrans" cxnId="{1B020D4B-BA83-4AB1-A41B-560433E7708E}">
      <dgm:prSet/>
      <dgm:spPr/>
      <dgm:t>
        <a:bodyPr/>
        <a:lstStyle/>
        <a:p>
          <a:endParaRPr lang="ru-RU"/>
        </a:p>
      </dgm:t>
    </dgm:pt>
    <dgm:pt modelId="{597D54CF-7336-45FE-8D35-67FFAE5935B8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sng" strike="noStrike" cap="none" normalizeH="0" baseline="0" dirty="0" smtClean="0">
              <a:ln/>
              <a:effectLst/>
              <a:latin typeface="Arial" charset="0"/>
            </a:rPr>
            <a:t>ОГСЭ.ДВ.03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 История Российской культуры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80 часов</a:t>
          </a:r>
        </a:p>
      </dgm:t>
    </dgm:pt>
    <dgm:pt modelId="{46E00F71-B022-4F23-98EE-D188ECA2E4B2}" type="parTrans" cxnId="{01DBA7BA-6A57-4C57-A6E0-2EA0A75611DE}">
      <dgm:prSet/>
      <dgm:spPr/>
      <dgm:t>
        <a:bodyPr/>
        <a:lstStyle/>
        <a:p>
          <a:endParaRPr lang="ru-RU"/>
        </a:p>
      </dgm:t>
    </dgm:pt>
    <dgm:pt modelId="{15B9D813-EDE3-484D-A4D2-DBADFBA7E82C}" type="sibTrans" cxnId="{01DBA7BA-6A57-4C57-A6E0-2EA0A75611DE}">
      <dgm:prSet/>
      <dgm:spPr/>
      <dgm:t>
        <a:bodyPr/>
        <a:lstStyle/>
        <a:p>
          <a:endParaRPr lang="ru-RU"/>
        </a:p>
      </dgm:t>
    </dgm:pt>
    <dgm:pt modelId="{7C07C454-ED75-4882-BD8A-316F4EE142EF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sng" strike="noStrike" cap="none" normalizeH="0" baseline="0" dirty="0" smtClean="0">
              <a:ln/>
              <a:effectLst/>
              <a:latin typeface="Arial" charset="0"/>
            </a:rPr>
            <a:t>ОГСЭ.ДВ.04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Основы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экономики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32 часа</a:t>
          </a:r>
        </a:p>
      </dgm:t>
    </dgm:pt>
    <dgm:pt modelId="{72095CFA-7435-44B2-9F65-00C3BB72217C}" type="parTrans" cxnId="{1D4DBADB-50C6-48D6-8AD9-31ACDD9B2C98}">
      <dgm:prSet/>
      <dgm:spPr/>
      <dgm:t>
        <a:bodyPr/>
        <a:lstStyle/>
        <a:p>
          <a:endParaRPr lang="ru-RU"/>
        </a:p>
      </dgm:t>
    </dgm:pt>
    <dgm:pt modelId="{345C1A1C-3C37-428F-B0B4-E96D834031A6}" type="sibTrans" cxnId="{1D4DBADB-50C6-48D6-8AD9-31ACDD9B2C98}">
      <dgm:prSet/>
      <dgm:spPr/>
      <dgm:t>
        <a:bodyPr/>
        <a:lstStyle/>
        <a:p>
          <a:endParaRPr lang="ru-RU"/>
        </a:p>
      </dgm:t>
    </dgm:pt>
    <dgm:pt modelId="{FC2F9A9C-FA0A-4047-94D1-488ED5A51566}" type="pres">
      <dgm:prSet presAssocID="{94850D85-6DC9-414B-8324-B4D10030F6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B6A654-F0AF-424C-B56F-15EA11AF5867}" type="pres">
      <dgm:prSet presAssocID="{F4A3C252-F952-44DB-983E-CCAB8EEE858D}" presName="hierRoot1" presStyleCnt="0">
        <dgm:presLayoutVars>
          <dgm:hierBranch/>
        </dgm:presLayoutVars>
      </dgm:prSet>
      <dgm:spPr/>
    </dgm:pt>
    <dgm:pt modelId="{B0AE9625-081E-4E4B-9C0F-F5118D5D548D}" type="pres">
      <dgm:prSet presAssocID="{F4A3C252-F952-44DB-983E-CCAB8EEE858D}" presName="rootComposite1" presStyleCnt="0"/>
      <dgm:spPr/>
    </dgm:pt>
    <dgm:pt modelId="{700C8B99-C5F0-489B-B970-C6B3CE82033E}" type="pres">
      <dgm:prSet presAssocID="{F4A3C252-F952-44DB-983E-CCAB8EEE858D}" presName="rootText1" presStyleLbl="node0" presStyleIdx="0" presStyleCnt="1" custScaleX="214972" custScaleY="317328" custLinFactNeighborX="-5995" custLinFactNeighborY="1720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338E6A4-F2E3-4BC7-85C1-4974BD7C9DAE}" type="pres">
      <dgm:prSet presAssocID="{F4A3C252-F952-44DB-983E-CCAB8EEE858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3845F24-F5DF-420D-B8D8-ACBAED0744FA}" type="pres">
      <dgm:prSet presAssocID="{F4A3C252-F952-44DB-983E-CCAB8EEE858D}" presName="hierChild2" presStyleCnt="0"/>
      <dgm:spPr/>
    </dgm:pt>
    <dgm:pt modelId="{9FF74F74-0B15-441A-A50B-26DE43B37D24}" type="pres">
      <dgm:prSet presAssocID="{1566E9F3-9766-464A-8408-EDBE202EA95A}" presName="Name35" presStyleLbl="parChTrans1D2" presStyleIdx="0" presStyleCnt="4"/>
      <dgm:spPr/>
      <dgm:t>
        <a:bodyPr/>
        <a:lstStyle/>
        <a:p>
          <a:endParaRPr lang="ru-RU"/>
        </a:p>
      </dgm:t>
    </dgm:pt>
    <dgm:pt modelId="{0199C35A-3F87-474F-AF1D-4C0E6AB306C6}" type="pres">
      <dgm:prSet presAssocID="{39A9AF29-7982-428C-B7FB-5107EB4B0E8F}" presName="hierRoot2" presStyleCnt="0">
        <dgm:presLayoutVars>
          <dgm:hierBranch/>
        </dgm:presLayoutVars>
      </dgm:prSet>
      <dgm:spPr/>
    </dgm:pt>
    <dgm:pt modelId="{CFFD9E90-7CF6-4C20-8275-82792FF1CEB2}" type="pres">
      <dgm:prSet presAssocID="{39A9AF29-7982-428C-B7FB-5107EB4B0E8F}" presName="rootComposite" presStyleCnt="0"/>
      <dgm:spPr/>
    </dgm:pt>
    <dgm:pt modelId="{F36D277C-220C-4556-B683-8890B306B71F}" type="pres">
      <dgm:prSet presAssocID="{39A9AF29-7982-428C-B7FB-5107EB4B0E8F}" presName="rootText" presStyleLbl="node2" presStyleIdx="0" presStyleCnt="4" custScaleX="125599" custScaleY="403715" custLinFactNeighborX="-240" custLinFactNeighborY="189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0520F2-57CE-41F5-82FD-C6143872C6AB}" type="pres">
      <dgm:prSet presAssocID="{39A9AF29-7982-428C-B7FB-5107EB4B0E8F}" presName="rootConnector" presStyleLbl="node2" presStyleIdx="0" presStyleCnt="4"/>
      <dgm:spPr/>
      <dgm:t>
        <a:bodyPr/>
        <a:lstStyle/>
        <a:p>
          <a:endParaRPr lang="ru-RU"/>
        </a:p>
      </dgm:t>
    </dgm:pt>
    <dgm:pt modelId="{A908D0E7-BEC4-44DF-BB90-50DB95DE575C}" type="pres">
      <dgm:prSet presAssocID="{39A9AF29-7982-428C-B7FB-5107EB4B0E8F}" presName="hierChild4" presStyleCnt="0"/>
      <dgm:spPr/>
    </dgm:pt>
    <dgm:pt modelId="{5844D26C-D4BA-403F-8665-984F5F7BDF37}" type="pres">
      <dgm:prSet presAssocID="{39A9AF29-7982-428C-B7FB-5107EB4B0E8F}" presName="hierChild5" presStyleCnt="0"/>
      <dgm:spPr/>
    </dgm:pt>
    <dgm:pt modelId="{7DF2C6F5-642A-4889-B027-70738A5A834D}" type="pres">
      <dgm:prSet presAssocID="{5771D051-4E1E-43FE-BC0A-16B3C044CA57}" presName="Name35" presStyleLbl="parChTrans1D2" presStyleIdx="1" presStyleCnt="4"/>
      <dgm:spPr/>
      <dgm:t>
        <a:bodyPr/>
        <a:lstStyle/>
        <a:p>
          <a:endParaRPr lang="ru-RU"/>
        </a:p>
      </dgm:t>
    </dgm:pt>
    <dgm:pt modelId="{D9B0C714-CBFA-4F4E-9E01-A263A64D849D}" type="pres">
      <dgm:prSet presAssocID="{8ABAB398-5F1F-407D-9C7C-41324116764C}" presName="hierRoot2" presStyleCnt="0">
        <dgm:presLayoutVars>
          <dgm:hierBranch/>
        </dgm:presLayoutVars>
      </dgm:prSet>
      <dgm:spPr/>
    </dgm:pt>
    <dgm:pt modelId="{C2509138-EC79-4B17-BCE1-3BE879F23EBE}" type="pres">
      <dgm:prSet presAssocID="{8ABAB398-5F1F-407D-9C7C-41324116764C}" presName="rootComposite" presStyleCnt="0"/>
      <dgm:spPr/>
    </dgm:pt>
    <dgm:pt modelId="{6F0CACC4-814A-44DA-B1D6-C4B976CCD26D}" type="pres">
      <dgm:prSet presAssocID="{8ABAB398-5F1F-407D-9C7C-41324116764C}" presName="rootText" presStyleLbl="node2" presStyleIdx="1" presStyleCnt="4" custScaleX="122447" custScaleY="4047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F1C324-8150-4D36-8A47-164A879DD08B}" type="pres">
      <dgm:prSet presAssocID="{8ABAB398-5F1F-407D-9C7C-41324116764C}" presName="rootConnector" presStyleLbl="node2" presStyleIdx="1" presStyleCnt="4"/>
      <dgm:spPr/>
      <dgm:t>
        <a:bodyPr/>
        <a:lstStyle/>
        <a:p>
          <a:endParaRPr lang="ru-RU"/>
        </a:p>
      </dgm:t>
    </dgm:pt>
    <dgm:pt modelId="{A1E5B77F-05D5-4EDB-AD9F-69911FDEE1FD}" type="pres">
      <dgm:prSet presAssocID="{8ABAB398-5F1F-407D-9C7C-41324116764C}" presName="hierChild4" presStyleCnt="0"/>
      <dgm:spPr/>
    </dgm:pt>
    <dgm:pt modelId="{7BC98547-2BAC-46E6-BCD5-DFC1EFBC3552}" type="pres">
      <dgm:prSet presAssocID="{8ABAB398-5F1F-407D-9C7C-41324116764C}" presName="hierChild5" presStyleCnt="0"/>
      <dgm:spPr/>
    </dgm:pt>
    <dgm:pt modelId="{F342A00F-75C6-4630-A957-61932DFC685E}" type="pres">
      <dgm:prSet presAssocID="{46E00F71-B022-4F23-98EE-D188ECA2E4B2}" presName="Name35" presStyleLbl="parChTrans1D2" presStyleIdx="2" presStyleCnt="4"/>
      <dgm:spPr/>
      <dgm:t>
        <a:bodyPr/>
        <a:lstStyle/>
        <a:p>
          <a:endParaRPr lang="ru-RU"/>
        </a:p>
      </dgm:t>
    </dgm:pt>
    <dgm:pt modelId="{FF3B7E6D-458F-45F3-8841-38D1BF089724}" type="pres">
      <dgm:prSet presAssocID="{597D54CF-7336-45FE-8D35-67FFAE5935B8}" presName="hierRoot2" presStyleCnt="0">
        <dgm:presLayoutVars>
          <dgm:hierBranch/>
        </dgm:presLayoutVars>
      </dgm:prSet>
      <dgm:spPr/>
    </dgm:pt>
    <dgm:pt modelId="{996B051A-EE68-44C4-8E39-3375DEFBD448}" type="pres">
      <dgm:prSet presAssocID="{597D54CF-7336-45FE-8D35-67FFAE5935B8}" presName="rootComposite" presStyleCnt="0"/>
      <dgm:spPr/>
    </dgm:pt>
    <dgm:pt modelId="{8453EA03-9D0F-4DEB-A638-C26D9CC5BCE1}" type="pres">
      <dgm:prSet presAssocID="{597D54CF-7336-45FE-8D35-67FFAE5935B8}" presName="rootText" presStyleLbl="node2" presStyleIdx="2" presStyleCnt="4" custScaleX="140727" custScaleY="413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D270D2-FF47-4981-8EBA-D120B2008CE2}" type="pres">
      <dgm:prSet presAssocID="{597D54CF-7336-45FE-8D35-67FFAE5935B8}" presName="rootConnector" presStyleLbl="node2" presStyleIdx="2" presStyleCnt="4"/>
      <dgm:spPr/>
      <dgm:t>
        <a:bodyPr/>
        <a:lstStyle/>
        <a:p>
          <a:endParaRPr lang="ru-RU"/>
        </a:p>
      </dgm:t>
    </dgm:pt>
    <dgm:pt modelId="{A62C63C8-845D-4647-B304-6361C9A4D5D6}" type="pres">
      <dgm:prSet presAssocID="{597D54CF-7336-45FE-8D35-67FFAE5935B8}" presName="hierChild4" presStyleCnt="0"/>
      <dgm:spPr/>
    </dgm:pt>
    <dgm:pt modelId="{738058F6-BAFB-416C-8298-3E2770945625}" type="pres">
      <dgm:prSet presAssocID="{597D54CF-7336-45FE-8D35-67FFAE5935B8}" presName="hierChild5" presStyleCnt="0"/>
      <dgm:spPr/>
    </dgm:pt>
    <dgm:pt modelId="{8B07A698-D5F7-413B-887C-A3A24A6980E7}" type="pres">
      <dgm:prSet presAssocID="{72095CFA-7435-44B2-9F65-00C3BB72217C}" presName="Name35" presStyleLbl="parChTrans1D2" presStyleIdx="3" presStyleCnt="4"/>
      <dgm:spPr/>
      <dgm:t>
        <a:bodyPr/>
        <a:lstStyle/>
        <a:p>
          <a:endParaRPr lang="ru-RU"/>
        </a:p>
      </dgm:t>
    </dgm:pt>
    <dgm:pt modelId="{20E245C4-478D-41A3-9D4B-F9126214E7C1}" type="pres">
      <dgm:prSet presAssocID="{7C07C454-ED75-4882-BD8A-316F4EE142EF}" presName="hierRoot2" presStyleCnt="0">
        <dgm:presLayoutVars>
          <dgm:hierBranch/>
        </dgm:presLayoutVars>
      </dgm:prSet>
      <dgm:spPr/>
    </dgm:pt>
    <dgm:pt modelId="{9E2D3501-14E1-431E-83B6-2032BF6E00BE}" type="pres">
      <dgm:prSet presAssocID="{7C07C454-ED75-4882-BD8A-316F4EE142EF}" presName="rootComposite" presStyleCnt="0"/>
      <dgm:spPr/>
    </dgm:pt>
    <dgm:pt modelId="{A3DC5F22-B4E0-4CAB-B9DB-5C8B578A3FBE}" type="pres">
      <dgm:prSet presAssocID="{7C07C454-ED75-4882-BD8A-316F4EE142EF}" presName="rootText" presStyleLbl="node2" presStyleIdx="3" presStyleCnt="4" custScaleX="122767" custScaleY="413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F5D632-4822-43D6-98FA-6D8AD2CE431A}" type="pres">
      <dgm:prSet presAssocID="{7C07C454-ED75-4882-BD8A-316F4EE142EF}" presName="rootConnector" presStyleLbl="node2" presStyleIdx="3" presStyleCnt="4"/>
      <dgm:spPr/>
      <dgm:t>
        <a:bodyPr/>
        <a:lstStyle/>
        <a:p>
          <a:endParaRPr lang="ru-RU"/>
        </a:p>
      </dgm:t>
    </dgm:pt>
    <dgm:pt modelId="{9C3A70C2-E5D0-489E-9F36-847E87AA73B9}" type="pres">
      <dgm:prSet presAssocID="{7C07C454-ED75-4882-BD8A-316F4EE142EF}" presName="hierChild4" presStyleCnt="0"/>
      <dgm:spPr/>
    </dgm:pt>
    <dgm:pt modelId="{2B84265B-6B56-42BE-AC2B-3E14990B9B0E}" type="pres">
      <dgm:prSet presAssocID="{7C07C454-ED75-4882-BD8A-316F4EE142EF}" presName="hierChild5" presStyleCnt="0"/>
      <dgm:spPr/>
    </dgm:pt>
    <dgm:pt modelId="{917DD522-AEB7-4917-94F5-91B84EFE4321}" type="pres">
      <dgm:prSet presAssocID="{F4A3C252-F952-44DB-983E-CCAB8EEE858D}" presName="hierChild3" presStyleCnt="0"/>
      <dgm:spPr/>
    </dgm:pt>
  </dgm:ptLst>
  <dgm:cxnLst>
    <dgm:cxn modelId="{1D4DBADB-50C6-48D6-8AD9-31ACDD9B2C98}" srcId="{F4A3C252-F952-44DB-983E-CCAB8EEE858D}" destId="{7C07C454-ED75-4882-BD8A-316F4EE142EF}" srcOrd="3" destOrd="0" parTransId="{72095CFA-7435-44B2-9F65-00C3BB72217C}" sibTransId="{345C1A1C-3C37-428F-B0B4-E96D834031A6}"/>
    <dgm:cxn modelId="{46F83423-1475-48A6-9BE5-64095B793034}" type="presOf" srcId="{39A9AF29-7982-428C-B7FB-5107EB4B0E8F}" destId="{9B0520F2-57CE-41F5-82FD-C6143872C6AB}" srcOrd="1" destOrd="0" presId="urn:microsoft.com/office/officeart/2005/8/layout/orgChart1"/>
    <dgm:cxn modelId="{01DBA7BA-6A57-4C57-A6E0-2EA0A75611DE}" srcId="{F4A3C252-F952-44DB-983E-CCAB8EEE858D}" destId="{597D54CF-7336-45FE-8D35-67FFAE5935B8}" srcOrd="2" destOrd="0" parTransId="{46E00F71-B022-4F23-98EE-D188ECA2E4B2}" sibTransId="{15B9D813-EDE3-484D-A4D2-DBADFBA7E82C}"/>
    <dgm:cxn modelId="{90BD1E0C-C786-482B-A44D-4D1157E9E4A3}" type="presOf" srcId="{7C07C454-ED75-4882-BD8A-316F4EE142EF}" destId="{A3DC5F22-B4E0-4CAB-B9DB-5C8B578A3FBE}" srcOrd="0" destOrd="0" presId="urn:microsoft.com/office/officeart/2005/8/layout/orgChart1"/>
    <dgm:cxn modelId="{4534F04F-55EA-4BE7-95FF-831132C3C309}" type="presOf" srcId="{72095CFA-7435-44B2-9F65-00C3BB72217C}" destId="{8B07A698-D5F7-413B-887C-A3A24A6980E7}" srcOrd="0" destOrd="0" presId="urn:microsoft.com/office/officeart/2005/8/layout/orgChart1"/>
    <dgm:cxn modelId="{F87FAAC9-5EA2-48AF-80BB-538AB6ECD2A2}" type="presOf" srcId="{46E00F71-B022-4F23-98EE-D188ECA2E4B2}" destId="{F342A00F-75C6-4630-A957-61932DFC685E}" srcOrd="0" destOrd="0" presId="urn:microsoft.com/office/officeart/2005/8/layout/orgChart1"/>
    <dgm:cxn modelId="{1B020D4B-BA83-4AB1-A41B-560433E7708E}" srcId="{F4A3C252-F952-44DB-983E-CCAB8EEE858D}" destId="{8ABAB398-5F1F-407D-9C7C-41324116764C}" srcOrd="1" destOrd="0" parTransId="{5771D051-4E1E-43FE-BC0A-16B3C044CA57}" sibTransId="{F1759992-B4CE-4657-A9E6-0FF801F07C3D}"/>
    <dgm:cxn modelId="{E3B932CA-F5C1-4731-9FB1-62D95380B388}" type="presOf" srcId="{597D54CF-7336-45FE-8D35-67FFAE5935B8}" destId="{8453EA03-9D0F-4DEB-A638-C26D9CC5BCE1}" srcOrd="0" destOrd="0" presId="urn:microsoft.com/office/officeart/2005/8/layout/orgChart1"/>
    <dgm:cxn modelId="{98A05101-E18B-4211-B86C-3743D8287E37}" type="presOf" srcId="{8ABAB398-5F1F-407D-9C7C-41324116764C}" destId="{6F0CACC4-814A-44DA-B1D6-C4B976CCD26D}" srcOrd="0" destOrd="0" presId="urn:microsoft.com/office/officeart/2005/8/layout/orgChart1"/>
    <dgm:cxn modelId="{0704EECF-CB63-41A0-BCFD-DCE63C6ED7AF}" srcId="{F4A3C252-F952-44DB-983E-CCAB8EEE858D}" destId="{39A9AF29-7982-428C-B7FB-5107EB4B0E8F}" srcOrd="0" destOrd="0" parTransId="{1566E9F3-9766-464A-8408-EDBE202EA95A}" sibTransId="{C3630D40-1414-4CFF-93FB-032EC2A43197}"/>
    <dgm:cxn modelId="{7CE0E8D5-4F21-4288-96BA-C6DE39ADB40C}" type="presOf" srcId="{7C07C454-ED75-4882-BD8A-316F4EE142EF}" destId="{A4F5D632-4822-43D6-98FA-6D8AD2CE431A}" srcOrd="1" destOrd="0" presId="urn:microsoft.com/office/officeart/2005/8/layout/orgChart1"/>
    <dgm:cxn modelId="{07428C8F-70F3-4007-86C5-0ABB1ED7095A}" type="presOf" srcId="{1566E9F3-9766-464A-8408-EDBE202EA95A}" destId="{9FF74F74-0B15-441A-A50B-26DE43B37D24}" srcOrd="0" destOrd="0" presId="urn:microsoft.com/office/officeart/2005/8/layout/orgChart1"/>
    <dgm:cxn modelId="{736F8B9B-7888-4BE7-8763-ADDE5D4EF453}" type="presOf" srcId="{F4A3C252-F952-44DB-983E-CCAB8EEE858D}" destId="{7338E6A4-F2E3-4BC7-85C1-4974BD7C9DAE}" srcOrd="1" destOrd="0" presId="urn:microsoft.com/office/officeart/2005/8/layout/orgChart1"/>
    <dgm:cxn modelId="{7DDD9CBE-101F-4675-8D5B-738F31A101F9}" type="presOf" srcId="{597D54CF-7336-45FE-8D35-67FFAE5935B8}" destId="{02D270D2-FF47-4981-8EBA-D120B2008CE2}" srcOrd="1" destOrd="0" presId="urn:microsoft.com/office/officeart/2005/8/layout/orgChart1"/>
    <dgm:cxn modelId="{3000B319-B28A-4BF4-AE44-AB93E9C3DF55}" type="presOf" srcId="{F4A3C252-F952-44DB-983E-CCAB8EEE858D}" destId="{700C8B99-C5F0-489B-B970-C6B3CE82033E}" srcOrd="0" destOrd="0" presId="urn:microsoft.com/office/officeart/2005/8/layout/orgChart1"/>
    <dgm:cxn modelId="{0D0B8036-61B3-4F95-B983-AC4D08476E0E}" srcId="{94850D85-6DC9-414B-8324-B4D10030F64B}" destId="{F4A3C252-F952-44DB-983E-CCAB8EEE858D}" srcOrd="0" destOrd="0" parTransId="{D94E8B11-D4DC-4F32-A35B-E5FBD7F4C837}" sibTransId="{08732DA8-17DE-4D4E-A988-AE93AFC4A133}"/>
    <dgm:cxn modelId="{D0315798-332A-4732-BC74-C3D3BA1843C7}" type="presOf" srcId="{94850D85-6DC9-414B-8324-B4D10030F64B}" destId="{FC2F9A9C-FA0A-4047-94D1-488ED5A51566}" srcOrd="0" destOrd="0" presId="urn:microsoft.com/office/officeart/2005/8/layout/orgChart1"/>
    <dgm:cxn modelId="{11C6F545-1FDB-4374-BAD4-A071319F4738}" type="presOf" srcId="{5771D051-4E1E-43FE-BC0A-16B3C044CA57}" destId="{7DF2C6F5-642A-4889-B027-70738A5A834D}" srcOrd="0" destOrd="0" presId="urn:microsoft.com/office/officeart/2005/8/layout/orgChart1"/>
    <dgm:cxn modelId="{3A4BA61F-3F0F-4AF7-9C1E-48CFC1359A9E}" type="presOf" srcId="{8ABAB398-5F1F-407D-9C7C-41324116764C}" destId="{B2F1C324-8150-4D36-8A47-164A879DD08B}" srcOrd="1" destOrd="0" presId="urn:microsoft.com/office/officeart/2005/8/layout/orgChart1"/>
    <dgm:cxn modelId="{9C38FFB5-E2EC-4165-87DB-EC93448F9F1D}" type="presOf" srcId="{39A9AF29-7982-428C-B7FB-5107EB4B0E8F}" destId="{F36D277C-220C-4556-B683-8890B306B71F}" srcOrd="0" destOrd="0" presId="urn:microsoft.com/office/officeart/2005/8/layout/orgChart1"/>
    <dgm:cxn modelId="{BC615222-E444-41F5-BB34-3063C9FAE1B6}" type="presParOf" srcId="{FC2F9A9C-FA0A-4047-94D1-488ED5A51566}" destId="{C9B6A654-F0AF-424C-B56F-15EA11AF5867}" srcOrd="0" destOrd="0" presId="urn:microsoft.com/office/officeart/2005/8/layout/orgChart1"/>
    <dgm:cxn modelId="{4C7612BD-E59F-4E0B-BDE9-1F5D911B49D9}" type="presParOf" srcId="{C9B6A654-F0AF-424C-B56F-15EA11AF5867}" destId="{B0AE9625-081E-4E4B-9C0F-F5118D5D548D}" srcOrd="0" destOrd="0" presId="urn:microsoft.com/office/officeart/2005/8/layout/orgChart1"/>
    <dgm:cxn modelId="{628B3319-B1C1-4D76-9C15-294A94162848}" type="presParOf" srcId="{B0AE9625-081E-4E4B-9C0F-F5118D5D548D}" destId="{700C8B99-C5F0-489B-B970-C6B3CE82033E}" srcOrd="0" destOrd="0" presId="urn:microsoft.com/office/officeart/2005/8/layout/orgChart1"/>
    <dgm:cxn modelId="{1E9DB50D-A63E-4869-B2AA-88B8CEE3FCE3}" type="presParOf" srcId="{B0AE9625-081E-4E4B-9C0F-F5118D5D548D}" destId="{7338E6A4-F2E3-4BC7-85C1-4974BD7C9DAE}" srcOrd="1" destOrd="0" presId="urn:microsoft.com/office/officeart/2005/8/layout/orgChart1"/>
    <dgm:cxn modelId="{DC9D4544-12B2-4212-80C0-21175B47ABDE}" type="presParOf" srcId="{C9B6A654-F0AF-424C-B56F-15EA11AF5867}" destId="{B3845F24-F5DF-420D-B8D8-ACBAED0744FA}" srcOrd="1" destOrd="0" presId="urn:microsoft.com/office/officeart/2005/8/layout/orgChart1"/>
    <dgm:cxn modelId="{5B03A205-5D1E-4BCD-AD8E-8204EBEF475A}" type="presParOf" srcId="{B3845F24-F5DF-420D-B8D8-ACBAED0744FA}" destId="{9FF74F74-0B15-441A-A50B-26DE43B37D24}" srcOrd="0" destOrd="0" presId="urn:microsoft.com/office/officeart/2005/8/layout/orgChart1"/>
    <dgm:cxn modelId="{53F79FDD-CF4A-4788-B774-EB8384FAE9D5}" type="presParOf" srcId="{B3845F24-F5DF-420D-B8D8-ACBAED0744FA}" destId="{0199C35A-3F87-474F-AF1D-4C0E6AB306C6}" srcOrd="1" destOrd="0" presId="urn:microsoft.com/office/officeart/2005/8/layout/orgChart1"/>
    <dgm:cxn modelId="{154FD076-AEAA-46A6-9C54-31B3D4C9D207}" type="presParOf" srcId="{0199C35A-3F87-474F-AF1D-4C0E6AB306C6}" destId="{CFFD9E90-7CF6-4C20-8275-82792FF1CEB2}" srcOrd="0" destOrd="0" presId="urn:microsoft.com/office/officeart/2005/8/layout/orgChart1"/>
    <dgm:cxn modelId="{1C9DE7E8-C91A-4F6F-8D6C-AC3D0677ECA5}" type="presParOf" srcId="{CFFD9E90-7CF6-4C20-8275-82792FF1CEB2}" destId="{F36D277C-220C-4556-B683-8890B306B71F}" srcOrd="0" destOrd="0" presId="urn:microsoft.com/office/officeart/2005/8/layout/orgChart1"/>
    <dgm:cxn modelId="{3A766ED7-CFDB-4B4E-8FD0-C213E128A6EB}" type="presParOf" srcId="{CFFD9E90-7CF6-4C20-8275-82792FF1CEB2}" destId="{9B0520F2-57CE-41F5-82FD-C6143872C6AB}" srcOrd="1" destOrd="0" presId="urn:microsoft.com/office/officeart/2005/8/layout/orgChart1"/>
    <dgm:cxn modelId="{EDCD4A92-787A-47A1-A123-F12E50B579EB}" type="presParOf" srcId="{0199C35A-3F87-474F-AF1D-4C0E6AB306C6}" destId="{A908D0E7-BEC4-44DF-BB90-50DB95DE575C}" srcOrd="1" destOrd="0" presId="urn:microsoft.com/office/officeart/2005/8/layout/orgChart1"/>
    <dgm:cxn modelId="{FC44C95A-DBB2-4780-83CE-39CF5C9786B8}" type="presParOf" srcId="{0199C35A-3F87-474F-AF1D-4C0E6AB306C6}" destId="{5844D26C-D4BA-403F-8665-984F5F7BDF37}" srcOrd="2" destOrd="0" presId="urn:microsoft.com/office/officeart/2005/8/layout/orgChart1"/>
    <dgm:cxn modelId="{F6A30723-C7DE-4317-B806-C070DCD54769}" type="presParOf" srcId="{B3845F24-F5DF-420D-B8D8-ACBAED0744FA}" destId="{7DF2C6F5-642A-4889-B027-70738A5A834D}" srcOrd="2" destOrd="0" presId="urn:microsoft.com/office/officeart/2005/8/layout/orgChart1"/>
    <dgm:cxn modelId="{967944E3-7D5D-4FA1-B42C-2F5A102D6F30}" type="presParOf" srcId="{B3845F24-F5DF-420D-B8D8-ACBAED0744FA}" destId="{D9B0C714-CBFA-4F4E-9E01-A263A64D849D}" srcOrd="3" destOrd="0" presId="urn:microsoft.com/office/officeart/2005/8/layout/orgChart1"/>
    <dgm:cxn modelId="{49B63D17-EE33-4DD1-A21B-20647A02FBD0}" type="presParOf" srcId="{D9B0C714-CBFA-4F4E-9E01-A263A64D849D}" destId="{C2509138-EC79-4B17-BCE1-3BE879F23EBE}" srcOrd="0" destOrd="0" presId="urn:microsoft.com/office/officeart/2005/8/layout/orgChart1"/>
    <dgm:cxn modelId="{A0F22527-E534-4EE8-B246-AAE81198C8C6}" type="presParOf" srcId="{C2509138-EC79-4B17-BCE1-3BE879F23EBE}" destId="{6F0CACC4-814A-44DA-B1D6-C4B976CCD26D}" srcOrd="0" destOrd="0" presId="urn:microsoft.com/office/officeart/2005/8/layout/orgChart1"/>
    <dgm:cxn modelId="{7F0C38DB-EA24-4A10-BBDB-85099E7C3438}" type="presParOf" srcId="{C2509138-EC79-4B17-BCE1-3BE879F23EBE}" destId="{B2F1C324-8150-4D36-8A47-164A879DD08B}" srcOrd="1" destOrd="0" presId="urn:microsoft.com/office/officeart/2005/8/layout/orgChart1"/>
    <dgm:cxn modelId="{2FD24CD9-003D-472C-8D56-D03548C219F5}" type="presParOf" srcId="{D9B0C714-CBFA-4F4E-9E01-A263A64D849D}" destId="{A1E5B77F-05D5-4EDB-AD9F-69911FDEE1FD}" srcOrd="1" destOrd="0" presId="urn:microsoft.com/office/officeart/2005/8/layout/orgChart1"/>
    <dgm:cxn modelId="{CB88A938-9022-4384-9514-E2703363A2AC}" type="presParOf" srcId="{D9B0C714-CBFA-4F4E-9E01-A263A64D849D}" destId="{7BC98547-2BAC-46E6-BCD5-DFC1EFBC3552}" srcOrd="2" destOrd="0" presId="urn:microsoft.com/office/officeart/2005/8/layout/orgChart1"/>
    <dgm:cxn modelId="{752B0AB1-F2CA-40E9-B199-4B6F0068C387}" type="presParOf" srcId="{B3845F24-F5DF-420D-B8D8-ACBAED0744FA}" destId="{F342A00F-75C6-4630-A957-61932DFC685E}" srcOrd="4" destOrd="0" presId="urn:microsoft.com/office/officeart/2005/8/layout/orgChart1"/>
    <dgm:cxn modelId="{1562D4D1-47EB-4CCB-9421-40DF2FC6ABD0}" type="presParOf" srcId="{B3845F24-F5DF-420D-B8D8-ACBAED0744FA}" destId="{FF3B7E6D-458F-45F3-8841-38D1BF089724}" srcOrd="5" destOrd="0" presId="urn:microsoft.com/office/officeart/2005/8/layout/orgChart1"/>
    <dgm:cxn modelId="{FA5AB61E-FBA5-4491-8A32-BB479996CC6C}" type="presParOf" srcId="{FF3B7E6D-458F-45F3-8841-38D1BF089724}" destId="{996B051A-EE68-44C4-8E39-3375DEFBD448}" srcOrd="0" destOrd="0" presId="urn:microsoft.com/office/officeart/2005/8/layout/orgChart1"/>
    <dgm:cxn modelId="{C72AB516-1D8A-417B-8FED-D48718AFF6A3}" type="presParOf" srcId="{996B051A-EE68-44C4-8E39-3375DEFBD448}" destId="{8453EA03-9D0F-4DEB-A638-C26D9CC5BCE1}" srcOrd="0" destOrd="0" presId="urn:microsoft.com/office/officeart/2005/8/layout/orgChart1"/>
    <dgm:cxn modelId="{276C0548-55FC-4A6A-B50B-8B54BE10D0C9}" type="presParOf" srcId="{996B051A-EE68-44C4-8E39-3375DEFBD448}" destId="{02D270D2-FF47-4981-8EBA-D120B2008CE2}" srcOrd="1" destOrd="0" presId="urn:microsoft.com/office/officeart/2005/8/layout/orgChart1"/>
    <dgm:cxn modelId="{C4D37F43-C2BB-45EE-B42E-AB7BA7CF9F51}" type="presParOf" srcId="{FF3B7E6D-458F-45F3-8841-38D1BF089724}" destId="{A62C63C8-845D-4647-B304-6361C9A4D5D6}" srcOrd="1" destOrd="0" presId="urn:microsoft.com/office/officeart/2005/8/layout/orgChart1"/>
    <dgm:cxn modelId="{8D26A24D-CC96-4285-AB0F-75B725DAB274}" type="presParOf" srcId="{FF3B7E6D-458F-45F3-8841-38D1BF089724}" destId="{738058F6-BAFB-416C-8298-3E2770945625}" srcOrd="2" destOrd="0" presId="urn:microsoft.com/office/officeart/2005/8/layout/orgChart1"/>
    <dgm:cxn modelId="{9891992B-8CD3-4EFE-A132-D387571F8FB2}" type="presParOf" srcId="{B3845F24-F5DF-420D-B8D8-ACBAED0744FA}" destId="{8B07A698-D5F7-413B-887C-A3A24A6980E7}" srcOrd="6" destOrd="0" presId="urn:microsoft.com/office/officeart/2005/8/layout/orgChart1"/>
    <dgm:cxn modelId="{D62B0791-A000-4389-9919-3C535A922F6C}" type="presParOf" srcId="{B3845F24-F5DF-420D-B8D8-ACBAED0744FA}" destId="{20E245C4-478D-41A3-9D4B-F9126214E7C1}" srcOrd="7" destOrd="0" presId="urn:microsoft.com/office/officeart/2005/8/layout/orgChart1"/>
    <dgm:cxn modelId="{6E0DBB7A-C949-4F30-85F9-B25AB420AF54}" type="presParOf" srcId="{20E245C4-478D-41A3-9D4B-F9126214E7C1}" destId="{9E2D3501-14E1-431E-83B6-2032BF6E00BE}" srcOrd="0" destOrd="0" presId="urn:microsoft.com/office/officeart/2005/8/layout/orgChart1"/>
    <dgm:cxn modelId="{9968F864-1190-4F67-93B3-53B0164AA638}" type="presParOf" srcId="{9E2D3501-14E1-431E-83B6-2032BF6E00BE}" destId="{A3DC5F22-B4E0-4CAB-B9DB-5C8B578A3FBE}" srcOrd="0" destOrd="0" presId="urn:microsoft.com/office/officeart/2005/8/layout/orgChart1"/>
    <dgm:cxn modelId="{FACE4894-2C47-4F1C-8AFF-9F214071F725}" type="presParOf" srcId="{9E2D3501-14E1-431E-83B6-2032BF6E00BE}" destId="{A4F5D632-4822-43D6-98FA-6D8AD2CE431A}" srcOrd="1" destOrd="0" presId="urn:microsoft.com/office/officeart/2005/8/layout/orgChart1"/>
    <dgm:cxn modelId="{2C605ED4-F55B-4FE6-A06C-8B996ABD6AD4}" type="presParOf" srcId="{20E245C4-478D-41A3-9D4B-F9126214E7C1}" destId="{9C3A70C2-E5D0-489E-9F36-847E87AA73B9}" srcOrd="1" destOrd="0" presId="urn:microsoft.com/office/officeart/2005/8/layout/orgChart1"/>
    <dgm:cxn modelId="{C4477285-3DBB-431B-B830-396FCC75AA57}" type="presParOf" srcId="{20E245C4-478D-41A3-9D4B-F9126214E7C1}" destId="{2B84265B-6B56-42BE-AC2B-3E14990B9B0E}" srcOrd="2" destOrd="0" presId="urn:microsoft.com/office/officeart/2005/8/layout/orgChart1"/>
    <dgm:cxn modelId="{2B4A60DE-DF5A-4E7C-BB1C-CDC69F210DC4}" type="presParOf" srcId="{C9B6A654-F0AF-424C-B56F-15EA11AF5867}" destId="{917DD522-AEB7-4917-94F5-91B84EFE4321}" srcOrd="2" destOrd="0" presId="urn:microsoft.com/office/officeart/2005/8/layout/orgChart1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35B93E-4E59-4C86-9ABE-47D3BA08CD67}" type="doc">
      <dgm:prSet loTypeId="urn:microsoft.com/office/officeart/2005/8/layout/process4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F346FE8-1909-4278-AD4F-0BED0571B760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П.00 Профессиональный цикл </a:t>
          </a:r>
        </a:p>
        <a:p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1764 часа</a:t>
          </a:r>
          <a:endParaRPr lang="ru-RU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5F42FD5-D884-4D33-A994-E48A0E85372A}" type="parTrans" cxnId="{5BE0AC1A-FBF1-479A-82AC-ED374B7F0F0D}">
      <dgm:prSet/>
      <dgm:spPr/>
      <dgm:t>
        <a:bodyPr/>
        <a:lstStyle/>
        <a:p>
          <a:endParaRPr lang="ru-RU"/>
        </a:p>
      </dgm:t>
    </dgm:pt>
    <dgm:pt modelId="{8FC98BA7-0CE4-42BA-A306-4C7BBD5A0546}" type="sibTrans" cxnId="{5BE0AC1A-FBF1-479A-82AC-ED374B7F0F0D}">
      <dgm:prSet/>
      <dgm:spPr/>
      <dgm:t>
        <a:bodyPr/>
        <a:lstStyle/>
        <a:p>
          <a:endParaRPr lang="ru-RU"/>
        </a:p>
      </dgm:t>
    </dgm:pt>
    <dgm:pt modelId="{9F34664D-0489-4338-A251-07DFE0DB6456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ОП.00 </a:t>
          </a:r>
          <a:r>
            <a:rPr lang="ru-RU" b="1" dirty="0" err="1" smtClean="0">
              <a:solidFill>
                <a:schemeClr val="tx2">
                  <a:lumMod val="75000"/>
                </a:schemeClr>
              </a:solidFill>
            </a:rPr>
            <a:t>Общепрофессиональные</a:t>
          </a:r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 дисциплины 618 часов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DDF9878C-4FDC-4166-85AF-029D11339DD6}" type="parTrans" cxnId="{02213F75-26CD-4646-AFC5-AFE6F3373FDA}">
      <dgm:prSet/>
      <dgm:spPr/>
      <dgm:t>
        <a:bodyPr/>
        <a:lstStyle/>
        <a:p>
          <a:endParaRPr lang="ru-RU"/>
        </a:p>
      </dgm:t>
    </dgm:pt>
    <dgm:pt modelId="{63023FD4-3CB5-49A2-AA81-AB790668CE59}" type="sibTrans" cxnId="{02213F75-26CD-4646-AFC5-AFE6F3373FDA}">
      <dgm:prSet/>
      <dgm:spPr/>
      <dgm:t>
        <a:bodyPr/>
        <a:lstStyle/>
        <a:p>
          <a:endParaRPr lang="ru-RU"/>
        </a:p>
      </dgm:t>
    </dgm:pt>
    <dgm:pt modelId="{D7CEED25-4D64-4FF2-ABBA-5F9DED99E1A1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tx2">
                  <a:lumMod val="50000"/>
                </a:schemeClr>
              </a:solidFill>
            </a:rPr>
            <a:t>ПМ.00 Профессиональные модули </a:t>
          </a:r>
        </a:p>
        <a:p>
          <a:r>
            <a:rPr lang="ru-RU" sz="3600" b="1" dirty="0" smtClean="0">
              <a:solidFill>
                <a:schemeClr val="tx2">
                  <a:lumMod val="50000"/>
                </a:schemeClr>
              </a:solidFill>
            </a:rPr>
            <a:t>1146 часов</a:t>
          </a:r>
          <a:endParaRPr lang="ru-RU" sz="3600" b="1" dirty="0">
            <a:solidFill>
              <a:schemeClr val="tx2">
                <a:lumMod val="50000"/>
              </a:schemeClr>
            </a:solidFill>
          </a:endParaRPr>
        </a:p>
      </dgm:t>
    </dgm:pt>
    <dgm:pt modelId="{C69FB8E0-8390-4505-A067-7F7A756FC8DA}" type="parTrans" cxnId="{7FAC5F69-BE03-4174-ADCF-4FBFF2173922}">
      <dgm:prSet/>
      <dgm:spPr/>
      <dgm:t>
        <a:bodyPr/>
        <a:lstStyle/>
        <a:p>
          <a:endParaRPr lang="ru-RU"/>
        </a:p>
      </dgm:t>
    </dgm:pt>
    <dgm:pt modelId="{076F4DA5-CB72-48E8-996B-139609688F3A}" type="sibTrans" cxnId="{7FAC5F69-BE03-4174-ADCF-4FBFF2173922}">
      <dgm:prSet/>
      <dgm:spPr/>
      <dgm:t>
        <a:bodyPr/>
        <a:lstStyle/>
        <a:p>
          <a:endParaRPr lang="ru-RU"/>
        </a:p>
      </dgm:t>
    </dgm:pt>
    <dgm:pt modelId="{27F04B65-E58D-44D3-A2B6-3E35BD5372B2}" type="pres">
      <dgm:prSet presAssocID="{2035B93E-4E59-4C86-9ABE-47D3BA08CD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1B4B98-B5A2-41D2-8796-5FA5B8C30966}" type="pres">
      <dgm:prSet presAssocID="{D7CEED25-4D64-4FF2-ABBA-5F9DED99E1A1}" presName="boxAndChildren" presStyleCnt="0"/>
      <dgm:spPr/>
    </dgm:pt>
    <dgm:pt modelId="{35973C43-3B6A-4501-8091-68012E1741F6}" type="pres">
      <dgm:prSet presAssocID="{D7CEED25-4D64-4FF2-ABBA-5F9DED99E1A1}" presName="parentTextBox" presStyleLbl="node1" presStyleIdx="0" presStyleCnt="3"/>
      <dgm:spPr/>
      <dgm:t>
        <a:bodyPr/>
        <a:lstStyle/>
        <a:p>
          <a:endParaRPr lang="ru-RU"/>
        </a:p>
      </dgm:t>
    </dgm:pt>
    <dgm:pt modelId="{DDF1BE40-AFE2-40D4-8CE0-D80DE47A360D}" type="pres">
      <dgm:prSet presAssocID="{63023FD4-3CB5-49A2-AA81-AB790668CE59}" presName="sp" presStyleCnt="0"/>
      <dgm:spPr/>
    </dgm:pt>
    <dgm:pt modelId="{3FDF6C03-E97F-4711-A1C9-C234A1ADD982}" type="pres">
      <dgm:prSet presAssocID="{9F34664D-0489-4338-A251-07DFE0DB6456}" presName="arrowAndChildren" presStyleCnt="0"/>
      <dgm:spPr/>
    </dgm:pt>
    <dgm:pt modelId="{49DC880C-1DD8-474E-819E-6A4BECC6A6B3}" type="pres">
      <dgm:prSet presAssocID="{9F34664D-0489-4338-A251-07DFE0DB6456}" presName="parentTextArrow" presStyleLbl="node1" presStyleIdx="1" presStyleCnt="3" custLinFactNeighborY="-1494"/>
      <dgm:spPr/>
      <dgm:t>
        <a:bodyPr/>
        <a:lstStyle/>
        <a:p>
          <a:endParaRPr lang="ru-RU"/>
        </a:p>
      </dgm:t>
    </dgm:pt>
    <dgm:pt modelId="{BA791302-BF50-439D-9711-4F31ABF0357F}" type="pres">
      <dgm:prSet presAssocID="{8FC98BA7-0CE4-42BA-A306-4C7BBD5A0546}" presName="sp" presStyleCnt="0"/>
      <dgm:spPr/>
    </dgm:pt>
    <dgm:pt modelId="{A1170626-41B8-4D48-B2E4-79780C7E7573}" type="pres">
      <dgm:prSet presAssocID="{6F346FE8-1909-4278-AD4F-0BED0571B760}" presName="arrowAndChildren" presStyleCnt="0"/>
      <dgm:spPr/>
    </dgm:pt>
    <dgm:pt modelId="{F3D5C38B-E90A-4886-BDAC-02CFB2955F87}" type="pres">
      <dgm:prSet presAssocID="{6F346FE8-1909-4278-AD4F-0BED0571B760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5BE0AC1A-FBF1-479A-82AC-ED374B7F0F0D}" srcId="{2035B93E-4E59-4C86-9ABE-47D3BA08CD67}" destId="{6F346FE8-1909-4278-AD4F-0BED0571B760}" srcOrd="0" destOrd="0" parTransId="{95F42FD5-D884-4D33-A994-E48A0E85372A}" sibTransId="{8FC98BA7-0CE4-42BA-A306-4C7BBD5A0546}"/>
    <dgm:cxn modelId="{247895D8-2206-49C3-8D43-FEE7FED59307}" type="presOf" srcId="{2035B93E-4E59-4C86-9ABE-47D3BA08CD67}" destId="{27F04B65-E58D-44D3-A2B6-3E35BD5372B2}" srcOrd="0" destOrd="0" presId="urn:microsoft.com/office/officeart/2005/8/layout/process4"/>
    <dgm:cxn modelId="{0133EC1B-EF95-4419-B2BC-AE2ACEB77D14}" type="presOf" srcId="{D7CEED25-4D64-4FF2-ABBA-5F9DED99E1A1}" destId="{35973C43-3B6A-4501-8091-68012E1741F6}" srcOrd="0" destOrd="0" presId="urn:microsoft.com/office/officeart/2005/8/layout/process4"/>
    <dgm:cxn modelId="{7FAC5F69-BE03-4174-ADCF-4FBFF2173922}" srcId="{2035B93E-4E59-4C86-9ABE-47D3BA08CD67}" destId="{D7CEED25-4D64-4FF2-ABBA-5F9DED99E1A1}" srcOrd="2" destOrd="0" parTransId="{C69FB8E0-8390-4505-A067-7F7A756FC8DA}" sibTransId="{076F4DA5-CB72-48E8-996B-139609688F3A}"/>
    <dgm:cxn modelId="{02213F75-26CD-4646-AFC5-AFE6F3373FDA}" srcId="{2035B93E-4E59-4C86-9ABE-47D3BA08CD67}" destId="{9F34664D-0489-4338-A251-07DFE0DB6456}" srcOrd="1" destOrd="0" parTransId="{DDF9878C-4FDC-4166-85AF-029D11339DD6}" sibTransId="{63023FD4-3CB5-49A2-AA81-AB790668CE59}"/>
    <dgm:cxn modelId="{3C28AC03-63AF-4DF3-A06F-36089919DDF1}" type="presOf" srcId="{9F34664D-0489-4338-A251-07DFE0DB6456}" destId="{49DC880C-1DD8-474E-819E-6A4BECC6A6B3}" srcOrd="0" destOrd="0" presId="urn:microsoft.com/office/officeart/2005/8/layout/process4"/>
    <dgm:cxn modelId="{C0612F50-E7C8-4718-BA36-1A80281B2A81}" type="presOf" srcId="{6F346FE8-1909-4278-AD4F-0BED0571B760}" destId="{F3D5C38B-E90A-4886-BDAC-02CFB2955F87}" srcOrd="0" destOrd="0" presId="urn:microsoft.com/office/officeart/2005/8/layout/process4"/>
    <dgm:cxn modelId="{51752F62-BFF1-46D1-8F6F-87C1E9FAC9C6}" type="presParOf" srcId="{27F04B65-E58D-44D3-A2B6-3E35BD5372B2}" destId="{5E1B4B98-B5A2-41D2-8796-5FA5B8C30966}" srcOrd="0" destOrd="0" presId="urn:microsoft.com/office/officeart/2005/8/layout/process4"/>
    <dgm:cxn modelId="{9CDC33BE-C7AC-4FA8-B8A0-0D756F95ABD0}" type="presParOf" srcId="{5E1B4B98-B5A2-41D2-8796-5FA5B8C30966}" destId="{35973C43-3B6A-4501-8091-68012E1741F6}" srcOrd="0" destOrd="0" presId="urn:microsoft.com/office/officeart/2005/8/layout/process4"/>
    <dgm:cxn modelId="{1515D5D3-D8BC-451C-9974-C70ACD71140B}" type="presParOf" srcId="{27F04B65-E58D-44D3-A2B6-3E35BD5372B2}" destId="{DDF1BE40-AFE2-40D4-8CE0-D80DE47A360D}" srcOrd="1" destOrd="0" presId="urn:microsoft.com/office/officeart/2005/8/layout/process4"/>
    <dgm:cxn modelId="{FE4E6584-7541-46CB-920B-0DB7FCF8FEEE}" type="presParOf" srcId="{27F04B65-E58D-44D3-A2B6-3E35BD5372B2}" destId="{3FDF6C03-E97F-4711-A1C9-C234A1ADD982}" srcOrd="2" destOrd="0" presId="urn:microsoft.com/office/officeart/2005/8/layout/process4"/>
    <dgm:cxn modelId="{FAA41E8E-BA5C-46CF-A5AC-43C0F4E2BDF5}" type="presParOf" srcId="{3FDF6C03-E97F-4711-A1C9-C234A1ADD982}" destId="{49DC880C-1DD8-474E-819E-6A4BECC6A6B3}" srcOrd="0" destOrd="0" presId="urn:microsoft.com/office/officeart/2005/8/layout/process4"/>
    <dgm:cxn modelId="{4FDED01A-7558-46B5-91DA-431D29D050C0}" type="presParOf" srcId="{27F04B65-E58D-44D3-A2B6-3E35BD5372B2}" destId="{BA791302-BF50-439D-9711-4F31ABF0357F}" srcOrd="3" destOrd="0" presId="urn:microsoft.com/office/officeart/2005/8/layout/process4"/>
    <dgm:cxn modelId="{DDB42E3B-0C46-4467-BA02-BF80CEF552D3}" type="presParOf" srcId="{27F04B65-E58D-44D3-A2B6-3E35BD5372B2}" destId="{A1170626-41B8-4D48-B2E4-79780C7E7573}" srcOrd="4" destOrd="0" presId="urn:microsoft.com/office/officeart/2005/8/layout/process4"/>
    <dgm:cxn modelId="{E3416D4E-C5CF-4AFE-A742-1285AC40B9CC}" type="presParOf" srcId="{A1170626-41B8-4D48-B2E4-79780C7E7573}" destId="{F3D5C38B-E90A-4886-BDAC-02CFB2955F87}" srcOrd="0" destOrd="0" presId="urn:microsoft.com/office/officeart/2005/8/layout/process4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E091E3-69AF-4E1A-B0C6-F960CEC22107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BE3D16A-EE62-41A3-AC52-2CC673694279}">
      <dgm:prSet phldrT="[Текст]"/>
      <dgm:spPr/>
      <dgm:t>
        <a:bodyPr/>
        <a:lstStyle/>
        <a:p>
          <a:r>
            <a:rPr lang="ru-RU" dirty="0" smtClean="0"/>
            <a:t>ОП.01</a:t>
          </a:r>
          <a:endParaRPr lang="ru-RU" dirty="0"/>
        </a:p>
      </dgm:t>
    </dgm:pt>
    <dgm:pt modelId="{AD5CF0AC-6B48-49D4-A599-493465F6C891}" type="parTrans" cxnId="{4E17743A-BB85-4489-9AF1-B938C9183997}">
      <dgm:prSet/>
      <dgm:spPr/>
      <dgm:t>
        <a:bodyPr/>
        <a:lstStyle/>
        <a:p>
          <a:endParaRPr lang="ru-RU"/>
        </a:p>
      </dgm:t>
    </dgm:pt>
    <dgm:pt modelId="{9F00880B-8A94-4AD4-9CFE-5FEFFAF366DB}" type="sibTrans" cxnId="{4E17743A-BB85-4489-9AF1-B938C9183997}">
      <dgm:prSet/>
      <dgm:spPr/>
      <dgm:t>
        <a:bodyPr/>
        <a:lstStyle/>
        <a:p>
          <a:endParaRPr lang="ru-RU"/>
        </a:p>
      </dgm:t>
    </dgm:pt>
    <dgm:pt modelId="{A3F237C2-97E4-48B8-80E4-E8CD2FDE153E}">
      <dgm:prSet phldrT="[Текст]"/>
      <dgm:spPr/>
      <dgm:t>
        <a:bodyPr/>
        <a:lstStyle/>
        <a:p>
          <a:r>
            <a:rPr lang="ru-RU" smtClean="0"/>
            <a:t>ОП.02</a:t>
          </a:r>
          <a:endParaRPr lang="ru-RU" dirty="0"/>
        </a:p>
      </dgm:t>
    </dgm:pt>
    <dgm:pt modelId="{9E8BCCFE-628B-4B30-B8B2-CFC583CB69D7}" type="parTrans" cxnId="{AED73FD7-30E4-423D-AF7E-850DA14A84E2}">
      <dgm:prSet/>
      <dgm:spPr/>
      <dgm:t>
        <a:bodyPr/>
        <a:lstStyle/>
        <a:p>
          <a:endParaRPr lang="ru-RU"/>
        </a:p>
      </dgm:t>
    </dgm:pt>
    <dgm:pt modelId="{4A62BA59-4EAD-4BD4-9CAD-0A1A3EA5E156}" type="sibTrans" cxnId="{AED73FD7-30E4-423D-AF7E-850DA14A84E2}">
      <dgm:prSet/>
      <dgm:spPr/>
      <dgm:t>
        <a:bodyPr/>
        <a:lstStyle/>
        <a:p>
          <a:endParaRPr lang="ru-RU"/>
        </a:p>
      </dgm:t>
    </dgm:pt>
    <dgm:pt modelId="{43137B95-237F-4622-9620-0BE5B4387C44}">
      <dgm:prSet phldrT="[Текст]"/>
      <dgm:spPr/>
      <dgm:t>
        <a:bodyPr/>
        <a:lstStyle/>
        <a:p>
          <a:r>
            <a:rPr lang="ru-RU" dirty="0" smtClean="0"/>
            <a:t>ОП.03</a:t>
          </a:r>
          <a:endParaRPr lang="ru-RU" dirty="0"/>
        </a:p>
      </dgm:t>
    </dgm:pt>
    <dgm:pt modelId="{5F5D3091-EC05-4E4D-9743-8B667A5C83E1}" type="parTrans" cxnId="{787D05C6-E08C-4A9A-8810-4B4E64E366B0}">
      <dgm:prSet/>
      <dgm:spPr/>
      <dgm:t>
        <a:bodyPr/>
        <a:lstStyle/>
        <a:p>
          <a:endParaRPr lang="ru-RU"/>
        </a:p>
      </dgm:t>
    </dgm:pt>
    <dgm:pt modelId="{EEAEF6AD-F49D-4ED2-981D-9CAB4EF348E9}" type="sibTrans" cxnId="{787D05C6-E08C-4A9A-8810-4B4E64E366B0}">
      <dgm:prSet/>
      <dgm:spPr/>
      <dgm:t>
        <a:bodyPr/>
        <a:lstStyle/>
        <a:p>
          <a:endParaRPr lang="ru-RU"/>
        </a:p>
      </dgm:t>
    </dgm:pt>
    <dgm:pt modelId="{7C1CB2BA-71A2-4756-B94C-39D4BA88E4E1}">
      <dgm:prSet phldrT="[Текст]"/>
      <dgm:spPr/>
      <dgm:t>
        <a:bodyPr/>
        <a:lstStyle/>
        <a:p>
          <a:r>
            <a:rPr lang="ru-RU" dirty="0" smtClean="0"/>
            <a:t>ОП.04</a:t>
          </a:r>
          <a:endParaRPr lang="ru-RU" dirty="0"/>
        </a:p>
      </dgm:t>
    </dgm:pt>
    <dgm:pt modelId="{21AFDB1C-F071-4F2D-8A24-E81B3B184DF4}" type="parTrans" cxnId="{8B4EFD03-CB27-4D05-A445-373A81A03895}">
      <dgm:prSet/>
      <dgm:spPr/>
      <dgm:t>
        <a:bodyPr/>
        <a:lstStyle/>
        <a:p>
          <a:endParaRPr lang="ru-RU"/>
        </a:p>
      </dgm:t>
    </dgm:pt>
    <dgm:pt modelId="{FADB61E6-C057-4A42-9CAE-624FE544ACC6}" type="sibTrans" cxnId="{8B4EFD03-CB27-4D05-A445-373A81A03895}">
      <dgm:prSet/>
      <dgm:spPr/>
      <dgm:t>
        <a:bodyPr/>
        <a:lstStyle/>
        <a:p>
          <a:endParaRPr lang="ru-RU"/>
        </a:p>
      </dgm:t>
    </dgm:pt>
    <dgm:pt modelId="{9E82929E-332D-47E1-895A-07FB28C2E535}">
      <dgm:prSet phldrT="[Текст]"/>
      <dgm:spPr/>
      <dgm:t>
        <a:bodyPr/>
        <a:lstStyle/>
        <a:p>
          <a:r>
            <a:rPr lang="ru-RU" dirty="0" smtClean="0"/>
            <a:t>ОП.08</a:t>
          </a:r>
          <a:endParaRPr lang="ru-RU" dirty="0"/>
        </a:p>
      </dgm:t>
    </dgm:pt>
    <dgm:pt modelId="{DE4EEC57-B450-44A8-821F-DA6212D11FC0}" type="parTrans" cxnId="{7EBF84BE-BB91-4C07-BC4B-C950712EE400}">
      <dgm:prSet/>
      <dgm:spPr/>
      <dgm:t>
        <a:bodyPr/>
        <a:lstStyle/>
        <a:p>
          <a:endParaRPr lang="ru-RU"/>
        </a:p>
      </dgm:t>
    </dgm:pt>
    <dgm:pt modelId="{7A041CC4-5B72-4C93-B0DD-A72DF6122D83}" type="sibTrans" cxnId="{7EBF84BE-BB91-4C07-BC4B-C950712EE400}">
      <dgm:prSet/>
      <dgm:spPr/>
      <dgm:t>
        <a:bodyPr/>
        <a:lstStyle/>
        <a:p>
          <a:endParaRPr lang="ru-RU"/>
        </a:p>
      </dgm:t>
    </dgm:pt>
    <dgm:pt modelId="{9139CC22-3CFF-4C92-95EB-1CBF16C697D7}">
      <dgm:prSet phldrT="[Текст]"/>
      <dgm:spPr/>
      <dgm:t>
        <a:bodyPr/>
        <a:lstStyle/>
        <a:p>
          <a:r>
            <a:rPr lang="ru-RU" dirty="0" smtClean="0"/>
            <a:t>ОП.06</a:t>
          </a:r>
          <a:endParaRPr lang="ru-RU" dirty="0"/>
        </a:p>
      </dgm:t>
    </dgm:pt>
    <dgm:pt modelId="{B62AC38D-7EC0-4B64-8640-44BF95A7B2B7}" type="parTrans" cxnId="{D4F4C2D5-D46C-47BD-8FAA-403E569E996F}">
      <dgm:prSet/>
      <dgm:spPr/>
      <dgm:t>
        <a:bodyPr/>
        <a:lstStyle/>
        <a:p>
          <a:endParaRPr lang="ru-RU"/>
        </a:p>
      </dgm:t>
    </dgm:pt>
    <dgm:pt modelId="{CC446548-55EC-4D5B-8960-94F2D3AE0AD2}" type="sibTrans" cxnId="{D4F4C2D5-D46C-47BD-8FAA-403E569E996F}">
      <dgm:prSet/>
      <dgm:spPr/>
      <dgm:t>
        <a:bodyPr/>
        <a:lstStyle/>
        <a:p>
          <a:endParaRPr lang="ru-RU"/>
        </a:p>
      </dgm:t>
    </dgm:pt>
    <dgm:pt modelId="{D0B2A981-B2FA-443D-AAC3-49FF74252B7B}">
      <dgm:prSet phldrT="[Текст]"/>
      <dgm:spPr/>
      <dgm:t>
        <a:bodyPr/>
        <a:lstStyle/>
        <a:p>
          <a:r>
            <a:rPr lang="ru-RU" dirty="0" smtClean="0"/>
            <a:t>ОП.05</a:t>
          </a:r>
          <a:endParaRPr lang="ru-RU" dirty="0"/>
        </a:p>
      </dgm:t>
    </dgm:pt>
    <dgm:pt modelId="{6FC07DEE-5DE3-4E8C-ACA3-57218599F2C9}" type="parTrans" cxnId="{2A58E2E6-0473-4D7B-BABF-ED2590474F35}">
      <dgm:prSet/>
      <dgm:spPr/>
      <dgm:t>
        <a:bodyPr/>
        <a:lstStyle/>
        <a:p>
          <a:endParaRPr lang="ru-RU"/>
        </a:p>
      </dgm:t>
    </dgm:pt>
    <dgm:pt modelId="{20B30A05-6A3F-42BE-99EB-9426CE2177F3}" type="sibTrans" cxnId="{2A58E2E6-0473-4D7B-BABF-ED2590474F35}">
      <dgm:prSet/>
      <dgm:spPr/>
      <dgm:t>
        <a:bodyPr/>
        <a:lstStyle/>
        <a:p>
          <a:endParaRPr lang="ru-RU"/>
        </a:p>
      </dgm:t>
    </dgm:pt>
    <dgm:pt modelId="{9579A613-A89E-46BB-B4F2-E2A015EE20CE}">
      <dgm:prSet phldrT="[Текст]"/>
      <dgm:spPr/>
      <dgm:t>
        <a:bodyPr/>
        <a:lstStyle/>
        <a:p>
          <a:r>
            <a:rPr lang="ru-RU" dirty="0" smtClean="0"/>
            <a:t>ОП.09</a:t>
          </a:r>
          <a:endParaRPr lang="ru-RU" dirty="0"/>
        </a:p>
      </dgm:t>
    </dgm:pt>
    <dgm:pt modelId="{FEEC4EDE-5CA4-49FA-A383-A903D03D25D7}" type="parTrans" cxnId="{2E02E9C4-8E85-4831-8544-E8A54A4FEA74}">
      <dgm:prSet/>
      <dgm:spPr/>
      <dgm:t>
        <a:bodyPr/>
        <a:lstStyle/>
        <a:p>
          <a:endParaRPr lang="ru-RU"/>
        </a:p>
      </dgm:t>
    </dgm:pt>
    <dgm:pt modelId="{AAAEDF13-D118-4F71-83E6-2F37D214EC44}" type="sibTrans" cxnId="{2E02E9C4-8E85-4831-8544-E8A54A4FEA74}">
      <dgm:prSet/>
      <dgm:spPr/>
      <dgm:t>
        <a:bodyPr/>
        <a:lstStyle/>
        <a:p>
          <a:endParaRPr lang="ru-RU"/>
        </a:p>
      </dgm:t>
    </dgm:pt>
    <dgm:pt modelId="{0D89495C-2638-49C4-9496-635332EE4EF2}">
      <dgm:prSet phldrT="[Текст]"/>
      <dgm:spPr/>
      <dgm:t>
        <a:bodyPr/>
        <a:lstStyle/>
        <a:p>
          <a:r>
            <a:rPr lang="ru-RU" dirty="0" smtClean="0"/>
            <a:t>ОП.10</a:t>
          </a:r>
          <a:endParaRPr lang="ru-RU" dirty="0"/>
        </a:p>
      </dgm:t>
    </dgm:pt>
    <dgm:pt modelId="{1CE15D13-9E8B-4760-82D2-D8973A470F2B}" type="parTrans" cxnId="{6BD5D5DC-41EC-452F-9B43-8E424EB7B056}">
      <dgm:prSet/>
      <dgm:spPr/>
      <dgm:t>
        <a:bodyPr/>
        <a:lstStyle/>
        <a:p>
          <a:endParaRPr lang="ru-RU"/>
        </a:p>
      </dgm:t>
    </dgm:pt>
    <dgm:pt modelId="{D799DC50-4882-45B0-956E-A2A88D9BA41D}" type="sibTrans" cxnId="{6BD5D5DC-41EC-452F-9B43-8E424EB7B056}">
      <dgm:prSet/>
      <dgm:spPr/>
      <dgm:t>
        <a:bodyPr/>
        <a:lstStyle/>
        <a:p>
          <a:endParaRPr lang="ru-RU"/>
        </a:p>
      </dgm:t>
    </dgm:pt>
    <dgm:pt modelId="{DE1E61C3-B142-4999-B22F-1655C7EC6ED0}">
      <dgm:prSet/>
      <dgm:spPr/>
      <dgm:t>
        <a:bodyPr/>
        <a:lstStyle/>
        <a:p>
          <a:r>
            <a:rPr lang="ru-RU" dirty="0" smtClean="0"/>
            <a:t>ОП.07</a:t>
          </a:r>
          <a:endParaRPr lang="ru-RU" dirty="0"/>
        </a:p>
      </dgm:t>
    </dgm:pt>
    <dgm:pt modelId="{30268EB1-1C12-4ADC-9CDE-131315DC6DCA}" type="parTrans" cxnId="{DB7565D7-D8B1-4FB2-A627-B12163115411}">
      <dgm:prSet/>
      <dgm:spPr/>
      <dgm:t>
        <a:bodyPr/>
        <a:lstStyle/>
        <a:p>
          <a:endParaRPr lang="ru-RU"/>
        </a:p>
      </dgm:t>
    </dgm:pt>
    <dgm:pt modelId="{90FE3BA3-C7F4-4F8B-9AF1-BB58608EB449}" type="sibTrans" cxnId="{DB7565D7-D8B1-4FB2-A627-B12163115411}">
      <dgm:prSet/>
      <dgm:spPr/>
      <dgm:t>
        <a:bodyPr/>
        <a:lstStyle/>
        <a:p>
          <a:endParaRPr lang="ru-RU"/>
        </a:p>
      </dgm:t>
    </dgm:pt>
    <dgm:pt modelId="{A485AA8E-4195-44E9-A0A8-934E5E870074}" type="pres">
      <dgm:prSet presAssocID="{ECE091E3-69AF-4E1A-B0C6-F960CEC2210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EC50DC4-9CCC-4DAB-94CC-1D18741386B5}" type="pres">
      <dgm:prSet presAssocID="{3BE3D16A-EE62-41A3-AC52-2CC673694279}" presName="compNode" presStyleCnt="0"/>
      <dgm:spPr/>
    </dgm:pt>
    <dgm:pt modelId="{3E8A1CEA-ADB9-431A-BE2C-063E987B3F43}" type="pres">
      <dgm:prSet presAssocID="{3BE3D16A-EE62-41A3-AC52-2CC673694279}" presName="dummyConnPt" presStyleCnt="0"/>
      <dgm:spPr/>
    </dgm:pt>
    <dgm:pt modelId="{9873CF22-C5F5-4B4F-A651-EC1646525C88}" type="pres">
      <dgm:prSet presAssocID="{3BE3D16A-EE62-41A3-AC52-2CC673694279}" presName="node" presStyleLbl="node1" presStyleIdx="0" presStyleCnt="10" custLinFactNeighborX="-2739" custLinFactNeighborY="-2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CEC97-FAB1-4816-AA5A-5F1527F33C41}" type="pres">
      <dgm:prSet presAssocID="{9F00880B-8A94-4AD4-9CFE-5FEFFAF366DB}" presName="sibTrans" presStyleLbl="bgSibTrans2D1" presStyleIdx="0" presStyleCnt="9"/>
      <dgm:spPr/>
      <dgm:t>
        <a:bodyPr/>
        <a:lstStyle/>
        <a:p>
          <a:endParaRPr lang="ru-RU"/>
        </a:p>
      </dgm:t>
    </dgm:pt>
    <dgm:pt modelId="{C53AA15A-9424-4F44-8664-2E1F0447B4DE}" type="pres">
      <dgm:prSet presAssocID="{A3F237C2-97E4-48B8-80E4-E8CD2FDE153E}" presName="compNode" presStyleCnt="0"/>
      <dgm:spPr/>
    </dgm:pt>
    <dgm:pt modelId="{9545EBC8-16EF-46E9-922A-B7CE64CFCF1A}" type="pres">
      <dgm:prSet presAssocID="{A3F237C2-97E4-48B8-80E4-E8CD2FDE153E}" presName="dummyConnPt" presStyleCnt="0"/>
      <dgm:spPr/>
    </dgm:pt>
    <dgm:pt modelId="{03E0E4F6-C173-45F8-B3FD-30C813E3E16B}" type="pres">
      <dgm:prSet presAssocID="{A3F237C2-97E4-48B8-80E4-E8CD2FDE153E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FD5BE-2F61-44AD-82D2-2176840E1F30}" type="pres">
      <dgm:prSet presAssocID="{4A62BA59-4EAD-4BD4-9CAD-0A1A3EA5E156}" presName="sibTrans" presStyleLbl="bgSibTrans2D1" presStyleIdx="1" presStyleCnt="9"/>
      <dgm:spPr/>
      <dgm:t>
        <a:bodyPr/>
        <a:lstStyle/>
        <a:p>
          <a:endParaRPr lang="ru-RU"/>
        </a:p>
      </dgm:t>
    </dgm:pt>
    <dgm:pt modelId="{FB0DF4F7-9921-46A0-BBA3-10B455817F0F}" type="pres">
      <dgm:prSet presAssocID="{43137B95-237F-4622-9620-0BE5B4387C44}" presName="compNode" presStyleCnt="0"/>
      <dgm:spPr/>
    </dgm:pt>
    <dgm:pt modelId="{1535D11B-BADD-4CDC-983C-B561CA19999C}" type="pres">
      <dgm:prSet presAssocID="{43137B95-237F-4622-9620-0BE5B4387C44}" presName="dummyConnPt" presStyleCnt="0"/>
      <dgm:spPr/>
    </dgm:pt>
    <dgm:pt modelId="{6F505402-4C4D-407D-A8C2-59144AE1BB36}" type="pres">
      <dgm:prSet presAssocID="{43137B95-237F-4622-9620-0BE5B4387C4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68C49-A640-430A-AFA7-8BD66F935405}" type="pres">
      <dgm:prSet presAssocID="{EEAEF6AD-F49D-4ED2-981D-9CAB4EF348E9}" presName="sibTrans" presStyleLbl="bgSibTrans2D1" presStyleIdx="2" presStyleCnt="9"/>
      <dgm:spPr/>
      <dgm:t>
        <a:bodyPr/>
        <a:lstStyle/>
        <a:p>
          <a:endParaRPr lang="ru-RU"/>
        </a:p>
      </dgm:t>
    </dgm:pt>
    <dgm:pt modelId="{FDEDF3EB-21FE-49CE-BF1E-23442C21F028}" type="pres">
      <dgm:prSet presAssocID="{7C1CB2BA-71A2-4756-B94C-39D4BA88E4E1}" presName="compNode" presStyleCnt="0"/>
      <dgm:spPr/>
    </dgm:pt>
    <dgm:pt modelId="{4D77E9A8-7E17-487F-B22F-7B08D906B0F6}" type="pres">
      <dgm:prSet presAssocID="{7C1CB2BA-71A2-4756-B94C-39D4BA88E4E1}" presName="dummyConnPt" presStyleCnt="0"/>
      <dgm:spPr/>
    </dgm:pt>
    <dgm:pt modelId="{7CB3EC6A-6E7E-4227-AB8E-63D235587A4D}" type="pres">
      <dgm:prSet presAssocID="{7C1CB2BA-71A2-4756-B94C-39D4BA88E4E1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C9B3F-EED1-4EE8-9155-62F9DD913E35}" type="pres">
      <dgm:prSet presAssocID="{FADB61E6-C057-4A42-9CAE-624FE544ACC6}" presName="sibTrans" presStyleLbl="bgSibTrans2D1" presStyleIdx="3" presStyleCnt="9"/>
      <dgm:spPr/>
      <dgm:t>
        <a:bodyPr/>
        <a:lstStyle/>
        <a:p>
          <a:endParaRPr lang="ru-RU"/>
        </a:p>
      </dgm:t>
    </dgm:pt>
    <dgm:pt modelId="{646BFA4F-734B-4A18-8A82-F7822FD8219C}" type="pres">
      <dgm:prSet presAssocID="{9E82929E-332D-47E1-895A-07FB28C2E535}" presName="compNode" presStyleCnt="0"/>
      <dgm:spPr/>
    </dgm:pt>
    <dgm:pt modelId="{4F9FBB1B-2128-4273-AE08-44878643129A}" type="pres">
      <dgm:prSet presAssocID="{9E82929E-332D-47E1-895A-07FB28C2E535}" presName="dummyConnPt" presStyleCnt="0"/>
      <dgm:spPr/>
    </dgm:pt>
    <dgm:pt modelId="{BFAE26E8-4326-4041-BC43-D0381CB49437}" type="pres">
      <dgm:prSet presAssocID="{9E82929E-332D-47E1-895A-07FB28C2E53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BE195-DB92-44C6-9303-AF6D80636BEE}" type="pres">
      <dgm:prSet presAssocID="{7A041CC4-5B72-4C93-B0DD-A72DF6122D83}" presName="sibTrans" presStyleLbl="bgSibTrans2D1" presStyleIdx="4" presStyleCnt="9"/>
      <dgm:spPr/>
      <dgm:t>
        <a:bodyPr/>
        <a:lstStyle/>
        <a:p>
          <a:endParaRPr lang="ru-RU"/>
        </a:p>
      </dgm:t>
    </dgm:pt>
    <dgm:pt modelId="{DA8843D0-0A02-4363-86F1-AE2CFCF7EB2A}" type="pres">
      <dgm:prSet presAssocID="{DE1E61C3-B142-4999-B22F-1655C7EC6ED0}" presName="compNode" presStyleCnt="0"/>
      <dgm:spPr/>
    </dgm:pt>
    <dgm:pt modelId="{B2696F07-411F-47C8-9DC1-A8FD651EBEE0}" type="pres">
      <dgm:prSet presAssocID="{DE1E61C3-B142-4999-B22F-1655C7EC6ED0}" presName="dummyConnPt" presStyleCnt="0"/>
      <dgm:spPr/>
    </dgm:pt>
    <dgm:pt modelId="{A6E6F9F2-1B0C-40DC-B94B-4E4FA75E55F9}" type="pres">
      <dgm:prSet presAssocID="{DE1E61C3-B142-4999-B22F-1655C7EC6ED0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10324-0B95-453F-8E80-380C451ABB6B}" type="pres">
      <dgm:prSet presAssocID="{90FE3BA3-C7F4-4F8B-9AF1-BB58608EB449}" presName="sibTrans" presStyleLbl="bgSibTrans2D1" presStyleIdx="5" presStyleCnt="9"/>
      <dgm:spPr/>
      <dgm:t>
        <a:bodyPr/>
        <a:lstStyle/>
        <a:p>
          <a:endParaRPr lang="ru-RU"/>
        </a:p>
      </dgm:t>
    </dgm:pt>
    <dgm:pt modelId="{5809BCC0-D0C0-452C-B667-3FAC4A7AEBB3}" type="pres">
      <dgm:prSet presAssocID="{9139CC22-3CFF-4C92-95EB-1CBF16C697D7}" presName="compNode" presStyleCnt="0"/>
      <dgm:spPr/>
    </dgm:pt>
    <dgm:pt modelId="{46FFD7CB-F497-4071-9631-82450D29AF5C}" type="pres">
      <dgm:prSet presAssocID="{9139CC22-3CFF-4C92-95EB-1CBF16C697D7}" presName="dummyConnPt" presStyleCnt="0"/>
      <dgm:spPr/>
    </dgm:pt>
    <dgm:pt modelId="{D38C5754-783D-45D7-B4DB-23738BA9782E}" type="pres">
      <dgm:prSet presAssocID="{9139CC22-3CFF-4C92-95EB-1CBF16C697D7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F1A52-8E68-4E8F-A6B6-04F4AF3ABD63}" type="pres">
      <dgm:prSet presAssocID="{CC446548-55EC-4D5B-8960-94F2D3AE0AD2}" presName="sibTrans" presStyleLbl="bgSibTrans2D1" presStyleIdx="6" presStyleCnt="9"/>
      <dgm:spPr/>
      <dgm:t>
        <a:bodyPr/>
        <a:lstStyle/>
        <a:p>
          <a:endParaRPr lang="ru-RU"/>
        </a:p>
      </dgm:t>
    </dgm:pt>
    <dgm:pt modelId="{4B7653A2-7254-44EF-BAFA-27BBFCD8BEA9}" type="pres">
      <dgm:prSet presAssocID="{D0B2A981-B2FA-443D-AAC3-49FF74252B7B}" presName="compNode" presStyleCnt="0"/>
      <dgm:spPr/>
    </dgm:pt>
    <dgm:pt modelId="{4E2C448F-3018-43F3-A511-7E38C8FC6F9F}" type="pres">
      <dgm:prSet presAssocID="{D0B2A981-B2FA-443D-AAC3-49FF74252B7B}" presName="dummyConnPt" presStyleCnt="0"/>
      <dgm:spPr/>
    </dgm:pt>
    <dgm:pt modelId="{C716066E-DDDB-433C-ABDB-CD3805B0337D}" type="pres">
      <dgm:prSet presAssocID="{D0B2A981-B2FA-443D-AAC3-49FF74252B7B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0B563-5563-4A24-A62C-D14E38D0F403}" type="pres">
      <dgm:prSet presAssocID="{20B30A05-6A3F-42BE-99EB-9426CE2177F3}" presName="sibTrans" presStyleLbl="bgSibTrans2D1" presStyleIdx="7" presStyleCnt="9"/>
      <dgm:spPr/>
      <dgm:t>
        <a:bodyPr/>
        <a:lstStyle/>
        <a:p>
          <a:endParaRPr lang="ru-RU"/>
        </a:p>
      </dgm:t>
    </dgm:pt>
    <dgm:pt modelId="{E303144F-13CE-4332-B844-503DFC433962}" type="pres">
      <dgm:prSet presAssocID="{9579A613-A89E-46BB-B4F2-E2A015EE20CE}" presName="compNode" presStyleCnt="0"/>
      <dgm:spPr/>
    </dgm:pt>
    <dgm:pt modelId="{59430E6D-27D0-420B-856C-8B77865C6B5B}" type="pres">
      <dgm:prSet presAssocID="{9579A613-A89E-46BB-B4F2-E2A015EE20CE}" presName="dummyConnPt" presStyleCnt="0"/>
      <dgm:spPr/>
    </dgm:pt>
    <dgm:pt modelId="{75AEDF3A-BB3B-4D24-8752-A0C2956741D2}" type="pres">
      <dgm:prSet presAssocID="{9579A613-A89E-46BB-B4F2-E2A015EE20CE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C5BEF-BC42-42D2-B4A2-1CD3CAD42A09}" type="pres">
      <dgm:prSet presAssocID="{AAAEDF13-D118-4F71-83E6-2F37D214EC44}" presName="sibTrans" presStyleLbl="bgSibTrans2D1" presStyleIdx="8" presStyleCnt="9"/>
      <dgm:spPr/>
      <dgm:t>
        <a:bodyPr/>
        <a:lstStyle/>
        <a:p>
          <a:endParaRPr lang="ru-RU"/>
        </a:p>
      </dgm:t>
    </dgm:pt>
    <dgm:pt modelId="{08640E00-2940-433E-9A64-A7F3E7F27860}" type="pres">
      <dgm:prSet presAssocID="{0D89495C-2638-49C4-9496-635332EE4EF2}" presName="compNode" presStyleCnt="0"/>
      <dgm:spPr/>
    </dgm:pt>
    <dgm:pt modelId="{03ECAE4F-3F88-40E3-8A5E-71560A905AA1}" type="pres">
      <dgm:prSet presAssocID="{0D89495C-2638-49C4-9496-635332EE4EF2}" presName="dummyConnPt" presStyleCnt="0"/>
      <dgm:spPr/>
    </dgm:pt>
    <dgm:pt modelId="{B62A5B66-FCF4-4E41-A461-58D4BE394AA6}" type="pres">
      <dgm:prSet presAssocID="{0D89495C-2638-49C4-9496-635332EE4EF2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8D7F57-CC79-4F8A-86DA-9FA2431F07A9}" type="presOf" srcId="{90FE3BA3-C7F4-4F8B-9AF1-BB58608EB449}" destId="{96810324-0B95-453F-8E80-380C451ABB6B}" srcOrd="0" destOrd="0" presId="urn:microsoft.com/office/officeart/2005/8/layout/bProcess4"/>
    <dgm:cxn modelId="{E9B1B199-BE1B-4EC0-B92B-D5612D595CDA}" type="presOf" srcId="{9E82929E-332D-47E1-895A-07FB28C2E535}" destId="{BFAE26E8-4326-4041-BC43-D0381CB49437}" srcOrd="0" destOrd="0" presId="urn:microsoft.com/office/officeart/2005/8/layout/bProcess4"/>
    <dgm:cxn modelId="{ED630352-7D49-4D49-8A62-FBB3186E4E41}" type="presOf" srcId="{43137B95-237F-4622-9620-0BE5B4387C44}" destId="{6F505402-4C4D-407D-A8C2-59144AE1BB36}" srcOrd="0" destOrd="0" presId="urn:microsoft.com/office/officeart/2005/8/layout/bProcess4"/>
    <dgm:cxn modelId="{2EC01F2F-E06C-436B-BED4-AF30DE3BE0D0}" type="presOf" srcId="{20B30A05-6A3F-42BE-99EB-9426CE2177F3}" destId="{6FF0B563-5563-4A24-A62C-D14E38D0F403}" srcOrd="0" destOrd="0" presId="urn:microsoft.com/office/officeart/2005/8/layout/bProcess4"/>
    <dgm:cxn modelId="{76799396-701A-4571-B138-F25581BC34EB}" type="presOf" srcId="{9F00880B-8A94-4AD4-9CFE-5FEFFAF366DB}" destId="{5A9CEC97-FAB1-4816-AA5A-5F1527F33C41}" srcOrd="0" destOrd="0" presId="urn:microsoft.com/office/officeart/2005/8/layout/bProcess4"/>
    <dgm:cxn modelId="{69872644-B2E8-41E6-B441-39A3911E6333}" type="presOf" srcId="{D0B2A981-B2FA-443D-AAC3-49FF74252B7B}" destId="{C716066E-DDDB-433C-ABDB-CD3805B0337D}" srcOrd="0" destOrd="0" presId="urn:microsoft.com/office/officeart/2005/8/layout/bProcess4"/>
    <dgm:cxn modelId="{6BD5D5DC-41EC-452F-9B43-8E424EB7B056}" srcId="{ECE091E3-69AF-4E1A-B0C6-F960CEC22107}" destId="{0D89495C-2638-49C4-9496-635332EE4EF2}" srcOrd="9" destOrd="0" parTransId="{1CE15D13-9E8B-4760-82D2-D8973A470F2B}" sibTransId="{D799DC50-4882-45B0-956E-A2A88D9BA41D}"/>
    <dgm:cxn modelId="{8180B9E1-CBE7-41D5-8A47-C75C3CF1C427}" type="presOf" srcId="{CC446548-55EC-4D5B-8960-94F2D3AE0AD2}" destId="{4AFF1A52-8E68-4E8F-A6B6-04F4AF3ABD63}" srcOrd="0" destOrd="0" presId="urn:microsoft.com/office/officeart/2005/8/layout/bProcess4"/>
    <dgm:cxn modelId="{E5892D5F-B722-4309-8559-6EAAA3F20573}" type="presOf" srcId="{7C1CB2BA-71A2-4756-B94C-39D4BA88E4E1}" destId="{7CB3EC6A-6E7E-4227-AB8E-63D235587A4D}" srcOrd="0" destOrd="0" presId="urn:microsoft.com/office/officeart/2005/8/layout/bProcess4"/>
    <dgm:cxn modelId="{2E02E9C4-8E85-4831-8544-E8A54A4FEA74}" srcId="{ECE091E3-69AF-4E1A-B0C6-F960CEC22107}" destId="{9579A613-A89E-46BB-B4F2-E2A015EE20CE}" srcOrd="8" destOrd="0" parTransId="{FEEC4EDE-5CA4-49FA-A383-A903D03D25D7}" sibTransId="{AAAEDF13-D118-4F71-83E6-2F37D214EC44}"/>
    <dgm:cxn modelId="{AED73FD7-30E4-423D-AF7E-850DA14A84E2}" srcId="{ECE091E3-69AF-4E1A-B0C6-F960CEC22107}" destId="{A3F237C2-97E4-48B8-80E4-E8CD2FDE153E}" srcOrd="1" destOrd="0" parTransId="{9E8BCCFE-628B-4B30-B8B2-CFC583CB69D7}" sibTransId="{4A62BA59-4EAD-4BD4-9CAD-0A1A3EA5E156}"/>
    <dgm:cxn modelId="{9FD5ED1C-CF81-4E10-AF84-9EA003042DB4}" type="presOf" srcId="{ECE091E3-69AF-4E1A-B0C6-F960CEC22107}" destId="{A485AA8E-4195-44E9-A0A8-934E5E870074}" srcOrd="0" destOrd="0" presId="urn:microsoft.com/office/officeart/2005/8/layout/bProcess4"/>
    <dgm:cxn modelId="{BE0503D1-BB70-4E9E-B2CD-07A2B3FA1C85}" type="presOf" srcId="{EEAEF6AD-F49D-4ED2-981D-9CAB4EF348E9}" destId="{64468C49-A640-430A-AFA7-8BD66F935405}" srcOrd="0" destOrd="0" presId="urn:microsoft.com/office/officeart/2005/8/layout/bProcess4"/>
    <dgm:cxn modelId="{7EBF84BE-BB91-4C07-BC4B-C950712EE400}" srcId="{ECE091E3-69AF-4E1A-B0C6-F960CEC22107}" destId="{9E82929E-332D-47E1-895A-07FB28C2E535}" srcOrd="4" destOrd="0" parTransId="{DE4EEC57-B450-44A8-821F-DA6212D11FC0}" sibTransId="{7A041CC4-5B72-4C93-B0DD-A72DF6122D83}"/>
    <dgm:cxn modelId="{6E44EE0C-2A18-4A47-9EB4-647182F6A8A9}" type="presOf" srcId="{3BE3D16A-EE62-41A3-AC52-2CC673694279}" destId="{9873CF22-C5F5-4B4F-A651-EC1646525C88}" srcOrd="0" destOrd="0" presId="urn:microsoft.com/office/officeart/2005/8/layout/bProcess4"/>
    <dgm:cxn modelId="{85037391-74DC-4EE2-B8E9-BFA9FCB190EE}" type="presOf" srcId="{7A041CC4-5B72-4C93-B0DD-A72DF6122D83}" destId="{674BE195-DB92-44C6-9303-AF6D80636BEE}" srcOrd="0" destOrd="0" presId="urn:microsoft.com/office/officeart/2005/8/layout/bProcess4"/>
    <dgm:cxn modelId="{787D05C6-E08C-4A9A-8810-4B4E64E366B0}" srcId="{ECE091E3-69AF-4E1A-B0C6-F960CEC22107}" destId="{43137B95-237F-4622-9620-0BE5B4387C44}" srcOrd="2" destOrd="0" parTransId="{5F5D3091-EC05-4E4D-9743-8B667A5C83E1}" sibTransId="{EEAEF6AD-F49D-4ED2-981D-9CAB4EF348E9}"/>
    <dgm:cxn modelId="{A60AFFF0-9A5D-487B-B229-5A11CE14E638}" type="presOf" srcId="{FADB61E6-C057-4A42-9CAE-624FE544ACC6}" destId="{3EAC9B3F-EED1-4EE8-9155-62F9DD913E35}" srcOrd="0" destOrd="0" presId="urn:microsoft.com/office/officeart/2005/8/layout/bProcess4"/>
    <dgm:cxn modelId="{8B4EFD03-CB27-4D05-A445-373A81A03895}" srcId="{ECE091E3-69AF-4E1A-B0C6-F960CEC22107}" destId="{7C1CB2BA-71A2-4756-B94C-39D4BA88E4E1}" srcOrd="3" destOrd="0" parTransId="{21AFDB1C-F071-4F2D-8A24-E81B3B184DF4}" sibTransId="{FADB61E6-C057-4A42-9CAE-624FE544ACC6}"/>
    <dgm:cxn modelId="{F594F00C-AD7D-4565-AF05-5ADEE7EAD8A5}" type="presOf" srcId="{4A62BA59-4EAD-4BD4-9CAD-0A1A3EA5E156}" destId="{279FD5BE-2F61-44AD-82D2-2176840E1F30}" srcOrd="0" destOrd="0" presId="urn:microsoft.com/office/officeart/2005/8/layout/bProcess4"/>
    <dgm:cxn modelId="{BC335BF8-875A-456D-9E02-1C1C70DDA5B6}" type="presOf" srcId="{AAAEDF13-D118-4F71-83E6-2F37D214EC44}" destId="{921C5BEF-BC42-42D2-B4A2-1CD3CAD42A09}" srcOrd="0" destOrd="0" presId="urn:microsoft.com/office/officeart/2005/8/layout/bProcess4"/>
    <dgm:cxn modelId="{D4F4C2D5-D46C-47BD-8FAA-403E569E996F}" srcId="{ECE091E3-69AF-4E1A-B0C6-F960CEC22107}" destId="{9139CC22-3CFF-4C92-95EB-1CBF16C697D7}" srcOrd="6" destOrd="0" parTransId="{B62AC38D-7EC0-4B64-8640-44BF95A7B2B7}" sibTransId="{CC446548-55EC-4D5B-8960-94F2D3AE0AD2}"/>
    <dgm:cxn modelId="{25AF0CDF-948C-4C32-A1A1-01FD193299A6}" type="presOf" srcId="{DE1E61C3-B142-4999-B22F-1655C7EC6ED0}" destId="{A6E6F9F2-1B0C-40DC-B94B-4E4FA75E55F9}" srcOrd="0" destOrd="0" presId="urn:microsoft.com/office/officeart/2005/8/layout/bProcess4"/>
    <dgm:cxn modelId="{85F52E3E-5CB0-442D-B633-8018F6610EDB}" type="presOf" srcId="{9139CC22-3CFF-4C92-95EB-1CBF16C697D7}" destId="{D38C5754-783D-45D7-B4DB-23738BA9782E}" srcOrd="0" destOrd="0" presId="urn:microsoft.com/office/officeart/2005/8/layout/bProcess4"/>
    <dgm:cxn modelId="{DB7565D7-D8B1-4FB2-A627-B12163115411}" srcId="{ECE091E3-69AF-4E1A-B0C6-F960CEC22107}" destId="{DE1E61C3-B142-4999-B22F-1655C7EC6ED0}" srcOrd="5" destOrd="0" parTransId="{30268EB1-1C12-4ADC-9CDE-131315DC6DCA}" sibTransId="{90FE3BA3-C7F4-4F8B-9AF1-BB58608EB449}"/>
    <dgm:cxn modelId="{E4D2A4AD-146C-4BEC-965D-B692AB440324}" type="presOf" srcId="{9579A613-A89E-46BB-B4F2-E2A015EE20CE}" destId="{75AEDF3A-BB3B-4D24-8752-A0C2956741D2}" srcOrd="0" destOrd="0" presId="urn:microsoft.com/office/officeart/2005/8/layout/bProcess4"/>
    <dgm:cxn modelId="{755154B5-1E5B-47F0-88DA-5E3A8B556DC2}" type="presOf" srcId="{A3F237C2-97E4-48B8-80E4-E8CD2FDE153E}" destId="{03E0E4F6-C173-45F8-B3FD-30C813E3E16B}" srcOrd="0" destOrd="0" presId="urn:microsoft.com/office/officeart/2005/8/layout/bProcess4"/>
    <dgm:cxn modelId="{4E17743A-BB85-4489-9AF1-B938C9183997}" srcId="{ECE091E3-69AF-4E1A-B0C6-F960CEC22107}" destId="{3BE3D16A-EE62-41A3-AC52-2CC673694279}" srcOrd="0" destOrd="0" parTransId="{AD5CF0AC-6B48-49D4-A599-493465F6C891}" sibTransId="{9F00880B-8A94-4AD4-9CFE-5FEFFAF366DB}"/>
    <dgm:cxn modelId="{2A58E2E6-0473-4D7B-BABF-ED2590474F35}" srcId="{ECE091E3-69AF-4E1A-B0C6-F960CEC22107}" destId="{D0B2A981-B2FA-443D-AAC3-49FF74252B7B}" srcOrd="7" destOrd="0" parTransId="{6FC07DEE-5DE3-4E8C-ACA3-57218599F2C9}" sibTransId="{20B30A05-6A3F-42BE-99EB-9426CE2177F3}"/>
    <dgm:cxn modelId="{35142D5A-A782-4188-A1A2-CFE5758F06E4}" type="presOf" srcId="{0D89495C-2638-49C4-9496-635332EE4EF2}" destId="{B62A5B66-FCF4-4E41-A461-58D4BE394AA6}" srcOrd="0" destOrd="0" presId="urn:microsoft.com/office/officeart/2005/8/layout/bProcess4"/>
    <dgm:cxn modelId="{08EDFF2D-900A-4375-B976-BEB40217935F}" type="presParOf" srcId="{A485AA8E-4195-44E9-A0A8-934E5E870074}" destId="{2EC50DC4-9CCC-4DAB-94CC-1D18741386B5}" srcOrd="0" destOrd="0" presId="urn:microsoft.com/office/officeart/2005/8/layout/bProcess4"/>
    <dgm:cxn modelId="{D7EB3498-6E54-4283-9C96-92C523F6E2E2}" type="presParOf" srcId="{2EC50DC4-9CCC-4DAB-94CC-1D18741386B5}" destId="{3E8A1CEA-ADB9-431A-BE2C-063E987B3F43}" srcOrd="0" destOrd="0" presId="urn:microsoft.com/office/officeart/2005/8/layout/bProcess4"/>
    <dgm:cxn modelId="{BF533419-FC2F-4FC2-99D7-2CF7569FA56B}" type="presParOf" srcId="{2EC50DC4-9CCC-4DAB-94CC-1D18741386B5}" destId="{9873CF22-C5F5-4B4F-A651-EC1646525C88}" srcOrd="1" destOrd="0" presId="urn:microsoft.com/office/officeart/2005/8/layout/bProcess4"/>
    <dgm:cxn modelId="{BD8940A4-6A29-4672-ACE8-DE6A8C5E4B02}" type="presParOf" srcId="{A485AA8E-4195-44E9-A0A8-934E5E870074}" destId="{5A9CEC97-FAB1-4816-AA5A-5F1527F33C41}" srcOrd="1" destOrd="0" presId="urn:microsoft.com/office/officeart/2005/8/layout/bProcess4"/>
    <dgm:cxn modelId="{CF7FC15B-AF85-4867-B23B-5E33149B573C}" type="presParOf" srcId="{A485AA8E-4195-44E9-A0A8-934E5E870074}" destId="{C53AA15A-9424-4F44-8664-2E1F0447B4DE}" srcOrd="2" destOrd="0" presId="urn:microsoft.com/office/officeart/2005/8/layout/bProcess4"/>
    <dgm:cxn modelId="{E5A43B9D-4E8E-4407-B774-74700F084E4A}" type="presParOf" srcId="{C53AA15A-9424-4F44-8664-2E1F0447B4DE}" destId="{9545EBC8-16EF-46E9-922A-B7CE64CFCF1A}" srcOrd="0" destOrd="0" presId="urn:microsoft.com/office/officeart/2005/8/layout/bProcess4"/>
    <dgm:cxn modelId="{11C98061-5F6F-4A41-AD92-E661D8C17FB0}" type="presParOf" srcId="{C53AA15A-9424-4F44-8664-2E1F0447B4DE}" destId="{03E0E4F6-C173-45F8-B3FD-30C813E3E16B}" srcOrd="1" destOrd="0" presId="urn:microsoft.com/office/officeart/2005/8/layout/bProcess4"/>
    <dgm:cxn modelId="{3B8F06E4-6AE0-4E17-9F0E-95F19A4D2ED9}" type="presParOf" srcId="{A485AA8E-4195-44E9-A0A8-934E5E870074}" destId="{279FD5BE-2F61-44AD-82D2-2176840E1F30}" srcOrd="3" destOrd="0" presId="urn:microsoft.com/office/officeart/2005/8/layout/bProcess4"/>
    <dgm:cxn modelId="{769F29BE-4E18-406B-8BE8-39FE97335E85}" type="presParOf" srcId="{A485AA8E-4195-44E9-A0A8-934E5E870074}" destId="{FB0DF4F7-9921-46A0-BBA3-10B455817F0F}" srcOrd="4" destOrd="0" presId="urn:microsoft.com/office/officeart/2005/8/layout/bProcess4"/>
    <dgm:cxn modelId="{A1CF9123-6543-48DC-9EF4-7AF908A04F69}" type="presParOf" srcId="{FB0DF4F7-9921-46A0-BBA3-10B455817F0F}" destId="{1535D11B-BADD-4CDC-983C-B561CA19999C}" srcOrd="0" destOrd="0" presId="urn:microsoft.com/office/officeart/2005/8/layout/bProcess4"/>
    <dgm:cxn modelId="{6D0B37B6-23B3-424D-B1BE-8EF4C3A090CE}" type="presParOf" srcId="{FB0DF4F7-9921-46A0-BBA3-10B455817F0F}" destId="{6F505402-4C4D-407D-A8C2-59144AE1BB36}" srcOrd="1" destOrd="0" presId="urn:microsoft.com/office/officeart/2005/8/layout/bProcess4"/>
    <dgm:cxn modelId="{8196C7B3-45CB-4753-ABF3-EC186807C740}" type="presParOf" srcId="{A485AA8E-4195-44E9-A0A8-934E5E870074}" destId="{64468C49-A640-430A-AFA7-8BD66F935405}" srcOrd="5" destOrd="0" presId="urn:microsoft.com/office/officeart/2005/8/layout/bProcess4"/>
    <dgm:cxn modelId="{26584CE2-CB63-41F4-99A5-F7FF4E5ADC0F}" type="presParOf" srcId="{A485AA8E-4195-44E9-A0A8-934E5E870074}" destId="{FDEDF3EB-21FE-49CE-BF1E-23442C21F028}" srcOrd="6" destOrd="0" presId="urn:microsoft.com/office/officeart/2005/8/layout/bProcess4"/>
    <dgm:cxn modelId="{4D098540-EE96-407E-A658-F61A55FF68B4}" type="presParOf" srcId="{FDEDF3EB-21FE-49CE-BF1E-23442C21F028}" destId="{4D77E9A8-7E17-487F-B22F-7B08D906B0F6}" srcOrd="0" destOrd="0" presId="urn:microsoft.com/office/officeart/2005/8/layout/bProcess4"/>
    <dgm:cxn modelId="{5872EE91-A45F-49E5-A099-08C9701D0EE7}" type="presParOf" srcId="{FDEDF3EB-21FE-49CE-BF1E-23442C21F028}" destId="{7CB3EC6A-6E7E-4227-AB8E-63D235587A4D}" srcOrd="1" destOrd="0" presId="urn:microsoft.com/office/officeart/2005/8/layout/bProcess4"/>
    <dgm:cxn modelId="{9F421520-4588-49A3-979E-8EC86E56E9A3}" type="presParOf" srcId="{A485AA8E-4195-44E9-A0A8-934E5E870074}" destId="{3EAC9B3F-EED1-4EE8-9155-62F9DD913E35}" srcOrd="7" destOrd="0" presId="urn:microsoft.com/office/officeart/2005/8/layout/bProcess4"/>
    <dgm:cxn modelId="{A562D228-3A24-44B8-BD8D-DF0EAC19026A}" type="presParOf" srcId="{A485AA8E-4195-44E9-A0A8-934E5E870074}" destId="{646BFA4F-734B-4A18-8A82-F7822FD8219C}" srcOrd="8" destOrd="0" presId="urn:microsoft.com/office/officeart/2005/8/layout/bProcess4"/>
    <dgm:cxn modelId="{25AD2A2B-C7CC-4B7B-9B87-3425BCF7B71B}" type="presParOf" srcId="{646BFA4F-734B-4A18-8A82-F7822FD8219C}" destId="{4F9FBB1B-2128-4273-AE08-44878643129A}" srcOrd="0" destOrd="0" presId="urn:microsoft.com/office/officeart/2005/8/layout/bProcess4"/>
    <dgm:cxn modelId="{C6DC0942-43BD-4FD0-B662-B03F9611AFD4}" type="presParOf" srcId="{646BFA4F-734B-4A18-8A82-F7822FD8219C}" destId="{BFAE26E8-4326-4041-BC43-D0381CB49437}" srcOrd="1" destOrd="0" presId="urn:microsoft.com/office/officeart/2005/8/layout/bProcess4"/>
    <dgm:cxn modelId="{8D05F742-16B7-4875-B03B-DB788CEB6BD6}" type="presParOf" srcId="{A485AA8E-4195-44E9-A0A8-934E5E870074}" destId="{674BE195-DB92-44C6-9303-AF6D80636BEE}" srcOrd="9" destOrd="0" presId="urn:microsoft.com/office/officeart/2005/8/layout/bProcess4"/>
    <dgm:cxn modelId="{456307FC-3037-4612-B9B7-02FF9F9AFA42}" type="presParOf" srcId="{A485AA8E-4195-44E9-A0A8-934E5E870074}" destId="{DA8843D0-0A02-4363-86F1-AE2CFCF7EB2A}" srcOrd="10" destOrd="0" presId="urn:microsoft.com/office/officeart/2005/8/layout/bProcess4"/>
    <dgm:cxn modelId="{B493AB2F-4D59-4502-A698-C6C2FD300834}" type="presParOf" srcId="{DA8843D0-0A02-4363-86F1-AE2CFCF7EB2A}" destId="{B2696F07-411F-47C8-9DC1-A8FD651EBEE0}" srcOrd="0" destOrd="0" presId="urn:microsoft.com/office/officeart/2005/8/layout/bProcess4"/>
    <dgm:cxn modelId="{14BEBAC8-C54D-4BC5-BCF2-585C515FE948}" type="presParOf" srcId="{DA8843D0-0A02-4363-86F1-AE2CFCF7EB2A}" destId="{A6E6F9F2-1B0C-40DC-B94B-4E4FA75E55F9}" srcOrd="1" destOrd="0" presId="urn:microsoft.com/office/officeart/2005/8/layout/bProcess4"/>
    <dgm:cxn modelId="{34F0DDA1-6D2A-4CB1-A216-27539B8446F1}" type="presParOf" srcId="{A485AA8E-4195-44E9-A0A8-934E5E870074}" destId="{96810324-0B95-453F-8E80-380C451ABB6B}" srcOrd="11" destOrd="0" presId="urn:microsoft.com/office/officeart/2005/8/layout/bProcess4"/>
    <dgm:cxn modelId="{6F28C39A-5CCD-4CAF-B3AB-4B86AAF70E7A}" type="presParOf" srcId="{A485AA8E-4195-44E9-A0A8-934E5E870074}" destId="{5809BCC0-D0C0-452C-B667-3FAC4A7AEBB3}" srcOrd="12" destOrd="0" presId="urn:microsoft.com/office/officeart/2005/8/layout/bProcess4"/>
    <dgm:cxn modelId="{76A921BE-4613-40B8-976F-D27FE408F48D}" type="presParOf" srcId="{5809BCC0-D0C0-452C-B667-3FAC4A7AEBB3}" destId="{46FFD7CB-F497-4071-9631-82450D29AF5C}" srcOrd="0" destOrd="0" presId="urn:microsoft.com/office/officeart/2005/8/layout/bProcess4"/>
    <dgm:cxn modelId="{0461C5A2-F536-4846-8854-34436843EC52}" type="presParOf" srcId="{5809BCC0-D0C0-452C-B667-3FAC4A7AEBB3}" destId="{D38C5754-783D-45D7-B4DB-23738BA9782E}" srcOrd="1" destOrd="0" presId="urn:microsoft.com/office/officeart/2005/8/layout/bProcess4"/>
    <dgm:cxn modelId="{8959A504-7F03-45DD-90A0-DBB3507CF87F}" type="presParOf" srcId="{A485AA8E-4195-44E9-A0A8-934E5E870074}" destId="{4AFF1A52-8E68-4E8F-A6B6-04F4AF3ABD63}" srcOrd="13" destOrd="0" presId="urn:microsoft.com/office/officeart/2005/8/layout/bProcess4"/>
    <dgm:cxn modelId="{DC9E18D2-B89E-4200-9BFD-7B86AA359F47}" type="presParOf" srcId="{A485AA8E-4195-44E9-A0A8-934E5E870074}" destId="{4B7653A2-7254-44EF-BAFA-27BBFCD8BEA9}" srcOrd="14" destOrd="0" presId="urn:microsoft.com/office/officeart/2005/8/layout/bProcess4"/>
    <dgm:cxn modelId="{0E19A925-EC9B-44AE-B2EF-745056C54345}" type="presParOf" srcId="{4B7653A2-7254-44EF-BAFA-27BBFCD8BEA9}" destId="{4E2C448F-3018-43F3-A511-7E38C8FC6F9F}" srcOrd="0" destOrd="0" presId="urn:microsoft.com/office/officeart/2005/8/layout/bProcess4"/>
    <dgm:cxn modelId="{1256F44B-D45C-4CF9-B850-F8816A88D079}" type="presParOf" srcId="{4B7653A2-7254-44EF-BAFA-27BBFCD8BEA9}" destId="{C716066E-DDDB-433C-ABDB-CD3805B0337D}" srcOrd="1" destOrd="0" presId="urn:microsoft.com/office/officeart/2005/8/layout/bProcess4"/>
    <dgm:cxn modelId="{348F6954-928C-4E55-8A8B-02A04B344150}" type="presParOf" srcId="{A485AA8E-4195-44E9-A0A8-934E5E870074}" destId="{6FF0B563-5563-4A24-A62C-D14E38D0F403}" srcOrd="15" destOrd="0" presId="urn:microsoft.com/office/officeart/2005/8/layout/bProcess4"/>
    <dgm:cxn modelId="{13C7FB0C-3A16-4A9C-9803-3D449137BCA1}" type="presParOf" srcId="{A485AA8E-4195-44E9-A0A8-934E5E870074}" destId="{E303144F-13CE-4332-B844-503DFC433962}" srcOrd="16" destOrd="0" presId="urn:microsoft.com/office/officeart/2005/8/layout/bProcess4"/>
    <dgm:cxn modelId="{BC0DA255-3E2D-4CC1-8DB2-1DFF2F0404E4}" type="presParOf" srcId="{E303144F-13CE-4332-B844-503DFC433962}" destId="{59430E6D-27D0-420B-856C-8B77865C6B5B}" srcOrd="0" destOrd="0" presId="urn:microsoft.com/office/officeart/2005/8/layout/bProcess4"/>
    <dgm:cxn modelId="{8CC4479A-C45A-4AD2-9770-491237106F83}" type="presParOf" srcId="{E303144F-13CE-4332-B844-503DFC433962}" destId="{75AEDF3A-BB3B-4D24-8752-A0C2956741D2}" srcOrd="1" destOrd="0" presId="urn:microsoft.com/office/officeart/2005/8/layout/bProcess4"/>
    <dgm:cxn modelId="{F19A0301-4A78-482B-9394-EEA41B16D9C5}" type="presParOf" srcId="{A485AA8E-4195-44E9-A0A8-934E5E870074}" destId="{921C5BEF-BC42-42D2-B4A2-1CD3CAD42A09}" srcOrd="17" destOrd="0" presId="urn:microsoft.com/office/officeart/2005/8/layout/bProcess4"/>
    <dgm:cxn modelId="{FC010D21-8650-42C1-A0BE-C91AB56DF19B}" type="presParOf" srcId="{A485AA8E-4195-44E9-A0A8-934E5E870074}" destId="{08640E00-2940-433E-9A64-A7F3E7F27860}" srcOrd="18" destOrd="0" presId="urn:microsoft.com/office/officeart/2005/8/layout/bProcess4"/>
    <dgm:cxn modelId="{70775407-694D-4B25-837B-2BF0939ADDF9}" type="presParOf" srcId="{08640E00-2940-433E-9A64-A7F3E7F27860}" destId="{03ECAE4F-3F88-40E3-8A5E-71560A905AA1}" srcOrd="0" destOrd="0" presId="urn:microsoft.com/office/officeart/2005/8/layout/bProcess4"/>
    <dgm:cxn modelId="{8CFEE842-4BE1-4EC0-A051-3D8170A3708A}" type="presParOf" srcId="{08640E00-2940-433E-9A64-A7F3E7F27860}" destId="{B62A5B66-FCF4-4E41-A461-58D4BE394AA6}" srcOrd="1" destOrd="0" presId="urn:microsoft.com/office/officeart/2005/8/layout/bProcess4"/>
  </dgm:cxnLst>
  <dgm:bg>
    <a:solidFill>
      <a:schemeClr val="accent2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13F569-4027-4024-8D9A-91E2C440F23B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</dgm:pt>
    <dgm:pt modelId="{3B97A557-D8E4-4C15-AAE7-EB3A22B1CBA6}">
      <dgm:prSet/>
      <dgm:spPr>
        <a:solidFill>
          <a:srgbClr val="FFFF00"/>
        </a:solidFill>
      </dgm:spPr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rPr>
            <a:t>Вариативная часть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rPr>
            <a:t>ОП.00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rPr>
            <a:t>32часа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Verdana" pitchFamily="34" charset="0"/>
            </a:rPr>
            <a:t> </a:t>
          </a:r>
          <a:endParaRPr kumimoji="0" lang="ru-RU" b="1" i="0" u="none" strike="noStrike" cap="none" normalizeH="0" baseline="0" dirty="0" smtClean="0">
            <a:ln/>
            <a:effectLst/>
            <a:latin typeface="Verdana" pitchFamily="34" charset="0"/>
          </a:endParaRPr>
        </a:p>
      </dgm:t>
    </dgm:pt>
    <dgm:pt modelId="{037C865B-CBF2-49E3-B1AA-B1979E4D08A2}" type="parTrans" cxnId="{1ED28E2E-8145-4880-AF97-556BB19F7324}">
      <dgm:prSet/>
      <dgm:spPr/>
      <dgm:t>
        <a:bodyPr/>
        <a:lstStyle/>
        <a:p>
          <a:endParaRPr lang="ru-RU"/>
        </a:p>
      </dgm:t>
    </dgm:pt>
    <dgm:pt modelId="{510AA6FC-476E-4312-B66F-3666FA10945F}" type="sibTrans" cxnId="{1ED28E2E-8145-4880-AF97-556BB19F7324}">
      <dgm:prSet/>
      <dgm:spPr/>
      <dgm:t>
        <a:bodyPr/>
        <a:lstStyle/>
        <a:p>
          <a:endParaRPr lang="ru-RU"/>
        </a:p>
      </dgm:t>
    </dgm:pt>
    <dgm:pt modelId="{3606F860-04F3-4E33-9730-E7A113FC861E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2">
                  <a:lumMod val="75000"/>
                </a:schemeClr>
              </a:solidFill>
              <a:effectLst/>
              <a:latin typeface="Arial" charset="0"/>
            </a:rPr>
            <a:t>ОП.ДВ.01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2">
                  <a:lumMod val="75000"/>
                </a:schemeClr>
              </a:solidFill>
              <a:effectLst/>
              <a:latin typeface="Arial" charset="0"/>
            </a:rPr>
            <a:t>Менеджмент ФКС 32часа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 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512649B0-C732-4527-BC5E-604EAA1107B2}" type="parTrans" cxnId="{06F9B843-32A4-4719-8584-A2EF2D5F46D1}">
      <dgm:prSet/>
      <dgm:spPr/>
      <dgm:t>
        <a:bodyPr/>
        <a:lstStyle/>
        <a:p>
          <a:endParaRPr lang="ru-RU"/>
        </a:p>
      </dgm:t>
    </dgm:pt>
    <dgm:pt modelId="{5C6A1CDE-65F4-43FD-AAAE-8BD8A088D305}" type="sibTrans" cxnId="{06F9B843-32A4-4719-8584-A2EF2D5F46D1}">
      <dgm:prSet/>
      <dgm:spPr/>
      <dgm:t>
        <a:bodyPr/>
        <a:lstStyle/>
        <a:p>
          <a:endParaRPr lang="ru-RU"/>
        </a:p>
      </dgm:t>
    </dgm:pt>
    <dgm:pt modelId="{678BC84B-9096-4A88-8ABC-1482AA484C61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ЕН.ДВ.02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FCD780BD-042A-49A3-9D53-3C2691BE82E8}" type="parTrans" cxnId="{4BFE6091-B85E-46F6-9540-1649ACC709A0}">
      <dgm:prSet/>
      <dgm:spPr/>
      <dgm:t>
        <a:bodyPr/>
        <a:lstStyle/>
        <a:p>
          <a:endParaRPr lang="ru-RU"/>
        </a:p>
      </dgm:t>
    </dgm:pt>
    <dgm:pt modelId="{FBCB001A-2E10-45E4-9652-93E484EA276D}" type="sibTrans" cxnId="{4BFE6091-B85E-46F6-9540-1649ACC709A0}">
      <dgm:prSet/>
      <dgm:spPr/>
      <dgm:t>
        <a:bodyPr/>
        <a:lstStyle/>
        <a:p>
          <a:endParaRPr lang="ru-RU"/>
        </a:p>
      </dgm:t>
    </dgm:pt>
    <dgm:pt modelId="{CDED7170-3F5D-456D-9DE8-EA49AB3F63FE}" type="pres">
      <dgm:prSet presAssocID="{3A13F569-4027-4024-8D9A-91E2C440F2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AC4394C-AEBA-4C06-92A9-3734E1B16852}" type="pres">
      <dgm:prSet presAssocID="{3B97A557-D8E4-4C15-AAE7-EB3A22B1CBA6}" presName="hierRoot1" presStyleCnt="0">
        <dgm:presLayoutVars>
          <dgm:hierBranch/>
        </dgm:presLayoutVars>
      </dgm:prSet>
      <dgm:spPr/>
    </dgm:pt>
    <dgm:pt modelId="{100C50CB-FFB5-4A65-B973-DB2FEC33F62D}" type="pres">
      <dgm:prSet presAssocID="{3B97A557-D8E4-4C15-AAE7-EB3A22B1CBA6}" presName="rootComposite1" presStyleCnt="0"/>
      <dgm:spPr/>
    </dgm:pt>
    <dgm:pt modelId="{098E5CFC-01BA-4414-AB18-9DF34A26E0D4}" type="pres">
      <dgm:prSet presAssocID="{3B97A557-D8E4-4C15-AAE7-EB3A22B1CBA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F36F73-076D-498C-85BD-4E764EBDEE34}" type="pres">
      <dgm:prSet presAssocID="{3B97A557-D8E4-4C15-AAE7-EB3A22B1CBA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3C8EF05-1C29-4C83-88DF-7D10D1E825D5}" type="pres">
      <dgm:prSet presAssocID="{3B97A557-D8E4-4C15-AAE7-EB3A22B1CBA6}" presName="hierChild2" presStyleCnt="0"/>
      <dgm:spPr/>
    </dgm:pt>
    <dgm:pt modelId="{9C627C6A-1A27-494F-A7DD-5DD29569E88E}" type="pres">
      <dgm:prSet presAssocID="{512649B0-C732-4527-BC5E-604EAA1107B2}" presName="Name35" presStyleLbl="parChTrans1D2" presStyleIdx="0" presStyleCnt="2"/>
      <dgm:spPr/>
      <dgm:t>
        <a:bodyPr/>
        <a:lstStyle/>
        <a:p>
          <a:endParaRPr lang="ru-RU"/>
        </a:p>
      </dgm:t>
    </dgm:pt>
    <dgm:pt modelId="{42F5F6AD-C800-4C02-BF55-B0EF862A81DA}" type="pres">
      <dgm:prSet presAssocID="{3606F860-04F3-4E33-9730-E7A113FC861E}" presName="hierRoot2" presStyleCnt="0">
        <dgm:presLayoutVars>
          <dgm:hierBranch/>
        </dgm:presLayoutVars>
      </dgm:prSet>
      <dgm:spPr/>
    </dgm:pt>
    <dgm:pt modelId="{53E4FDC0-FE34-44BB-BA8D-39DBF9A78930}" type="pres">
      <dgm:prSet presAssocID="{3606F860-04F3-4E33-9730-E7A113FC861E}" presName="rootComposite" presStyleCnt="0"/>
      <dgm:spPr/>
    </dgm:pt>
    <dgm:pt modelId="{D4BFB209-EFBD-4FCC-B140-EE1FA77D951D}" type="pres">
      <dgm:prSet presAssocID="{3606F860-04F3-4E33-9730-E7A113FC861E}" presName="rootText" presStyleLbl="node2" presStyleIdx="0" presStyleCnt="2" custLinFactNeighborX="1098" custLinFactNeighborY="-32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D46565-5AF0-4E28-BE85-884F742C7479}" type="pres">
      <dgm:prSet presAssocID="{3606F860-04F3-4E33-9730-E7A113FC861E}" presName="rootConnector" presStyleLbl="node2" presStyleIdx="0" presStyleCnt="2"/>
      <dgm:spPr/>
      <dgm:t>
        <a:bodyPr/>
        <a:lstStyle/>
        <a:p>
          <a:endParaRPr lang="ru-RU"/>
        </a:p>
      </dgm:t>
    </dgm:pt>
    <dgm:pt modelId="{47B15FA0-8AD5-450C-BFC9-76AEDB71D8C3}" type="pres">
      <dgm:prSet presAssocID="{3606F860-04F3-4E33-9730-E7A113FC861E}" presName="hierChild4" presStyleCnt="0"/>
      <dgm:spPr/>
    </dgm:pt>
    <dgm:pt modelId="{468F77F0-DDC4-4DDB-B4F6-47523307655F}" type="pres">
      <dgm:prSet presAssocID="{3606F860-04F3-4E33-9730-E7A113FC861E}" presName="hierChild5" presStyleCnt="0"/>
      <dgm:spPr/>
    </dgm:pt>
    <dgm:pt modelId="{C01B95C5-14DE-44A7-BA31-AA063BC1A275}" type="pres">
      <dgm:prSet presAssocID="{FCD780BD-042A-49A3-9D53-3C2691BE82E8}" presName="Name35" presStyleLbl="parChTrans1D2" presStyleIdx="1" presStyleCnt="2"/>
      <dgm:spPr/>
      <dgm:t>
        <a:bodyPr/>
        <a:lstStyle/>
        <a:p>
          <a:endParaRPr lang="ru-RU"/>
        </a:p>
      </dgm:t>
    </dgm:pt>
    <dgm:pt modelId="{E5EE5691-6416-495F-B781-45328EB198B1}" type="pres">
      <dgm:prSet presAssocID="{678BC84B-9096-4A88-8ABC-1482AA484C61}" presName="hierRoot2" presStyleCnt="0">
        <dgm:presLayoutVars>
          <dgm:hierBranch/>
        </dgm:presLayoutVars>
      </dgm:prSet>
      <dgm:spPr/>
    </dgm:pt>
    <dgm:pt modelId="{DD4C12A2-D1D1-464B-9CAB-8A16CF6AEC37}" type="pres">
      <dgm:prSet presAssocID="{678BC84B-9096-4A88-8ABC-1482AA484C61}" presName="rootComposite" presStyleCnt="0"/>
      <dgm:spPr/>
    </dgm:pt>
    <dgm:pt modelId="{B1D1619F-6A83-415E-A6F2-869F517ED5A5}" type="pres">
      <dgm:prSet presAssocID="{678BC84B-9096-4A88-8ABC-1482AA484C6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83B213-2CE2-4D2C-BE78-E730A87CF3E8}" type="pres">
      <dgm:prSet presAssocID="{678BC84B-9096-4A88-8ABC-1482AA484C61}" presName="rootConnector" presStyleLbl="node2" presStyleIdx="1" presStyleCnt="2"/>
      <dgm:spPr/>
      <dgm:t>
        <a:bodyPr/>
        <a:lstStyle/>
        <a:p>
          <a:endParaRPr lang="ru-RU"/>
        </a:p>
      </dgm:t>
    </dgm:pt>
    <dgm:pt modelId="{6664BB0B-B1BF-4F7A-B770-E6C539660C4E}" type="pres">
      <dgm:prSet presAssocID="{678BC84B-9096-4A88-8ABC-1482AA484C61}" presName="hierChild4" presStyleCnt="0"/>
      <dgm:spPr/>
    </dgm:pt>
    <dgm:pt modelId="{D1FF073D-24E6-4950-A627-BEBC9FB0CC1F}" type="pres">
      <dgm:prSet presAssocID="{678BC84B-9096-4A88-8ABC-1482AA484C61}" presName="hierChild5" presStyleCnt="0"/>
      <dgm:spPr/>
    </dgm:pt>
    <dgm:pt modelId="{1F5C4E2B-1316-4F70-B3C1-D334B890BC9E}" type="pres">
      <dgm:prSet presAssocID="{3B97A557-D8E4-4C15-AAE7-EB3A22B1CBA6}" presName="hierChild3" presStyleCnt="0"/>
      <dgm:spPr/>
    </dgm:pt>
  </dgm:ptLst>
  <dgm:cxnLst>
    <dgm:cxn modelId="{E5F6F247-FA8E-4E06-B128-DC3A95752A55}" type="presOf" srcId="{678BC84B-9096-4A88-8ABC-1482AA484C61}" destId="{7A83B213-2CE2-4D2C-BE78-E730A87CF3E8}" srcOrd="1" destOrd="0" presId="urn:microsoft.com/office/officeart/2005/8/layout/orgChart1"/>
    <dgm:cxn modelId="{06F9B843-32A4-4719-8584-A2EF2D5F46D1}" srcId="{3B97A557-D8E4-4C15-AAE7-EB3A22B1CBA6}" destId="{3606F860-04F3-4E33-9730-E7A113FC861E}" srcOrd="0" destOrd="0" parTransId="{512649B0-C732-4527-BC5E-604EAA1107B2}" sibTransId="{5C6A1CDE-65F4-43FD-AAAE-8BD8A088D305}"/>
    <dgm:cxn modelId="{44790AFC-080C-4EF2-81D6-5E6A55F6BED4}" type="presOf" srcId="{512649B0-C732-4527-BC5E-604EAA1107B2}" destId="{9C627C6A-1A27-494F-A7DD-5DD29569E88E}" srcOrd="0" destOrd="0" presId="urn:microsoft.com/office/officeart/2005/8/layout/orgChart1"/>
    <dgm:cxn modelId="{F4F1DE58-545F-4570-9AA8-236B20F6999E}" type="presOf" srcId="{3B97A557-D8E4-4C15-AAE7-EB3A22B1CBA6}" destId="{DBF36F73-076D-498C-85BD-4E764EBDEE34}" srcOrd="1" destOrd="0" presId="urn:microsoft.com/office/officeart/2005/8/layout/orgChart1"/>
    <dgm:cxn modelId="{3F6D9212-028F-4EA8-A10C-B65BC94B61D4}" type="presOf" srcId="{3B97A557-D8E4-4C15-AAE7-EB3A22B1CBA6}" destId="{098E5CFC-01BA-4414-AB18-9DF34A26E0D4}" srcOrd="0" destOrd="0" presId="urn:microsoft.com/office/officeart/2005/8/layout/orgChart1"/>
    <dgm:cxn modelId="{FBD1E296-54D8-4A66-ADC0-71F5198A46AE}" type="presOf" srcId="{3606F860-04F3-4E33-9730-E7A113FC861E}" destId="{82D46565-5AF0-4E28-BE85-884F742C7479}" srcOrd="1" destOrd="0" presId="urn:microsoft.com/office/officeart/2005/8/layout/orgChart1"/>
    <dgm:cxn modelId="{E056A676-A59A-4EA7-ABE5-97A498270AA6}" type="presOf" srcId="{3606F860-04F3-4E33-9730-E7A113FC861E}" destId="{D4BFB209-EFBD-4FCC-B140-EE1FA77D951D}" srcOrd="0" destOrd="0" presId="urn:microsoft.com/office/officeart/2005/8/layout/orgChart1"/>
    <dgm:cxn modelId="{1ED28E2E-8145-4880-AF97-556BB19F7324}" srcId="{3A13F569-4027-4024-8D9A-91E2C440F23B}" destId="{3B97A557-D8E4-4C15-AAE7-EB3A22B1CBA6}" srcOrd="0" destOrd="0" parTransId="{037C865B-CBF2-49E3-B1AA-B1979E4D08A2}" sibTransId="{510AA6FC-476E-4312-B66F-3666FA10945F}"/>
    <dgm:cxn modelId="{4BFE6091-B85E-46F6-9540-1649ACC709A0}" srcId="{3B97A557-D8E4-4C15-AAE7-EB3A22B1CBA6}" destId="{678BC84B-9096-4A88-8ABC-1482AA484C61}" srcOrd="1" destOrd="0" parTransId="{FCD780BD-042A-49A3-9D53-3C2691BE82E8}" sibTransId="{FBCB001A-2E10-45E4-9652-93E484EA276D}"/>
    <dgm:cxn modelId="{02F77A49-6136-4960-9D92-7E2976170B4A}" type="presOf" srcId="{3A13F569-4027-4024-8D9A-91E2C440F23B}" destId="{CDED7170-3F5D-456D-9DE8-EA49AB3F63FE}" srcOrd="0" destOrd="0" presId="urn:microsoft.com/office/officeart/2005/8/layout/orgChart1"/>
    <dgm:cxn modelId="{A73B4979-38C9-4308-A245-B8779A149C99}" type="presOf" srcId="{678BC84B-9096-4A88-8ABC-1482AA484C61}" destId="{B1D1619F-6A83-415E-A6F2-869F517ED5A5}" srcOrd="0" destOrd="0" presId="urn:microsoft.com/office/officeart/2005/8/layout/orgChart1"/>
    <dgm:cxn modelId="{390BB91D-1341-479E-BA7D-F53F00FC3143}" type="presOf" srcId="{FCD780BD-042A-49A3-9D53-3C2691BE82E8}" destId="{C01B95C5-14DE-44A7-BA31-AA063BC1A275}" srcOrd="0" destOrd="0" presId="urn:microsoft.com/office/officeart/2005/8/layout/orgChart1"/>
    <dgm:cxn modelId="{615E61CD-6B26-4C56-A334-59B180D33D10}" type="presParOf" srcId="{CDED7170-3F5D-456D-9DE8-EA49AB3F63FE}" destId="{5AC4394C-AEBA-4C06-92A9-3734E1B16852}" srcOrd="0" destOrd="0" presId="urn:microsoft.com/office/officeart/2005/8/layout/orgChart1"/>
    <dgm:cxn modelId="{D6DBDA1F-3C32-4042-80B7-4DF0B65C615E}" type="presParOf" srcId="{5AC4394C-AEBA-4C06-92A9-3734E1B16852}" destId="{100C50CB-FFB5-4A65-B973-DB2FEC33F62D}" srcOrd="0" destOrd="0" presId="urn:microsoft.com/office/officeart/2005/8/layout/orgChart1"/>
    <dgm:cxn modelId="{AF6C1530-BE94-433D-BFB2-639FD2739D61}" type="presParOf" srcId="{100C50CB-FFB5-4A65-B973-DB2FEC33F62D}" destId="{098E5CFC-01BA-4414-AB18-9DF34A26E0D4}" srcOrd="0" destOrd="0" presId="urn:microsoft.com/office/officeart/2005/8/layout/orgChart1"/>
    <dgm:cxn modelId="{1B35E314-7808-4591-8ECB-9913A83757C6}" type="presParOf" srcId="{100C50CB-FFB5-4A65-B973-DB2FEC33F62D}" destId="{DBF36F73-076D-498C-85BD-4E764EBDEE34}" srcOrd="1" destOrd="0" presId="urn:microsoft.com/office/officeart/2005/8/layout/orgChart1"/>
    <dgm:cxn modelId="{737E5C63-CBEF-4CC4-9E35-F10C2FACE604}" type="presParOf" srcId="{5AC4394C-AEBA-4C06-92A9-3734E1B16852}" destId="{53C8EF05-1C29-4C83-88DF-7D10D1E825D5}" srcOrd="1" destOrd="0" presId="urn:microsoft.com/office/officeart/2005/8/layout/orgChart1"/>
    <dgm:cxn modelId="{C8C1D34F-1F49-4F34-89A9-AC993EE9D395}" type="presParOf" srcId="{53C8EF05-1C29-4C83-88DF-7D10D1E825D5}" destId="{9C627C6A-1A27-494F-A7DD-5DD29569E88E}" srcOrd="0" destOrd="0" presId="urn:microsoft.com/office/officeart/2005/8/layout/orgChart1"/>
    <dgm:cxn modelId="{9E9AE3C2-B1F0-4D93-9C77-F72E70549FC2}" type="presParOf" srcId="{53C8EF05-1C29-4C83-88DF-7D10D1E825D5}" destId="{42F5F6AD-C800-4C02-BF55-B0EF862A81DA}" srcOrd="1" destOrd="0" presId="urn:microsoft.com/office/officeart/2005/8/layout/orgChart1"/>
    <dgm:cxn modelId="{0222FF73-7D90-4853-83D4-22612A59828F}" type="presParOf" srcId="{42F5F6AD-C800-4C02-BF55-B0EF862A81DA}" destId="{53E4FDC0-FE34-44BB-BA8D-39DBF9A78930}" srcOrd="0" destOrd="0" presId="urn:microsoft.com/office/officeart/2005/8/layout/orgChart1"/>
    <dgm:cxn modelId="{122E0373-462E-4F45-8C3A-1A489AE32AD9}" type="presParOf" srcId="{53E4FDC0-FE34-44BB-BA8D-39DBF9A78930}" destId="{D4BFB209-EFBD-4FCC-B140-EE1FA77D951D}" srcOrd="0" destOrd="0" presId="urn:microsoft.com/office/officeart/2005/8/layout/orgChart1"/>
    <dgm:cxn modelId="{96247BFB-ED8D-4936-B84B-67EA28F4057F}" type="presParOf" srcId="{53E4FDC0-FE34-44BB-BA8D-39DBF9A78930}" destId="{82D46565-5AF0-4E28-BE85-884F742C7479}" srcOrd="1" destOrd="0" presId="urn:microsoft.com/office/officeart/2005/8/layout/orgChart1"/>
    <dgm:cxn modelId="{7577C53C-A5A5-4B52-B1A5-DA6F4E541899}" type="presParOf" srcId="{42F5F6AD-C800-4C02-BF55-B0EF862A81DA}" destId="{47B15FA0-8AD5-450C-BFC9-76AEDB71D8C3}" srcOrd="1" destOrd="0" presId="urn:microsoft.com/office/officeart/2005/8/layout/orgChart1"/>
    <dgm:cxn modelId="{31B7B06B-21B8-4998-982A-F3D16664AE67}" type="presParOf" srcId="{42F5F6AD-C800-4C02-BF55-B0EF862A81DA}" destId="{468F77F0-DDC4-4DDB-B4F6-47523307655F}" srcOrd="2" destOrd="0" presId="urn:microsoft.com/office/officeart/2005/8/layout/orgChart1"/>
    <dgm:cxn modelId="{9C7DE7BB-EFF3-4310-882B-CD47A17DFE51}" type="presParOf" srcId="{53C8EF05-1C29-4C83-88DF-7D10D1E825D5}" destId="{C01B95C5-14DE-44A7-BA31-AA063BC1A275}" srcOrd="2" destOrd="0" presId="urn:microsoft.com/office/officeart/2005/8/layout/orgChart1"/>
    <dgm:cxn modelId="{10878288-4A37-4428-9FFD-B4BBABCDCBC8}" type="presParOf" srcId="{53C8EF05-1C29-4C83-88DF-7D10D1E825D5}" destId="{E5EE5691-6416-495F-B781-45328EB198B1}" srcOrd="3" destOrd="0" presId="urn:microsoft.com/office/officeart/2005/8/layout/orgChart1"/>
    <dgm:cxn modelId="{64EF1BD4-C79D-4FC7-95F0-FF2D2FEECF2D}" type="presParOf" srcId="{E5EE5691-6416-495F-B781-45328EB198B1}" destId="{DD4C12A2-D1D1-464B-9CAB-8A16CF6AEC37}" srcOrd="0" destOrd="0" presId="urn:microsoft.com/office/officeart/2005/8/layout/orgChart1"/>
    <dgm:cxn modelId="{C7D2196C-6D21-4499-9026-60E4B05998CA}" type="presParOf" srcId="{DD4C12A2-D1D1-464B-9CAB-8A16CF6AEC37}" destId="{B1D1619F-6A83-415E-A6F2-869F517ED5A5}" srcOrd="0" destOrd="0" presId="urn:microsoft.com/office/officeart/2005/8/layout/orgChart1"/>
    <dgm:cxn modelId="{52088633-A27A-4CCF-8C73-86504580E84A}" type="presParOf" srcId="{DD4C12A2-D1D1-464B-9CAB-8A16CF6AEC37}" destId="{7A83B213-2CE2-4D2C-BE78-E730A87CF3E8}" srcOrd="1" destOrd="0" presId="urn:microsoft.com/office/officeart/2005/8/layout/orgChart1"/>
    <dgm:cxn modelId="{D1771980-F230-4384-AD3C-40E4F02C83FA}" type="presParOf" srcId="{E5EE5691-6416-495F-B781-45328EB198B1}" destId="{6664BB0B-B1BF-4F7A-B770-E6C539660C4E}" srcOrd="1" destOrd="0" presId="urn:microsoft.com/office/officeart/2005/8/layout/orgChart1"/>
    <dgm:cxn modelId="{1F0E5052-7209-4FE0-AEA7-5C3A30B78BE5}" type="presParOf" srcId="{E5EE5691-6416-495F-B781-45328EB198B1}" destId="{D1FF073D-24E6-4950-A627-BEBC9FB0CC1F}" srcOrd="2" destOrd="0" presId="urn:microsoft.com/office/officeart/2005/8/layout/orgChart1"/>
    <dgm:cxn modelId="{A58CDD65-DB32-4EF1-A335-F8C25A067D1C}" type="presParOf" srcId="{5AC4394C-AEBA-4C06-92A9-3734E1B16852}" destId="{1F5C4E2B-1316-4F70-B3C1-D334B890BC9E}" srcOrd="2" destOrd="0" presId="urn:microsoft.com/office/officeart/2005/8/layout/orgChart1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2FCB90-324F-46B1-8639-10EDA14DDE54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982B05C2-DD4F-41A1-B053-0B4214BEC1C2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ПМ.02</a:t>
          </a:r>
          <a:endParaRPr lang="ru-RU" b="1" dirty="0">
            <a:solidFill>
              <a:srgbClr val="FF0000"/>
            </a:solidFill>
          </a:endParaRPr>
        </a:p>
      </dgm:t>
    </dgm:pt>
    <dgm:pt modelId="{3B21D491-B2DE-462F-834A-F8815CF69CB9}" type="parTrans" cxnId="{B56F1573-D760-4813-8D7E-836EB464778B}">
      <dgm:prSet/>
      <dgm:spPr/>
      <dgm:t>
        <a:bodyPr/>
        <a:lstStyle/>
        <a:p>
          <a:endParaRPr lang="ru-RU"/>
        </a:p>
      </dgm:t>
    </dgm:pt>
    <dgm:pt modelId="{721C421F-CA28-4359-A08E-2024BB710C23}" type="sibTrans" cxnId="{B56F1573-D760-4813-8D7E-836EB464778B}">
      <dgm:prSet/>
      <dgm:spPr/>
      <dgm:t>
        <a:bodyPr/>
        <a:lstStyle/>
        <a:p>
          <a:endParaRPr lang="ru-RU"/>
        </a:p>
      </dgm:t>
    </dgm:pt>
    <dgm:pt modelId="{5BFA34C0-4CAE-45F0-8037-ADECD02CE8BB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ПМ.03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151D6B88-AD64-4E8B-8605-1E59C917419E}" type="parTrans" cxnId="{4AA031AD-9D47-4529-A750-991D9BF80D79}">
      <dgm:prSet/>
      <dgm:spPr/>
      <dgm:t>
        <a:bodyPr/>
        <a:lstStyle/>
        <a:p>
          <a:endParaRPr lang="ru-RU"/>
        </a:p>
      </dgm:t>
    </dgm:pt>
    <dgm:pt modelId="{86EEB322-6ECE-46F0-9703-9AFEB0E665E4}" type="sibTrans" cxnId="{4AA031AD-9D47-4529-A750-991D9BF80D79}">
      <dgm:prSet/>
      <dgm:spPr/>
      <dgm:t>
        <a:bodyPr/>
        <a:lstStyle/>
        <a:p>
          <a:endParaRPr lang="ru-RU"/>
        </a:p>
      </dgm:t>
    </dgm:pt>
    <dgm:pt modelId="{1DE99360-92E9-45BB-83CA-4C45F40EA7A1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ПМ.01</a:t>
          </a:r>
          <a:endParaRPr lang="ru-RU" b="1" dirty="0">
            <a:solidFill>
              <a:srgbClr val="7030A0"/>
            </a:solidFill>
          </a:endParaRPr>
        </a:p>
      </dgm:t>
    </dgm:pt>
    <dgm:pt modelId="{4E635C78-313D-4EF5-A487-3A08D152A25F}" type="parTrans" cxnId="{2845F676-FE75-4B5C-AD06-BF3B29F81997}">
      <dgm:prSet/>
      <dgm:spPr/>
      <dgm:t>
        <a:bodyPr/>
        <a:lstStyle/>
        <a:p>
          <a:endParaRPr lang="ru-RU"/>
        </a:p>
      </dgm:t>
    </dgm:pt>
    <dgm:pt modelId="{6F77576F-E77E-475C-B9E3-E9AE810A9CD4}" type="sibTrans" cxnId="{2845F676-FE75-4B5C-AD06-BF3B29F81997}">
      <dgm:prSet/>
      <dgm:spPr/>
      <dgm:t>
        <a:bodyPr/>
        <a:lstStyle/>
        <a:p>
          <a:endParaRPr lang="ru-RU"/>
        </a:p>
      </dgm:t>
    </dgm:pt>
    <dgm:pt modelId="{423110B1-12ED-4664-9791-25AB09C7B7A9}" type="pres">
      <dgm:prSet presAssocID="{392FCB90-324F-46B1-8639-10EDA14DDE54}" presName="compositeShape" presStyleCnt="0">
        <dgm:presLayoutVars>
          <dgm:chMax val="7"/>
          <dgm:dir/>
          <dgm:resizeHandles val="exact"/>
        </dgm:presLayoutVars>
      </dgm:prSet>
      <dgm:spPr/>
    </dgm:pt>
    <dgm:pt modelId="{6B5E9DEA-EBE0-40CF-819F-D45AE0E347F7}" type="pres">
      <dgm:prSet presAssocID="{392FCB90-324F-46B1-8639-10EDA14DDE54}" presName="wedge1" presStyleLbl="node1" presStyleIdx="0" presStyleCnt="3"/>
      <dgm:spPr/>
      <dgm:t>
        <a:bodyPr/>
        <a:lstStyle/>
        <a:p>
          <a:endParaRPr lang="ru-RU"/>
        </a:p>
      </dgm:t>
    </dgm:pt>
    <dgm:pt modelId="{92C48C3D-82C8-4621-9B74-ACBE60B98AB4}" type="pres">
      <dgm:prSet presAssocID="{392FCB90-324F-46B1-8639-10EDA14DDE54}" presName="dummy1a" presStyleCnt="0"/>
      <dgm:spPr/>
    </dgm:pt>
    <dgm:pt modelId="{D85E14CB-163D-4402-949F-B9A7066BA0FB}" type="pres">
      <dgm:prSet presAssocID="{392FCB90-324F-46B1-8639-10EDA14DDE54}" presName="dummy1b" presStyleCnt="0"/>
      <dgm:spPr/>
    </dgm:pt>
    <dgm:pt modelId="{DF770AC4-BE24-4ACC-A869-41B02700A208}" type="pres">
      <dgm:prSet presAssocID="{392FCB90-324F-46B1-8639-10EDA14DDE5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0C18B-D397-44CF-8643-AA9A916033AD}" type="pres">
      <dgm:prSet presAssocID="{392FCB90-324F-46B1-8639-10EDA14DDE54}" presName="wedge2" presStyleLbl="node1" presStyleIdx="1" presStyleCnt="3"/>
      <dgm:spPr/>
      <dgm:t>
        <a:bodyPr/>
        <a:lstStyle/>
        <a:p>
          <a:endParaRPr lang="ru-RU"/>
        </a:p>
      </dgm:t>
    </dgm:pt>
    <dgm:pt modelId="{5C511EE0-1192-4CBF-84F5-55C0A963188A}" type="pres">
      <dgm:prSet presAssocID="{392FCB90-324F-46B1-8639-10EDA14DDE54}" presName="dummy2a" presStyleCnt="0"/>
      <dgm:spPr/>
    </dgm:pt>
    <dgm:pt modelId="{D3167393-8941-4245-9DF6-CAD2BC8B0155}" type="pres">
      <dgm:prSet presAssocID="{392FCB90-324F-46B1-8639-10EDA14DDE54}" presName="dummy2b" presStyleCnt="0"/>
      <dgm:spPr/>
    </dgm:pt>
    <dgm:pt modelId="{241EC687-1401-437B-AB97-02D79EBAB3D9}" type="pres">
      <dgm:prSet presAssocID="{392FCB90-324F-46B1-8639-10EDA14DDE5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E9F93-9C1F-47D9-9F66-B3D5B38BCD30}" type="pres">
      <dgm:prSet presAssocID="{392FCB90-324F-46B1-8639-10EDA14DDE54}" presName="wedge3" presStyleLbl="node1" presStyleIdx="2" presStyleCnt="3"/>
      <dgm:spPr/>
      <dgm:t>
        <a:bodyPr/>
        <a:lstStyle/>
        <a:p>
          <a:endParaRPr lang="ru-RU"/>
        </a:p>
      </dgm:t>
    </dgm:pt>
    <dgm:pt modelId="{7B2C7DAD-BB11-4840-B073-364BA00BAF99}" type="pres">
      <dgm:prSet presAssocID="{392FCB90-324F-46B1-8639-10EDA14DDE54}" presName="dummy3a" presStyleCnt="0"/>
      <dgm:spPr/>
    </dgm:pt>
    <dgm:pt modelId="{B66ED2C4-37EE-472B-87C7-51F86A73E8D0}" type="pres">
      <dgm:prSet presAssocID="{392FCB90-324F-46B1-8639-10EDA14DDE54}" presName="dummy3b" presStyleCnt="0"/>
      <dgm:spPr/>
    </dgm:pt>
    <dgm:pt modelId="{B9C8C5AC-C48C-4B74-81CA-2F9BCD800BA3}" type="pres">
      <dgm:prSet presAssocID="{392FCB90-324F-46B1-8639-10EDA14DDE5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99D3D-BCD5-4710-9255-BF3AEA4BCC70}" type="pres">
      <dgm:prSet presAssocID="{721C421F-CA28-4359-A08E-2024BB710C23}" presName="arrowWedge1" presStyleLbl="fgSibTrans2D1" presStyleIdx="0" presStyleCnt="3"/>
      <dgm:spPr/>
    </dgm:pt>
    <dgm:pt modelId="{0D84D0A1-ED44-4631-8FD0-659DCCAA0BB0}" type="pres">
      <dgm:prSet presAssocID="{86EEB322-6ECE-46F0-9703-9AFEB0E665E4}" presName="arrowWedge2" presStyleLbl="fgSibTrans2D1" presStyleIdx="1" presStyleCnt="3"/>
      <dgm:spPr/>
    </dgm:pt>
    <dgm:pt modelId="{52BE5325-6DEC-4D20-BB13-23259B658B7C}" type="pres">
      <dgm:prSet presAssocID="{6F77576F-E77E-475C-B9E3-E9AE810A9CD4}" presName="arrowWedge3" presStyleLbl="fgSibTrans2D1" presStyleIdx="2" presStyleCnt="3"/>
      <dgm:spPr/>
    </dgm:pt>
  </dgm:ptLst>
  <dgm:cxnLst>
    <dgm:cxn modelId="{05AEA525-00B4-4E5D-8892-28A6167FC63D}" type="presOf" srcId="{982B05C2-DD4F-41A1-B053-0B4214BEC1C2}" destId="{6B5E9DEA-EBE0-40CF-819F-D45AE0E347F7}" srcOrd="0" destOrd="0" presId="urn:microsoft.com/office/officeart/2005/8/layout/cycle8"/>
    <dgm:cxn modelId="{42B13705-B4AC-40E7-B5B5-5FBBF35774C1}" type="presOf" srcId="{1DE99360-92E9-45BB-83CA-4C45F40EA7A1}" destId="{73EE9F93-9C1F-47D9-9F66-B3D5B38BCD30}" srcOrd="0" destOrd="0" presId="urn:microsoft.com/office/officeart/2005/8/layout/cycle8"/>
    <dgm:cxn modelId="{95DC5FC9-8721-4D88-A990-C6DE2FA1741D}" type="presOf" srcId="{1DE99360-92E9-45BB-83CA-4C45F40EA7A1}" destId="{B9C8C5AC-C48C-4B74-81CA-2F9BCD800BA3}" srcOrd="1" destOrd="0" presId="urn:microsoft.com/office/officeart/2005/8/layout/cycle8"/>
    <dgm:cxn modelId="{2845F676-FE75-4B5C-AD06-BF3B29F81997}" srcId="{392FCB90-324F-46B1-8639-10EDA14DDE54}" destId="{1DE99360-92E9-45BB-83CA-4C45F40EA7A1}" srcOrd="2" destOrd="0" parTransId="{4E635C78-313D-4EF5-A487-3A08D152A25F}" sibTransId="{6F77576F-E77E-475C-B9E3-E9AE810A9CD4}"/>
    <dgm:cxn modelId="{E175762D-B9F0-4C34-8E04-8F629E3780FF}" type="presOf" srcId="{5BFA34C0-4CAE-45F0-8037-ADECD02CE8BB}" destId="{7CC0C18B-D397-44CF-8643-AA9A916033AD}" srcOrd="0" destOrd="0" presId="urn:microsoft.com/office/officeart/2005/8/layout/cycle8"/>
    <dgm:cxn modelId="{3C3744C3-C37B-4CEC-BA61-705EC4E2D991}" type="presOf" srcId="{982B05C2-DD4F-41A1-B053-0B4214BEC1C2}" destId="{DF770AC4-BE24-4ACC-A869-41B02700A208}" srcOrd="1" destOrd="0" presId="urn:microsoft.com/office/officeart/2005/8/layout/cycle8"/>
    <dgm:cxn modelId="{4AA031AD-9D47-4529-A750-991D9BF80D79}" srcId="{392FCB90-324F-46B1-8639-10EDA14DDE54}" destId="{5BFA34C0-4CAE-45F0-8037-ADECD02CE8BB}" srcOrd="1" destOrd="0" parTransId="{151D6B88-AD64-4E8B-8605-1E59C917419E}" sibTransId="{86EEB322-6ECE-46F0-9703-9AFEB0E665E4}"/>
    <dgm:cxn modelId="{C3B48231-AD29-40D3-B7F8-6F300C383D6C}" type="presOf" srcId="{392FCB90-324F-46B1-8639-10EDA14DDE54}" destId="{423110B1-12ED-4664-9791-25AB09C7B7A9}" srcOrd="0" destOrd="0" presId="urn:microsoft.com/office/officeart/2005/8/layout/cycle8"/>
    <dgm:cxn modelId="{B56F1573-D760-4813-8D7E-836EB464778B}" srcId="{392FCB90-324F-46B1-8639-10EDA14DDE54}" destId="{982B05C2-DD4F-41A1-B053-0B4214BEC1C2}" srcOrd="0" destOrd="0" parTransId="{3B21D491-B2DE-462F-834A-F8815CF69CB9}" sibTransId="{721C421F-CA28-4359-A08E-2024BB710C23}"/>
    <dgm:cxn modelId="{4388B16D-246B-46C4-8AB4-EE5375BDDF93}" type="presOf" srcId="{5BFA34C0-4CAE-45F0-8037-ADECD02CE8BB}" destId="{241EC687-1401-437B-AB97-02D79EBAB3D9}" srcOrd="1" destOrd="0" presId="urn:microsoft.com/office/officeart/2005/8/layout/cycle8"/>
    <dgm:cxn modelId="{F5BF81EC-D7CC-4E5D-B301-4695908D6634}" type="presParOf" srcId="{423110B1-12ED-4664-9791-25AB09C7B7A9}" destId="{6B5E9DEA-EBE0-40CF-819F-D45AE0E347F7}" srcOrd="0" destOrd="0" presId="urn:microsoft.com/office/officeart/2005/8/layout/cycle8"/>
    <dgm:cxn modelId="{CA9F162F-89C1-4DF9-9E68-A486785DAA6D}" type="presParOf" srcId="{423110B1-12ED-4664-9791-25AB09C7B7A9}" destId="{92C48C3D-82C8-4621-9B74-ACBE60B98AB4}" srcOrd="1" destOrd="0" presId="urn:microsoft.com/office/officeart/2005/8/layout/cycle8"/>
    <dgm:cxn modelId="{0937A036-6859-45BB-8E64-DEA4749DB41F}" type="presParOf" srcId="{423110B1-12ED-4664-9791-25AB09C7B7A9}" destId="{D85E14CB-163D-4402-949F-B9A7066BA0FB}" srcOrd="2" destOrd="0" presId="urn:microsoft.com/office/officeart/2005/8/layout/cycle8"/>
    <dgm:cxn modelId="{AB9EDEE3-14B2-4383-8820-1594C0664B47}" type="presParOf" srcId="{423110B1-12ED-4664-9791-25AB09C7B7A9}" destId="{DF770AC4-BE24-4ACC-A869-41B02700A208}" srcOrd="3" destOrd="0" presId="urn:microsoft.com/office/officeart/2005/8/layout/cycle8"/>
    <dgm:cxn modelId="{4715E577-3E80-403A-88FC-B7D82DBED99F}" type="presParOf" srcId="{423110B1-12ED-4664-9791-25AB09C7B7A9}" destId="{7CC0C18B-D397-44CF-8643-AA9A916033AD}" srcOrd="4" destOrd="0" presId="urn:microsoft.com/office/officeart/2005/8/layout/cycle8"/>
    <dgm:cxn modelId="{9060852B-9FB7-43C3-83C7-8FCA6B198CF7}" type="presParOf" srcId="{423110B1-12ED-4664-9791-25AB09C7B7A9}" destId="{5C511EE0-1192-4CBF-84F5-55C0A963188A}" srcOrd="5" destOrd="0" presId="urn:microsoft.com/office/officeart/2005/8/layout/cycle8"/>
    <dgm:cxn modelId="{FC507F5D-42FF-414F-9588-6527799F9A41}" type="presParOf" srcId="{423110B1-12ED-4664-9791-25AB09C7B7A9}" destId="{D3167393-8941-4245-9DF6-CAD2BC8B0155}" srcOrd="6" destOrd="0" presId="urn:microsoft.com/office/officeart/2005/8/layout/cycle8"/>
    <dgm:cxn modelId="{5F4E93D9-61DC-4788-8512-015A5364FEFF}" type="presParOf" srcId="{423110B1-12ED-4664-9791-25AB09C7B7A9}" destId="{241EC687-1401-437B-AB97-02D79EBAB3D9}" srcOrd="7" destOrd="0" presId="urn:microsoft.com/office/officeart/2005/8/layout/cycle8"/>
    <dgm:cxn modelId="{B1E6E03E-D95E-49CB-BBBF-A919298C735C}" type="presParOf" srcId="{423110B1-12ED-4664-9791-25AB09C7B7A9}" destId="{73EE9F93-9C1F-47D9-9F66-B3D5B38BCD30}" srcOrd="8" destOrd="0" presId="urn:microsoft.com/office/officeart/2005/8/layout/cycle8"/>
    <dgm:cxn modelId="{BCF0C45E-AAF5-43A1-98BD-1BC1F64AEB12}" type="presParOf" srcId="{423110B1-12ED-4664-9791-25AB09C7B7A9}" destId="{7B2C7DAD-BB11-4840-B073-364BA00BAF99}" srcOrd="9" destOrd="0" presId="urn:microsoft.com/office/officeart/2005/8/layout/cycle8"/>
    <dgm:cxn modelId="{2530B824-EC3D-4C3C-B3FF-8C5A9486C980}" type="presParOf" srcId="{423110B1-12ED-4664-9791-25AB09C7B7A9}" destId="{B66ED2C4-37EE-472B-87C7-51F86A73E8D0}" srcOrd="10" destOrd="0" presId="urn:microsoft.com/office/officeart/2005/8/layout/cycle8"/>
    <dgm:cxn modelId="{9F14220A-34CF-4DD9-9896-612228D65A5F}" type="presParOf" srcId="{423110B1-12ED-4664-9791-25AB09C7B7A9}" destId="{B9C8C5AC-C48C-4B74-81CA-2F9BCD800BA3}" srcOrd="11" destOrd="0" presId="urn:microsoft.com/office/officeart/2005/8/layout/cycle8"/>
    <dgm:cxn modelId="{EC2BAB8B-4EEA-4489-9ABF-DA14BDF9F14E}" type="presParOf" srcId="{423110B1-12ED-4664-9791-25AB09C7B7A9}" destId="{7C399D3D-BCD5-4710-9255-BF3AEA4BCC70}" srcOrd="12" destOrd="0" presId="urn:microsoft.com/office/officeart/2005/8/layout/cycle8"/>
    <dgm:cxn modelId="{72E2D2D0-FF32-4215-96A3-895ACEAFBA82}" type="presParOf" srcId="{423110B1-12ED-4664-9791-25AB09C7B7A9}" destId="{0D84D0A1-ED44-4631-8FD0-659DCCAA0BB0}" srcOrd="13" destOrd="0" presId="urn:microsoft.com/office/officeart/2005/8/layout/cycle8"/>
    <dgm:cxn modelId="{DE5EA2BE-1B80-4324-8E0E-B7209C17BA81}" type="presParOf" srcId="{423110B1-12ED-4664-9791-25AB09C7B7A9}" destId="{52BE5325-6DEC-4D20-BB13-23259B658B7C}" srcOrd="14" destOrd="0" presId="urn:microsoft.com/office/officeart/2005/8/layout/cycle8"/>
  </dgm:cxnLst>
  <dgm:bg>
    <a:solidFill>
      <a:schemeClr val="tx2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266A0CA-AB3C-4BE9-81FB-332BAF31E24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39A981-9C81-4F30-BF95-D92E615790DD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18 недель</a:t>
          </a:r>
          <a:endParaRPr lang="ru-RU" b="1" dirty="0">
            <a:solidFill>
              <a:srgbClr val="002060"/>
            </a:solidFill>
          </a:endParaRPr>
        </a:p>
      </dgm:t>
    </dgm:pt>
    <dgm:pt modelId="{941DDF1F-F965-4D7D-8E21-8E89254D9FE1}" type="parTrans" cxnId="{AF58033C-52DC-4882-B157-6C9A14B8CF92}">
      <dgm:prSet/>
      <dgm:spPr/>
      <dgm:t>
        <a:bodyPr/>
        <a:lstStyle/>
        <a:p>
          <a:endParaRPr lang="ru-RU"/>
        </a:p>
      </dgm:t>
    </dgm:pt>
    <dgm:pt modelId="{2B7FC0A7-5505-4182-B7D7-9964F94372A1}" type="sibTrans" cxnId="{AF58033C-52DC-4882-B157-6C9A14B8CF92}">
      <dgm:prSet/>
      <dgm:spPr/>
      <dgm:t>
        <a:bodyPr/>
        <a:lstStyle/>
        <a:p>
          <a:endParaRPr lang="ru-RU"/>
        </a:p>
      </dgm:t>
    </dgm:pt>
    <dgm:pt modelId="{504F04B1-96FD-4DD7-AB69-4A12692FACC2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ПП.00</a:t>
          </a:r>
        </a:p>
        <a:p>
          <a:r>
            <a:rPr lang="ru-RU" b="1" dirty="0" smtClean="0">
              <a:solidFill>
                <a:srgbClr val="002060"/>
              </a:solidFill>
            </a:rPr>
            <a:t>Практика по профилю специальности</a:t>
          </a:r>
          <a:endParaRPr lang="ru-RU" b="1" dirty="0">
            <a:solidFill>
              <a:srgbClr val="002060"/>
            </a:solidFill>
          </a:endParaRPr>
        </a:p>
      </dgm:t>
    </dgm:pt>
    <dgm:pt modelId="{7A4A3AD7-2C3E-46D3-9125-B389F281B711}" type="parTrans" cxnId="{D7DEBAB6-4980-4F1A-90E8-FA5AA2F4E4CA}">
      <dgm:prSet/>
      <dgm:spPr/>
      <dgm:t>
        <a:bodyPr/>
        <a:lstStyle/>
        <a:p>
          <a:endParaRPr lang="ru-RU"/>
        </a:p>
      </dgm:t>
    </dgm:pt>
    <dgm:pt modelId="{701F3554-0559-45E5-A5CE-7008750E9273}" type="sibTrans" cxnId="{D7DEBAB6-4980-4F1A-90E8-FA5AA2F4E4CA}">
      <dgm:prSet/>
      <dgm:spPr/>
      <dgm:t>
        <a:bodyPr/>
        <a:lstStyle/>
        <a:p>
          <a:endParaRPr lang="ru-RU"/>
        </a:p>
      </dgm:t>
    </dgm:pt>
    <dgm:pt modelId="{A1FE5A61-4D82-4F1F-9F70-00ECE092E7C6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УП.00 Учебная практика</a:t>
          </a:r>
          <a:endParaRPr lang="ru-RU" b="1" dirty="0">
            <a:solidFill>
              <a:srgbClr val="002060"/>
            </a:solidFill>
          </a:endParaRPr>
        </a:p>
      </dgm:t>
    </dgm:pt>
    <dgm:pt modelId="{F2493C0B-113F-4EA8-B5C0-8BFBCB1A47C2}" type="parTrans" cxnId="{A2047DFD-18AD-4F6A-A864-6F805397C980}">
      <dgm:prSet/>
      <dgm:spPr/>
      <dgm:t>
        <a:bodyPr/>
        <a:lstStyle/>
        <a:p>
          <a:endParaRPr lang="ru-RU"/>
        </a:p>
      </dgm:t>
    </dgm:pt>
    <dgm:pt modelId="{590AE205-A74A-4EAD-9F31-9A7B2148A8BC}" type="sibTrans" cxnId="{A2047DFD-18AD-4F6A-A864-6F805397C980}">
      <dgm:prSet/>
      <dgm:spPr/>
      <dgm:t>
        <a:bodyPr/>
        <a:lstStyle/>
        <a:p>
          <a:endParaRPr lang="ru-RU"/>
        </a:p>
      </dgm:t>
    </dgm:pt>
    <dgm:pt modelId="{FD5CAA9A-0AAC-47D5-9ED7-A4A4DFEF3C4B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ПДП.00</a:t>
          </a:r>
        </a:p>
        <a:p>
          <a:r>
            <a:rPr lang="ru-RU" b="1" dirty="0" smtClean="0">
              <a:solidFill>
                <a:srgbClr val="002060"/>
              </a:solidFill>
            </a:rPr>
            <a:t>Преддипломная практика</a:t>
          </a:r>
          <a:endParaRPr lang="ru-RU" b="1" dirty="0">
            <a:solidFill>
              <a:srgbClr val="002060"/>
            </a:solidFill>
          </a:endParaRPr>
        </a:p>
      </dgm:t>
    </dgm:pt>
    <dgm:pt modelId="{2A74D720-585B-4983-B463-E5E9DCDB1803}" type="parTrans" cxnId="{AAF8A8E6-E8D6-42E1-8479-B2BC6B73A605}">
      <dgm:prSet/>
      <dgm:spPr/>
      <dgm:t>
        <a:bodyPr/>
        <a:lstStyle/>
        <a:p>
          <a:endParaRPr lang="ru-RU"/>
        </a:p>
      </dgm:t>
    </dgm:pt>
    <dgm:pt modelId="{DAE6A9A2-4723-4698-91A3-33688BE5A295}" type="sibTrans" cxnId="{AAF8A8E6-E8D6-42E1-8479-B2BC6B73A605}">
      <dgm:prSet/>
      <dgm:spPr/>
      <dgm:t>
        <a:bodyPr/>
        <a:lstStyle/>
        <a:p>
          <a:endParaRPr lang="ru-RU"/>
        </a:p>
      </dgm:t>
    </dgm:pt>
    <dgm:pt modelId="{BC9CCE98-19EF-4E14-854D-AD62E7BAD729}" type="pres">
      <dgm:prSet presAssocID="{E266A0CA-AB3C-4BE9-81FB-332BAF31E24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A8AC0B-142D-4190-9D38-38569B780978}" type="pres">
      <dgm:prSet presAssocID="{5439A981-9C81-4F30-BF95-D92E615790DD}" presName="centerShape" presStyleLbl="node0" presStyleIdx="0" presStyleCnt="1"/>
      <dgm:spPr/>
      <dgm:t>
        <a:bodyPr/>
        <a:lstStyle/>
        <a:p>
          <a:endParaRPr lang="ru-RU"/>
        </a:p>
      </dgm:t>
    </dgm:pt>
    <dgm:pt modelId="{AD51B61B-C508-4277-BBD7-16D8643816EE}" type="pres">
      <dgm:prSet presAssocID="{7A4A3AD7-2C3E-46D3-9125-B389F281B711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46D2CD87-A1AA-4B4D-91C1-1D29310B2D41}" type="pres">
      <dgm:prSet presAssocID="{504F04B1-96FD-4DD7-AB69-4A12692FACC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9E39F-ABCB-46BE-A8EC-121F12D5B9B5}" type="pres">
      <dgm:prSet presAssocID="{F2493C0B-113F-4EA8-B5C0-8BFBCB1A47C2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A107043-7F94-46BA-A13C-B38C46577BC9}" type="pres">
      <dgm:prSet presAssocID="{A1FE5A61-4D82-4F1F-9F70-00ECE092E7C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DF1BD7-96B3-43C7-A130-8F4A4A7BBF08}" type="pres">
      <dgm:prSet presAssocID="{2A74D720-585B-4983-B463-E5E9DCDB1803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292DE568-487D-4DE7-80F3-E0C947B2FCB5}" type="pres">
      <dgm:prSet presAssocID="{FD5CAA9A-0AAC-47D5-9ED7-A4A4DFEF3C4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047DFD-18AD-4F6A-A864-6F805397C980}" srcId="{5439A981-9C81-4F30-BF95-D92E615790DD}" destId="{A1FE5A61-4D82-4F1F-9F70-00ECE092E7C6}" srcOrd="1" destOrd="0" parTransId="{F2493C0B-113F-4EA8-B5C0-8BFBCB1A47C2}" sibTransId="{590AE205-A74A-4EAD-9F31-9A7B2148A8BC}"/>
    <dgm:cxn modelId="{CD07A186-8D8F-49FD-AF15-874E064A1C58}" type="presOf" srcId="{504F04B1-96FD-4DD7-AB69-4A12692FACC2}" destId="{46D2CD87-A1AA-4B4D-91C1-1D29310B2D41}" srcOrd="0" destOrd="0" presId="urn:microsoft.com/office/officeart/2005/8/layout/radial4"/>
    <dgm:cxn modelId="{762F62DD-B606-4B5B-96BC-4C77D08FE76F}" type="presOf" srcId="{A1FE5A61-4D82-4F1F-9F70-00ECE092E7C6}" destId="{CA107043-7F94-46BA-A13C-B38C46577BC9}" srcOrd="0" destOrd="0" presId="urn:microsoft.com/office/officeart/2005/8/layout/radial4"/>
    <dgm:cxn modelId="{73EC79D4-8AC8-4C5A-8D70-6FD2993823E2}" type="presOf" srcId="{E266A0CA-AB3C-4BE9-81FB-332BAF31E24E}" destId="{BC9CCE98-19EF-4E14-854D-AD62E7BAD729}" srcOrd="0" destOrd="0" presId="urn:microsoft.com/office/officeart/2005/8/layout/radial4"/>
    <dgm:cxn modelId="{F69C80FA-88DA-4073-B7F1-86CC16D10370}" type="presOf" srcId="{5439A981-9C81-4F30-BF95-D92E615790DD}" destId="{40A8AC0B-142D-4190-9D38-38569B780978}" srcOrd="0" destOrd="0" presId="urn:microsoft.com/office/officeart/2005/8/layout/radial4"/>
    <dgm:cxn modelId="{9C23D278-81D2-478D-90A3-5D5339473442}" type="presOf" srcId="{2A74D720-585B-4983-B463-E5E9DCDB1803}" destId="{63DF1BD7-96B3-43C7-A130-8F4A4A7BBF08}" srcOrd="0" destOrd="0" presId="urn:microsoft.com/office/officeart/2005/8/layout/radial4"/>
    <dgm:cxn modelId="{7483CD1D-2A1D-40BF-A32F-BD6537A4EFE0}" type="presOf" srcId="{F2493C0B-113F-4EA8-B5C0-8BFBCB1A47C2}" destId="{DD69E39F-ABCB-46BE-A8EC-121F12D5B9B5}" srcOrd="0" destOrd="0" presId="urn:microsoft.com/office/officeart/2005/8/layout/radial4"/>
    <dgm:cxn modelId="{D7DEBAB6-4980-4F1A-90E8-FA5AA2F4E4CA}" srcId="{5439A981-9C81-4F30-BF95-D92E615790DD}" destId="{504F04B1-96FD-4DD7-AB69-4A12692FACC2}" srcOrd="0" destOrd="0" parTransId="{7A4A3AD7-2C3E-46D3-9125-B389F281B711}" sibTransId="{701F3554-0559-45E5-A5CE-7008750E9273}"/>
    <dgm:cxn modelId="{AAF8A8E6-E8D6-42E1-8479-B2BC6B73A605}" srcId="{5439A981-9C81-4F30-BF95-D92E615790DD}" destId="{FD5CAA9A-0AAC-47D5-9ED7-A4A4DFEF3C4B}" srcOrd="2" destOrd="0" parTransId="{2A74D720-585B-4983-B463-E5E9DCDB1803}" sibTransId="{DAE6A9A2-4723-4698-91A3-33688BE5A295}"/>
    <dgm:cxn modelId="{1B9B0B5D-5709-4852-8383-43EAF943C6E9}" type="presOf" srcId="{FD5CAA9A-0AAC-47D5-9ED7-A4A4DFEF3C4B}" destId="{292DE568-487D-4DE7-80F3-E0C947B2FCB5}" srcOrd="0" destOrd="0" presId="urn:microsoft.com/office/officeart/2005/8/layout/radial4"/>
    <dgm:cxn modelId="{AF58033C-52DC-4882-B157-6C9A14B8CF92}" srcId="{E266A0CA-AB3C-4BE9-81FB-332BAF31E24E}" destId="{5439A981-9C81-4F30-BF95-D92E615790DD}" srcOrd="0" destOrd="0" parTransId="{941DDF1F-F965-4D7D-8E21-8E89254D9FE1}" sibTransId="{2B7FC0A7-5505-4182-B7D7-9964F94372A1}"/>
    <dgm:cxn modelId="{0B96A0F0-3C74-4D4F-884D-0167BF367CE6}" type="presOf" srcId="{7A4A3AD7-2C3E-46D3-9125-B389F281B711}" destId="{AD51B61B-C508-4277-BBD7-16D8643816EE}" srcOrd="0" destOrd="0" presId="urn:microsoft.com/office/officeart/2005/8/layout/radial4"/>
    <dgm:cxn modelId="{BEBA95B3-60D2-4000-92CE-077DF6509AFE}" type="presParOf" srcId="{BC9CCE98-19EF-4E14-854D-AD62E7BAD729}" destId="{40A8AC0B-142D-4190-9D38-38569B780978}" srcOrd="0" destOrd="0" presId="urn:microsoft.com/office/officeart/2005/8/layout/radial4"/>
    <dgm:cxn modelId="{CB9E3F36-CFF7-4858-903F-C78C09162BE9}" type="presParOf" srcId="{BC9CCE98-19EF-4E14-854D-AD62E7BAD729}" destId="{AD51B61B-C508-4277-BBD7-16D8643816EE}" srcOrd="1" destOrd="0" presId="urn:microsoft.com/office/officeart/2005/8/layout/radial4"/>
    <dgm:cxn modelId="{2703609B-62CB-4FD3-84E8-030EE6B60D99}" type="presParOf" srcId="{BC9CCE98-19EF-4E14-854D-AD62E7BAD729}" destId="{46D2CD87-A1AA-4B4D-91C1-1D29310B2D41}" srcOrd="2" destOrd="0" presId="urn:microsoft.com/office/officeart/2005/8/layout/radial4"/>
    <dgm:cxn modelId="{7C6C7BD9-3DA9-4394-A910-2AB7EE40E0AD}" type="presParOf" srcId="{BC9CCE98-19EF-4E14-854D-AD62E7BAD729}" destId="{DD69E39F-ABCB-46BE-A8EC-121F12D5B9B5}" srcOrd="3" destOrd="0" presId="urn:microsoft.com/office/officeart/2005/8/layout/radial4"/>
    <dgm:cxn modelId="{3D0CE68E-35EF-450E-BF6D-62C612DA93EF}" type="presParOf" srcId="{BC9CCE98-19EF-4E14-854D-AD62E7BAD729}" destId="{CA107043-7F94-46BA-A13C-B38C46577BC9}" srcOrd="4" destOrd="0" presId="urn:microsoft.com/office/officeart/2005/8/layout/radial4"/>
    <dgm:cxn modelId="{CEEBD308-1193-44B4-9239-EA9CFDDC8AF1}" type="presParOf" srcId="{BC9CCE98-19EF-4E14-854D-AD62E7BAD729}" destId="{63DF1BD7-96B3-43C7-A130-8F4A4A7BBF08}" srcOrd="5" destOrd="0" presId="urn:microsoft.com/office/officeart/2005/8/layout/radial4"/>
    <dgm:cxn modelId="{3B8F0268-65D0-4D3F-8AC0-B1D2C73B6155}" type="presParOf" srcId="{BC9CCE98-19EF-4E14-854D-AD62E7BAD729}" destId="{292DE568-487D-4DE7-80F3-E0C947B2FCB5}" srcOrd="6" destOrd="0" presId="urn:microsoft.com/office/officeart/2005/8/layout/radial4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DCED6D-F937-49D5-A360-0D1F3EAECD83}">
      <dsp:nvSpPr>
        <dsp:cNvPr id="0" name=""/>
        <dsp:cNvSpPr/>
      </dsp:nvSpPr>
      <dsp:spPr>
        <a:xfrm>
          <a:off x="685799" y="0"/>
          <a:ext cx="7772400" cy="535781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FC195-8C27-49E8-9F26-35526957AEE9}">
      <dsp:nvSpPr>
        <dsp:cNvPr id="0" name=""/>
        <dsp:cNvSpPr/>
      </dsp:nvSpPr>
      <dsp:spPr>
        <a:xfrm>
          <a:off x="0" y="571485"/>
          <a:ext cx="2946796" cy="4214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это освоенные </a:t>
          </a:r>
          <a:r>
            <a:rPr lang="ru-RU" sz="40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компетенции</a:t>
          </a:r>
          <a:r>
            <a:rPr lang="ru-RU" sz="32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и умения</a:t>
          </a:r>
          <a:endParaRPr lang="ru-RU" sz="32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571485"/>
        <a:ext cx="2946796" cy="4214840"/>
      </dsp:txXfrm>
    </dsp:sp>
    <dsp:sp modelId="{6EA44145-DDC7-42E8-A546-2F845D14FE7E}">
      <dsp:nvSpPr>
        <dsp:cNvPr id="0" name=""/>
        <dsp:cNvSpPr/>
      </dsp:nvSpPr>
      <dsp:spPr>
        <a:xfrm>
          <a:off x="3098601" y="500055"/>
          <a:ext cx="2946796" cy="4357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усвоенные </a:t>
          </a:r>
          <a:r>
            <a:rPr lang="ru-RU" sz="54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знания,</a:t>
          </a:r>
          <a:endParaRPr lang="ru-RU" sz="5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3098601" y="500055"/>
        <a:ext cx="2946796" cy="4357701"/>
      </dsp:txXfrm>
    </dsp:sp>
    <dsp:sp modelId="{414CBC3A-05C6-4A3C-A7A5-9C6F28E8E00C}">
      <dsp:nvSpPr>
        <dsp:cNvPr id="0" name=""/>
        <dsp:cNvSpPr/>
      </dsp:nvSpPr>
      <dsp:spPr>
        <a:xfrm>
          <a:off x="6197203" y="428624"/>
          <a:ext cx="2946796" cy="4286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обеспечивающие соответствующую квалификацию и уровень образования</a:t>
          </a:r>
          <a:r>
            <a:rPr lang="ru-RU" sz="2300" kern="1200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.</a:t>
          </a:r>
          <a:endParaRPr lang="ru-RU" sz="2300" kern="1200" dirty="0"/>
        </a:p>
      </dsp:txBody>
      <dsp:txXfrm>
        <a:off x="6197203" y="428624"/>
        <a:ext cx="2946796" cy="42862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AB3B21-E7B8-4A73-859F-A6394BD5B0AD}">
      <dsp:nvSpPr>
        <dsp:cNvPr id="0" name=""/>
        <dsp:cNvSpPr/>
      </dsp:nvSpPr>
      <dsp:spPr>
        <a:xfrm>
          <a:off x="0" y="0"/>
          <a:ext cx="7772400" cy="16930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2">
                  <a:lumMod val="75000"/>
                </a:schemeClr>
              </a:solidFill>
            </a:rPr>
            <a:t>ОБРАЗОВАТЕЛЬНАЯ БАЗА- </a:t>
          </a:r>
          <a:r>
            <a:rPr lang="ru-RU" sz="3600" b="1" i="1" u="sng" kern="1200" dirty="0" smtClean="0">
              <a:solidFill>
                <a:schemeClr val="tx2">
                  <a:lumMod val="75000"/>
                </a:schemeClr>
              </a:solidFill>
            </a:rPr>
            <a:t>СРЕДНЕЕ (ПОЛНОЕ)ОБЩЕ ОБРАЗОВАНИЕ</a:t>
          </a:r>
          <a:endParaRPr lang="ru-RU" sz="3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0"/>
        <a:ext cx="6044618" cy="1693073"/>
      </dsp:txXfrm>
    </dsp:sp>
    <dsp:sp modelId="{2DAA6F23-4F10-4831-8F2C-230670FCA9C4}">
      <dsp:nvSpPr>
        <dsp:cNvPr id="0" name=""/>
        <dsp:cNvSpPr/>
      </dsp:nvSpPr>
      <dsp:spPr>
        <a:xfrm>
          <a:off x="685799" y="1928802"/>
          <a:ext cx="7772400" cy="1785972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НОРМАТИВНЫЙ СРОК ОСВОЕНИЯ ОПОП СПО УГЛУБЛЕННОЙ ПОДГОТОВКИ ПО СПЕЦИАЛЬНОСТИ 050141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 «ФИЗИЧЕСКАЯ КУЛЬТУРА» </a:t>
          </a:r>
          <a:r>
            <a:rPr lang="ru-RU" sz="2400" b="1" i="1" u="sng" kern="1200" dirty="0" smtClean="0">
              <a:solidFill>
                <a:srgbClr val="002060"/>
              </a:solidFill>
            </a:rPr>
            <a:t>– 2 ГОДА 10 МЕСЯЦЕВ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685799" y="1928802"/>
        <a:ext cx="5986102" cy="1785972"/>
      </dsp:txXfrm>
    </dsp:sp>
    <dsp:sp modelId="{5D6A06C1-CC27-41C1-BEFF-E6ADB4746077}">
      <dsp:nvSpPr>
        <dsp:cNvPr id="0" name=""/>
        <dsp:cNvSpPr/>
      </dsp:nvSpPr>
      <dsp:spPr>
        <a:xfrm>
          <a:off x="1371599" y="3950504"/>
          <a:ext cx="7772400" cy="1693073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НАИМЕОВАНИЕ КВАЛИФИКАЦИИ УГЛУБЛЕННОЙ ПОДГОТОВКИ –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 </a:t>
          </a:r>
          <a:r>
            <a:rPr lang="ru-RU" sz="2300" b="1" i="1" u="sng" kern="1200" dirty="0" smtClean="0"/>
            <a:t>ПЕДАГОГ ПО ФИЗИЧЕСКОЙ КУЛЬТУРЕ И СПОРТУ</a:t>
          </a:r>
          <a:endParaRPr lang="ru-RU" sz="2300" kern="1200" dirty="0"/>
        </a:p>
      </dsp:txBody>
      <dsp:txXfrm>
        <a:off x="1371599" y="3950504"/>
        <a:ext cx="5986102" cy="1693073"/>
      </dsp:txXfrm>
    </dsp:sp>
    <dsp:sp modelId="{70005303-8335-4532-A898-D442E578836D}">
      <dsp:nvSpPr>
        <dsp:cNvPr id="0" name=""/>
        <dsp:cNvSpPr/>
      </dsp:nvSpPr>
      <dsp:spPr>
        <a:xfrm>
          <a:off x="6671902" y="1283913"/>
          <a:ext cx="1100497" cy="110049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671902" y="1283913"/>
        <a:ext cx="1100497" cy="1100497"/>
      </dsp:txXfrm>
    </dsp:sp>
    <dsp:sp modelId="{9BF593C3-F04E-4C88-A4DF-F1CC309B20B5}">
      <dsp:nvSpPr>
        <dsp:cNvPr id="0" name=""/>
        <dsp:cNvSpPr/>
      </dsp:nvSpPr>
      <dsp:spPr>
        <a:xfrm>
          <a:off x="7357702" y="3247879"/>
          <a:ext cx="1100497" cy="110049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357702" y="3247879"/>
        <a:ext cx="1100497" cy="110049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73C518-ACBC-4B05-8859-C9A70310F4A5}">
      <dsp:nvSpPr>
        <dsp:cNvPr id="0" name=""/>
        <dsp:cNvSpPr/>
      </dsp:nvSpPr>
      <dsp:spPr>
        <a:xfrm>
          <a:off x="0" y="2583"/>
          <a:ext cx="9142541" cy="1790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800" b="1" i="0" u="none" strike="noStrike" kern="1200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800" b="1" i="1" u="sng" strike="noStrike" kern="1200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Обязательная часть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800" b="1" i="0" u="none" strike="noStrike" kern="1200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 </a:t>
          </a:r>
          <a:r>
            <a:rPr kumimoji="0" lang="ru-RU" sz="2800" b="1" i="0" u="sng" strike="noStrike" kern="1200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rPr>
            <a:t>ОГСЭ.00 </a:t>
          </a:r>
          <a:r>
            <a:rPr kumimoji="0" lang="ru-RU" sz="2800" b="1" i="0" u="none" strike="noStrike" kern="1200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Общий гуманитарный и социально-экономический цикл</a:t>
          </a:r>
          <a:endParaRPr kumimoji="0" lang="ru-RU" sz="2000" b="1" i="0" u="sng" strike="noStrike" kern="1200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Verdana" pitchFamily="34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rPr>
            <a:t> 524 часов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800" b="1" i="0" u="none" strike="noStrike" kern="1200" cap="none" normalizeH="0" baseline="0" dirty="0" smtClean="0">
            <a:ln/>
            <a:effectLst/>
            <a:latin typeface="Verdana" pitchFamily="34" charset="0"/>
          </a:endParaRPr>
        </a:p>
      </dsp:txBody>
      <dsp:txXfrm>
        <a:off x="0" y="2583"/>
        <a:ext cx="9142541" cy="1790755"/>
      </dsp:txXfrm>
    </dsp:sp>
    <dsp:sp modelId="{491CB336-9826-4F9A-9B99-52A1C37CE053}">
      <dsp:nvSpPr>
        <dsp:cNvPr id="0" name=""/>
        <dsp:cNvSpPr/>
      </dsp:nvSpPr>
      <dsp:spPr>
        <a:xfrm>
          <a:off x="0" y="2149822"/>
          <a:ext cx="1625203" cy="47081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effectLst/>
              <a:latin typeface="Arial" charset="0"/>
            </a:rPr>
            <a:t>ОГСЭ.01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600" b="1" i="0" u="none" strike="noStrike" kern="1200" cap="none" normalizeH="0" baseline="0" dirty="0" smtClean="0">
              <a:ln/>
              <a:effectLst/>
              <a:latin typeface="Arial" charset="0"/>
            </a:rPr>
            <a:t>Основы философии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effectLst/>
              <a:latin typeface="Arial" charset="0"/>
            </a:rPr>
            <a:t>48 часов</a:t>
          </a:r>
        </a:p>
      </dsp:txBody>
      <dsp:txXfrm>
        <a:off x="0" y="2149822"/>
        <a:ext cx="1625203" cy="4708177"/>
      </dsp:txXfrm>
    </dsp:sp>
    <dsp:sp modelId="{68158E69-8088-4738-9160-4D5DC8F1F98A}">
      <dsp:nvSpPr>
        <dsp:cNvPr id="0" name=""/>
        <dsp:cNvSpPr/>
      </dsp:nvSpPr>
      <dsp:spPr>
        <a:xfrm>
          <a:off x="1662853" y="2107077"/>
          <a:ext cx="1625203" cy="47081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0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effectLst/>
              <a:latin typeface="Arial" charset="0"/>
            </a:rPr>
            <a:t>ОГСЭ.02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effectLst/>
              <a:latin typeface="Arial" charset="0"/>
            </a:rPr>
            <a:t>История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effectLst/>
              <a:latin typeface="Arial" charset="0"/>
            </a:rPr>
            <a:t>48 часов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000" b="1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1662853" y="2107077"/>
        <a:ext cx="1625203" cy="4708177"/>
      </dsp:txXfrm>
    </dsp:sp>
    <dsp:sp modelId="{43E99A05-BDFE-4D29-9A40-FEF42C0A0E4E}">
      <dsp:nvSpPr>
        <dsp:cNvPr id="0" name=""/>
        <dsp:cNvSpPr/>
      </dsp:nvSpPr>
      <dsp:spPr>
        <a:xfrm>
          <a:off x="3528782" y="2146060"/>
          <a:ext cx="1808152" cy="47081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0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effectLst/>
              <a:latin typeface="Arial" charset="0"/>
            </a:rPr>
            <a:t>ОГСЭ.03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effectLst/>
              <a:latin typeface="Arial" charset="0"/>
            </a:rPr>
            <a:t>Психология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effectLst/>
              <a:latin typeface="Arial" charset="0"/>
            </a:rPr>
            <a:t>общения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effectLst/>
              <a:latin typeface="Arial" charset="0"/>
            </a:rPr>
            <a:t>48часов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700" b="1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3528782" y="2146060"/>
        <a:ext cx="1808152" cy="4708177"/>
      </dsp:txXfrm>
    </dsp:sp>
    <dsp:sp modelId="{16DF3D7D-E313-4F6B-A44E-DEB9754CCA59}">
      <dsp:nvSpPr>
        <dsp:cNvPr id="0" name=""/>
        <dsp:cNvSpPr/>
      </dsp:nvSpPr>
      <dsp:spPr>
        <a:xfrm>
          <a:off x="5473451" y="2146060"/>
          <a:ext cx="1903486" cy="47081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b="1" i="0" u="none" strike="noStrike" kern="1200" cap="none" normalizeH="0" baseline="0" dirty="0" smtClean="0">
            <a:ln/>
            <a:effectLst/>
            <a:latin typeface="Times New Roman" pitchFamily="18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b="1" i="0" u="none" strike="noStrike" kern="1200" cap="none" normalizeH="0" baseline="0" dirty="0" smtClean="0">
            <a:ln/>
            <a:effectLst/>
            <a:latin typeface="Times New Roman" pitchFamily="18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Arial" charset="0"/>
            </a:rPr>
            <a:t>ОГСЭ.04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kern="1200" cap="none" normalizeH="0" baseline="0" dirty="0" err="1" smtClean="0">
              <a:ln/>
              <a:effectLst/>
              <a:latin typeface="Arial" charset="0"/>
            </a:rPr>
            <a:t>Иностран-ный</a:t>
          </a:r>
          <a:endParaRPr kumimoji="0" lang="ru-RU" sz="18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Arial" charset="0"/>
            </a:rPr>
            <a:t>язык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Arial" charset="0"/>
            </a:rPr>
            <a:t>190 часов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b="1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5473451" y="2146060"/>
        <a:ext cx="1903486" cy="4708177"/>
      </dsp:txXfrm>
    </dsp:sp>
    <dsp:sp modelId="{61B53ECF-71CF-4519-9545-D42FF02464C8}">
      <dsp:nvSpPr>
        <dsp:cNvPr id="0" name=""/>
        <dsp:cNvSpPr/>
      </dsp:nvSpPr>
      <dsp:spPr>
        <a:xfrm>
          <a:off x="7513455" y="2146060"/>
          <a:ext cx="1625203" cy="47081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1800" b="1" i="0" u="none" strike="noStrike" kern="1200" cap="none" normalizeH="0" baseline="0" dirty="0" smtClean="0">
            <a:ln/>
            <a:effectLst/>
            <a:latin typeface="Times New Roman" pitchFamily="18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1800" b="1" i="0" u="none" strike="noStrike" kern="1200" cap="none" normalizeH="0" baseline="0" dirty="0" smtClean="0">
            <a:ln/>
            <a:effectLst/>
            <a:latin typeface="Times New Roman" pitchFamily="18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Times New Roman" pitchFamily="18" charset="0"/>
            </a:rPr>
            <a:t>ОГСЭ.05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Times New Roman" pitchFamily="18" charset="0"/>
            </a:rPr>
            <a:t>Физическая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Times New Roman" pitchFamily="18" charset="0"/>
            </a:rPr>
            <a:t>культура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Times New Roman" pitchFamily="18" charset="0"/>
            </a:rPr>
            <a:t>190 часов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Arial" charset="0"/>
            </a:rPr>
            <a:t> </a:t>
          </a:r>
        </a:p>
        <a:p>
          <a:pPr algn="ctr">
            <a:spcBef>
              <a:spcPct val="0"/>
            </a:spcBef>
          </a:pPr>
          <a:endParaRPr lang="ru-RU" sz="1800" kern="1200" dirty="0"/>
        </a:p>
      </dsp:txBody>
      <dsp:txXfrm>
        <a:off x="7513455" y="2146060"/>
        <a:ext cx="1625203" cy="470817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07A698-D5F7-413B-887C-A3A24A6980E7}">
      <dsp:nvSpPr>
        <dsp:cNvPr id="0" name=""/>
        <dsp:cNvSpPr/>
      </dsp:nvSpPr>
      <dsp:spPr>
        <a:xfrm>
          <a:off x="4476643" y="3017607"/>
          <a:ext cx="3688308" cy="197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73"/>
              </a:lnTo>
              <a:lnTo>
                <a:pt x="3688308" y="30173"/>
              </a:lnTo>
              <a:lnTo>
                <a:pt x="3688308" y="19718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2A00F-75C6-4630-A957-61932DFC685E}">
      <dsp:nvSpPr>
        <dsp:cNvPr id="0" name=""/>
        <dsp:cNvSpPr/>
      </dsp:nvSpPr>
      <dsp:spPr>
        <a:xfrm>
          <a:off x="4476643" y="3017607"/>
          <a:ext cx="1258713" cy="197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73"/>
              </a:lnTo>
              <a:lnTo>
                <a:pt x="1258713" y="30173"/>
              </a:lnTo>
              <a:lnTo>
                <a:pt x="1258713" y="19718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2C6F5-642A-4889-B027-70738A5A834D}">
      <dsp:nvSpPr>
        <dsp:cNvPr id="0" name=""/>
        <dsp:cNvSpPr/>
      </dsp:nvSpPr>
      <dsp:spPr>
        <a:xfrm>
          <a:off x="3308307" y="3017607"/>
          <a:ext cx="1168335" cy="197186"/>
        </a:xfrm>
        <a:custGeom>
          <a:avLst/>
          <a:gdLst/>
          <a:ahLst/>
          <a:cxnLst/>
          <a:rect l="0" t="0" r="0" b="0"/>
          <a:pathLst>
            <a:path>
              <a:moveTo>
                <a:pt x="1168335" y="0"/>
              </a:moveTo>
              <a:lnTo>
                <a:pt x="1168335" y="30173"/>
              </a:lnTo>
              <a:lnTo>
                <a:pt x="0" y="30173"/>
              </a:lnTo>
              <a:lnTo>
                <a:pt x="0" y="19718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74F74-0B15-441A-A50B-26DE43B37D24}">
      <dsp:nvSpPr>
        <dsp:cNvPr id="0" name=""/>
        <dsp:cNvSpPr/>
      </dsp:nvSpPr>
      <dsp:spPr>
        <a:xfrm>
          <a:off x="998889" y="3017607"/>
          <a:ext cx="3477754" cy="348174"/>
        </a:xfrm>
        <a:custGeom>
          <a:avLst/>
          <a:gdLst/>
          <a:ahLst/>
          <a:cxnLst/>
          <a:rect l="0" t="0" r="0" b="0"/>
          <a:pathLst>
            <a:path>
              <a:moveTo>
                <a:pt x="3477754" y="0"/>
              </a:moveTo>
              <a:lnTo>
                <a:pt x="3477754" y="181161"/>
              </a:lnTo>
              <a:lnTo>
                <a:pt x="0" y="181161"/>
              </a:lnTo>
              <a:lnTo>
                <a:pt x="0" y="34817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C8B99-C5F0-489B-B970-C6B3CE82033E}">
      <dsp:nvSpPr>
        <dsp:cNvPr id="0" name=""/>
        <dsp:cNvSpPr/>
      </dsp:nvSpPr>
      <dsp:spPr>
        <a:xfrm>
          <a:off x="2766970" y="493896"/>
          <a:ext cx="3419345" cy="252371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400" b="1" i="0" u="none" strike="noStrike" kern="1200" cap="none" normalizeH="0" baseline="0" dirty="0" smtClean="0">
              <a:ln/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Вариативная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400" b="1" i="0" u="none" strike="noStrike" kern="1200" cap="none" normalizeH="0" baseline="0" dirty="0" smtClean="0">
              <a:ln/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часть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400" b="1" i="0" u="none" strike="noStrike" kern="1200" cap="none" normalizeH="0" baseline="0" dirty="0" smtClean="0">
              <a:ln/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rPr>
            <a:t>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400" b="1" i="0" u="none" strike="noStrike" kern="1200" cap="none" normalizeH="0" baseline="0" dirty="0" smtClean="0">
              <a:ln/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rPr>
            <a:t>ОГСЭ.ДВ.00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400" b="1" i="0" u="none" strike="noStrike" kern="1200" cap="none" normalizeH="0" baseline="0" dirty="0" smtClean="0">
              <a:ln/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rPr>
            <a:t>210 часов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000" b="1" i="0" u="none" strike="noStrike" kern="1200" cap="none" normalizeH="0" baseline="0" dirty="0" smtClean="0">
            <a:ln/>
            <a:solidFill>
              <a:srgbClr val="7030A0"/>
            </a:solidFill>
            <a:effectLst/>
            <a:latin typeface="Verdana" pitchFamily="34" charset="0"/>
          </a:endParaRPr>
        </a:p>
      </dsp:txBody>
      <dsp:txXfrm>
        <a:off x="2766970" y="493896"/>
        <a:ext cx="3419345" cy="2523710"/>
      </dsp:txXfrm>
    </dsp:sp>
    <dsp:sp modelId="{F36D277C-220C-4556-B683-8890B306B71F}">
      <dsp:nvSpPr>
        <dsp:cNvPr id="0" name=""/>
        <dsp:cNvSpPr/>
      </dsp:nvSpPr>
      <dsp:spPr>
        <a:xfrm>
          <a:off x="0" y="3365781"/>
          <a:ext cx="1997778" cy="321074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500" b="1" i="0" u="sng" strike="noStrike" kern="1200" cap="none" normalizeH="0" baseline="0" dirty="0" smtClean="0">
              <a:ln/>
              <a:effectLst/>
              <a:latin typeface="Arial" charset="0"/>
            </a:rPr>
            <a:t>ОГСЭ.ДВ.01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5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500" b="1" i="0" u="none" strike="noStrike" kern="1200" cap="none" normalizeH="0" baseline="0" dirty="0" smtClean="0">
              <a:ln/>
              <a:effectLst/>
              <a:latin typeface="Arial" charset="0"/>
            </a:rPr>
            <a:t>Основы права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500" b="1" i="0" u="none" strike="noStrike" kern="1200" cap="none" normalizeH="0" baseline="0" dirty="0" smtClean="0">
              <a:ln/>
              <a:effectLst/>
              <a:latin typeface="Arial" charset="0"/>
            </a:rPr>
            <a:t>34 часа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500" b="1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0" y="3365781"/>
        <a:ext cx="1997778" cy="3210746"/>
      </dsp:txXfrm>
    </dsp:sp>
    <dsp:sp modelId="{6F0CACC4-814A-44DA-B1D6-C4B976CCD26D}">
      <dsp:nvSpPr>
        <dsp:cNvPr id="0" name=""/>
        <dsp:cNvSpPr/>
      </dsp:nvSpPr>
      <dsp:spPr>
        <a:xfrm>
          <a:off x="2334486" y="3214793"/>
          <a:ext cx="1947642" cy="321916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500" b="1" i="0" u="sng" strike="noStrike" kern="1200" cap="none" normalizeH="0" baseline="0" dirty="0" smtClean="0">
              <a:ln/>
              <a:effectLst/>
              <a:latin typeface="Arial" charset="0"/>
            </a:rPr>
            <a:t>ОГСЭ.ДВ.02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5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500" b="1" i="0" u="none" strike="noStrike" kern="1200" cap="none" normalizeH="0" baseline="0" dirty="0" smtClean="0">
              <a:ln/>
              <a:effectLst/>
              <a:latin typeface="Arial" charset="0"/>
            </a:rPr>
            <a:t>Русский язык и культура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500" b="1" i="0" u="none" strike="noStrike" kern="1200" cap="none" normalizeH="0" baseline="0" dirty="0" smtClean="0">
              <a:ln/>
              <a:effectLst/>
              <a:latin typeface="Arial" charset="0"/>
            </a:rPr>
            <a:t>речи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500" b="1" i="0" u="none" strike="noStrike" kern="1200" cap="none" normalizeH="0" baseline="0" dirty="0" smtClean="0">
              <a:ln/>
              <a:effectLst/>
              <a:latin typeface="Arial" charset="0"/>
            </a:rPr>
            <a:t>64 часа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500" b="1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2334486" y="3214793"/>
        <a:ext cx="1947642" cy="3219168"/>
      </dsp:txXfrm>
    </dsp:sp>
    <dsp:sp modelId="{8453EA03-9D0F-4DEB-A638-C26D9CC5BCE1}">
      <dsp:nvSpPr>
        <dsp:cNvPr id="0" name=""/>
        <dsp:cNvSpPr/>
      </dsp:nvSpPr>
      <dsp:spPr>
        <a:xfrm>
          <a:off x="4616155" y="3214793"/>
          <a:ext cx="2238404" cy="328614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500" b="1" i="0" u="sng" strike="noStrike" kern="1200" cap="none" normalizeH="0" baseline="0" dirty="0" smtClean="0">
              <a:ln/>
              <a:effectLst/>
              <a:latin typeface="Arial" charset="0"/>
            </a:rPr>
            <a:t>ОГСЭ.ДВ.03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5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500" b="1" i="0" u="none" strike="noStrike" kern="1200" cap="none" normalizeH="0" baseline="0" dirty="0" smtClean="0">
              <a:ln/>
              <a:effectLst/>
              <a:latin typeface="Arial" charset="0"/>
            </a:rPr>
            <a:t> История Российской культуры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500" b="1" i="0" u="none" strike="noStrike" kern="1200" cap="none" normalizeH="0" baseline="0" dirty="0" smtClean="0">
              <a:ln/>
              <a:effectLst/>
              <a:latin typeface="Arial" charset="0"/>
            </a:rPr>
            <a:t>80 часов</a:t>
          </a:r>
        </a:p>
      </dsp:txBody>
      <dsp:txXfrm>
        <a:off x="4616155" y="3214793"/>
        <a:ext cx="2238404" cy="3286148"/>
      </dsp:txXfrm>
    </dsp:sp>
    <dsp:sp modelId="{A3DC5F22-B4E0-4CAB-B9DB-5C8B578A3FBE}">
      <dsp:nvSpPr>
        <dsp:cNvPr id="0" name=""/>
        <dsp:cNvSpPr/>
      </dsp:nvSpPr>
      <dsp:spPr>
        <a:xfrm>
          <a:off x="7188585" y="3214793"/>
          <a:ext cx="1952732" cy="328614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500" b="1" i="0" u="sng" strike="noStrike" kern="1200" cap="none" normalizeH="0" baseline="0" dirty="0" smtClean="0">
              <a:ln/>
              <a:effectLst/>
              <a:latin typeface="Arial" charset="0"/>
            </a:rPr>
            <a:t>ОГСЭ.ДВ.04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endParaRPr kumimoji="0" lang="ru-RU" sz="25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500" b="1" i="0" u="none" strike="noStrike" kern="1200" cap="none" normalizeH="0" baseline="0" dirty="0" smtClean="0">
              <a:ln/>
              <a:effectLst/>
              <a:latin typeface="Arial" charset="0"/>
            </a:rPr>
            <a:t>Основы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500" b="1" i="0" u="none" strike="noStrike" kern="1200" cap="none" normalizeH="0" baseline="0" dirty="0" smtClean="0">
              <a:ln/>
              <a:effectLst/>
              <a:latin typeface="Arial" charset="0"/>
            </a:rPr>
            <a:t>экономики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500" b="1" i="0" u="none" strike="noStrike" kern="1200" cap="none" normalizeH="0" baseline="0" dirty="0" smtClean="0">
              <a:ln/>
              <a:effectLst/>
              <a:latin typeface="Arial" charset="0"/>
            </a:rPr>
            <a:t>32 часа</a:t>
          </a:r>
        </a:p>
      </dsp:txBody>
      <dsp:txXfrm>
        <a:off x="7188585" y="3214793"/>
        <a:ext cx="1952732" cy="328614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973C43-3B6A-4501-8091-68012E1741F6}">
      <dsp:nvSpPr>
        <dsp:cNvPr id="0" name=""/>
        <dsp:cNvSpPr/>
      </dsp:nvSpPr>
      <dsp:spPr>
        <a:xfrm>
          <a:off x="0" y="5162379"/>
          <a:ext cx="9144000" cy="16944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2">
                  <a:lumMod val="50000"/>
                </a:schemeClr>
              </a:solidFill>
            </a:rPr>
            <a:t>ПМ.00 Профессиональные модули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2">
                  <a:lumMod val="50000"/>
                </a:schemeClr>
              </a:solidFill>
            </a:rPr>
            <a:t>1146 часов</a:t>
          </a:r>
          <a:endParaRPr lang="ru-RU" sz="36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5162379"/>
        <a:ext cx="9144000" cy="1694408"/>
      </dsp:txXfrm>
    </dsp:sp>
    <dsp:sp modelId="{49DC880C-1DD8-474E-819E-6A4BECC6A6B3}">
      <dsp:nvSpPr>
        <dsp:cNvPr id="0" name=""/>
        <dsp:cNvSpPr/>
      </dsp:nvSpPr>
      <dsp:spPr>
        <a:xfrm rot="10800000">
          <a:off x="0" y="2542862"/>
          <a:ext cx="9144000" cy="2605999"/>
        </a:xfrm>
        <a:prstGeom prst="upArrowCallou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tx2">
                  <a:lumMod val="75000"/>
                </a:schemeClr>
              </a:solidFill>
            </a:rPr>
            <a:t>ОП.00 </a:t>
          </a:r>
          <a:r>
            <a:rPr lang="ru-RU" sz="3500" b="1" kern="1200" dirty="0" err="1" smtClean="0">
              <a:solidFill>
                <a:schemeClr val="tx2">
                  <a:lumMod val="75000"/>
                </a:schemeClr>
              </a:solidFill>
            </a:rPr>
            <a:t>Общепрофессиональные</a:t>
          </a:r>
          <a:r>
            <a:rPr lang="ru-RU" sz="3500" b="1" kern="1200" dirty="0" smtClean="0">
              <a:solidFill>
                <a:schemeClr val="tx2">
                  <a:lumMod val="75000"/>
                </a:schemeClr>
              </a:solidFill>
            </a:rPr>
            <a:t> дисциплины 618 часов</a:t>
          </a:r>
          <a:endParaRPr lang="ru-RU" sz="3500" b="1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0" y="2542862"/>
        <a:ext cx="9144000" cy="2605999"/>
      </dsp:txXfrm>
    </dsp:sp>
    <dsp:sp modelId="{F3D5C38B-E90A-4886-BDAC-02CFB2955F87}">
      <dsp:nvSpPr>
        <dsp:cNvPr id="0" name=""/>
        <dsp:cNvSpPr/>
      </dsp:nvSpPr>
      <dsp:spPr>
        <a:xfrm rot="10800000">
          <a:off x="0" y="1212"/>
          <a:ext cx="9144000" cy="2605999"/>
        </a:xfrm>
        <a:prstGeom prst="upArrowCallou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П.00 Профессиональный цикл 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1764 часа</a:t>
          </a:r>
          <a:endParaRPr lang="ru-RU" sz="35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 rot="10800000">
        <a:off x="0" y="1212"/>
        <a:ext cx="9144000" cy="260599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9CEC97-FAB1-4816-AA5A-5F1527F33C41}">
      <dsp:nvSpPr>
        <dsp:cNvPr id="0" name=""/>
        <dsp:cNvSpPr/>
      </dsp:nvSpPr>
      <dsp:spPr>
        <a:xfrm rot="5283416">
          <a:off x="630908" y="934877"/>
          <a:ext cx="1464542" cy="175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3CF22-C5F5-4B4F-A651-EC1646525C88}">
      <dsp:nvSpPr>
        <dsp:cNvPr id="0" name=""/>
        <dsp:cNvSpPr/>
      </dsp:nvSpPr>
      <dsp:spPr>
        <a:xfrm>
          <a:off x="943831" y="0"/>
          <a:ext cx="1953369" cy="11720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ОП.01</a:t>
          </a:r>
          <a:endParaRPr lang="ru-RU" sz="4700" kern="1200" dirty="0"/>
        </a:p>
      </dsp:txBody>
      <dsp:txXfrm>
        <a:off x="943831" y="0"/>
        <a:ext cx="1953369" cy="1172021"/>
      </dsp:txXfrm>
    </dsp:sp>
    <dsp:sp modelId="{279FD5BE-2F61-44AD-82D2-2176840E1F30}">
      <dsp:nvSpPr>
        <dsp:cNvPr id="0" name=""/>
        <dsp:cNvSpPr/>
      </dsp:nvSpPr>
      <dsp:spPr>
        <a:xfrm rot="5400000">
          <a:off x="663185" y="2399241"/>
          <a:ext cx="1457336" cy="1758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0E4F6-C173-45F8-B3FD-30C813E3E16B}">
      <dsp:nvSpPr>
        <dsp:cNvPr id="0" name=""/>
        <dsp:cNvSpPr/>
      </dsp:nvSpPr>
      <dsp:spPr>
        <a:xfrm>
          <a:off x="997334" y="1467545"/>
          <a:ext cx="1953369" cy="11720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smtClean="0"/>
            <a:t>ОП.02</a:t>
          </a:r>
          <a:endParaRPr lang="ru-RU" sz="4700" kern="1200" dirty="0"/>
        </a:p>
      </dsp:txBody>
      <dsp:txXfrm>
        <a:off x="997334" y="1467545"/>
        <a:ext cx="1953369" cy="1172021"/>
      </dsp:txXfrm>
    </dsp:sp>
    <dsp:sp modelId="{64468C49-A640-430A-AFA7-8BD66F935405}">
      <dsp:nvSpPr>
        <dsp:cNvPr id="0" name=""/>
        <dsp:cNvSpPr/>
      </dsp:nvSpPr>
      <dsp:spPr>
        <a:xfrm rot="5400000">
          <a:off x="663185" y="3864268"/>
          <a:ext cx="1457336" cy="1758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05402-4C4D-407D-A8C2-59144AE1BB36}">
      <dsp:nvSpPr>
        <dsp:cNvPr id="0" name=""/>
        <dsp:cNvSpPr/>
      </dsp:nvSpPr>
      <dsp:spPr>
        <a:xfrm>
          <a:off x="997334" y="2932572"/>
          <a:ext cx="1953369" cy="11720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ОП.03</a:t>
          </a:r>
          <a:endParaRPr lang="ru-RU" sz="4700" kern="1200" dirty="0"/>
        </a:p>
      </dsp:txBody>
      <dsp:txXfrm>
        <a:off x="997334" y="2932572"/>
        <a:ext cx="1953369" cy="1172021"/>
      </dsp:txXfrm>
    </dsp:sp>
    <dsp:sp modelId="{3EAC9B3F-EED1-4EE8-9155-62F9DD913E35}">
      <dsp:nvSpPr>
        <dsp:cNvPr id="0" name=""/>
        <dsp:cNvSpPr/>
      </dsp:nvSpPr>
      <dsp:spPr>
        <a:xfrm>
          <a:off x="1395698" y="4596781"/>
          <a:ext cx="2590290" cy="1758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B3EC6A-6E7E-4227-AB8E-63D235587A4D}">
      <dsp:nvSpPr>
        <dsp:cNvPr id="0" name=""/>
        <dsp:cNvSpPr/>
      </dsp:nvSpPr>
      <dsp:spPr>
        <a:xfrm>
          <a:off x="997334" y="4397599"/>
          <a:ext cx="1953369" cy="117202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ОП.04</a:t>
          </a:r>
          <a:endParaRPr lang="ru-RU" sz="4700" kern="1200" dirty="0"/>
        </a:p>
      </dsp:txBody>
      <dsp:txXfrm>
        <a:off x="997334" y="4397599"/>
        <a:ext cx="1953369" cy="1172021"/>
      </dsp:txXfrm>
    </dsp:sp>
    <dsp:sp modelId="{674BE195-DB92-44C6-9303-AF6D80636BEE}">
      <dsp:nvSpPr>
        <dsp:cNvPr id="0" name=""/>
        <dsp:cNvSpPr/>
      </dsp:nvSpPr>
      <dsp:spPr>
        <a:xfrm rot="16200000">
          <a:off x="3261166" y="3864268"/>
          <a:ext cx="1457336" cy="1758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E26E8-4326-4041-BC43-D0381CB49437}">
      <dsp:nvSpPr>
        <dsp:cNvPr id="0" name=""/>
        <dsp:cNvSpPr/>
      </dsp:nvSpPr>
      <dsp:spPr>
        <a:xfrm>
          <a:off x="3595315" y="4397599"/>
          <a:ext cx="1953369" cy="11720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ОП.08</a:t>
          </a:r>
          <a:endParaRPr lang="ru-RU" sz="4700" kern="1200" dirty="0"/>
        </a:p>
      </dsp:txBody>
      <dsp:txXfrm>
        <a:off x="3595315" y="4397599"/>
        <a:ext cx="1953369" cy="1172021"/>
      </dsp:txXfrm>
    </dsp:sp>
    <dsp:sp modelId="{96810324-0B95-453F-8E80-380C451ABB6B}">
      <dsp:nvSpPr>
        <dsp:cNvPr id="0" name=""/>
        <dsp:cNvSpPr/>
      </dsp:nvSpPr>
      <dsp:spPr>
        <a:xfrm rot="16200000">
          <a:off x="3261166" y="2399241"/>
          <a:ext cx="1457336" cy="175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6F9F2-1B0C-40DC-B94B-4E4FA75E55F9}">
      <dsp:nvSpPr>
        <dsp:cNvPr id="0" name=""/>
        <dsp:cNvSpPr/>
      </dsp:nvSpPr>
      <dsp:spPr>
        <a:xfrm>
          <a:off x="3595315" y="2932572"/>
          <a:ext cx="1953369" cy="11720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ОП.07</a:t>
          </a:r>
          <a:endParaRPr lang="ru-RU" sz="4700" kern="1200" dirty="0"/>
        </a:p>
      </dsp:txBody>
      <dsp:txXfrm>
        <a:off x="3595315" y="2932572"/>
        <a:ext cx="1953369" cy="1172021"/>
      </dsp:txXfrm>
    </dsp:sp>
    <dsp:sp modelId="{4AFF1A52-8E68-4E8F-A6B6-04F4AF3ABD63}">
      <dsp:nvSpPr>
        <dsp:cNvPr id="0" name=""/>
        <dsp:cNvSpPr/>
      </dsp:nvSpPr>
      <dsp:spPr>
        <a:xfrm rot="16200000">
          <a:off x="3261166" y="934214"/>
          <a:ext cx="1457336" cy="1758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C5754-783D-45D7-B4DB-23738BA9782E}">
      <dsp:nvSpPr>
        <dsp:cNvPr id="0" name=""/>
        <dsp:cNvSpPr/>
      </dsp:nvSpPr>
      <dsp:spPr>
        <a:xfrm>
          <a:off x="3595315" y="1467545"/>
          <a:ext cx="1953369" cy="11720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ОП.06</a:t>
          </a:r>
          <a:endParaRPr lang="ru-RU" sz="4700" kern="1200" dirty="0"/>
        </a:p>
      </dsp:txBody>
      <dsp:txXfrm>
        <a:off x="3595315" y="1467545"/>
        <a:ext cx="1953369" cy="1172021"/>
      </dsp:txXfrm>
    </dsp:sp>
    <dsp:sp modelId="{6FF0B563-5563-4A24-A62C-D14E38D0F403}">
      <dsp:nvSpPr>
        <dsp:cNvPr id="0" name=""/>
        <dsp:cNvSpPr/>
      </dsp:nvSpPr>
      <dsp:spPr>
        <a:xfrm>
          <a:off x="3993679" y="201701"/>
          <a:ext cx="2590290" cy="1758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6066E-DDDB-433C-ABDB-CD3805B0337D}">
      <dsp:nvSpPr>
        <dsp:cNvPr id="0" name=""/>
        <dsp:cNvSpPr/>
      </dsp:nvSpPr>
      <dsp:spPr>
        <a:xfrm>
          <a:off x="3595315" y="2518"/>
          <a:ext cx="1953369" cy="11720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ОП.05</a:t>
          </a:r>
          <a:endParaRPr lang="ru-RU" sz="4700" kern="1200" dirty="0"/>
        </a:p>
      </dsp:txBody>
      <dsp:txXfrm>
        <a:off x="3595315" y="2518"/>
        <a:ext cx="1953369" cy="1172021"/>
      </dsp:txXfrm>
    </dsp:sp>
    <dsp:sp modelId="{921C5BEF-BC42-42D2-B4A2-1CD3CAD42A09}">
      <dsp:nvSpPr>
        <dsp:cNvPr id="0" name=""/>
        <dsp:cNvSpPr/>
      </dsp:nvSpPr>
      <dsp:spPr>
        <a:xfrm rot="5400000">
          <a:off x="5859147" y="934214"/>
          <a:ext cx="1457336" cy="1758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EDF3A-BB3B-4D24-8752-A0C2956741D2}">
      <dsp:nvSpPr>
        <dsp:cNvPr id="0" name=""/>
        <dsp:cNvSpPr/>
      </dsp:nvSpPr>
      <dsp:spPr>
        <a:xfrm>
          <a:off x="6193296" y="2518"/>
          <a:ext cx="1953369" cy="117202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ОП.09</a:t>
          </a:r>
          <a:endParaRPr lang="ru-RU" sz="4700" kern="1200" dirty="0"/>
        </a:p>
      </dsp:txBody>
      <dsp:txXfrm>
        <a:off x="6193296" y="2518"/>
        <a:ext cx="1953369" cy="1172021"/>
      </dsp:txXfrm>
    </dsp:sp>
    <dsp:sp modelId="{B62A5B66-FCF4-4E41-A461-58D4BE394AA6}">
      <dsp:nvSpPr>
        <dsp:cNvPr id="0" name=""/>
        <dsp:cNvSpPr/>
      </dsp:nvSpPr>
      <dsp:spPr>
        <a:xfrm>
          <a:off x="6193296" y="1467545"/>
          <a:ext cx="1953369" cy="11720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ОП.10</a:t>
          </a:r>
          <a:endParaRPr lang="ru-RU" sz="4700" kern="1200" dirty="0"/>
        </a:p>
      </dsp:txBody>
      <dsp:txXfrm>
        <a:off x="6193296" y="1467545"/>
        <a:ext cx="1953369" cy="117202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1B95C5-14DE-44A7-BA31-AA063BC1A275}">
      <dsp:nvSpPr>
        <dsp:cNvPr id="0" name=""/>
        <dsp:cNvSpPr/>
      </dsp:nvSpPr>
      <dsp:spPr>
        <a:xfrm>
          <a:off x="4572000" y="2994766"/>
          <a:ext cx="2502014" cy="868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233"/>
              </a:lnTo>
              <a:lnTo>
                <a:pt x="2502014" y="434233"/>
              </a:lnTo>
              <a:lnTo>
                <a:pt x="2502014" y="86846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27C6A-1A27-494F-A7DD-5DD29569E88E}">
      <dsp:nvSpPr>
        <dsp:cNvPr id="0" name=""/>
        <dsp:cNvSpPr/>
      </dsp:nvSpPr>
      <dsp:spPr>
        <a:xfrm>
          <a:off x="2115393" y="2994766"/>
          <a:ext cx="2456606" cy="801140"/>
        </a:xfrm>
        <a:custGeom>
          <a:avLst/>
          <a:gdLst/>
          <a:ahLst/>
          <a:cxnLst/>
          <a:rect l="0" t="0" r="0" b="0"/>
          <a:pathLst>
            <a:path>
              <a:moveTo>
                <a:pt x="2456606" y="0"/>
              </a:moveTo>
              <a:lnTo>
                <a:pt x="2456606" y="366907"/>
              </a:lnTo>
              <a:lnTo>
                <a:pt x="0" y="366907"/>
              </a:lnTo>
              <a:lnTo>
                <a:pt x="0" y="80114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8E5CFC-01BA-4414-AB18-9DF34A26E0D4}">
      <dsp:nvSpPr>
        <dsp:cNvPr id="0" name=""/>
        <dsp:cNvSpPr/>
      </dsp:nvSpPr>
      <dsp:spPr>
        <a:xfrm>
          <a:off x="2504219" y="926985"/>
          <a:ext cx="4135561" cy="206778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900" b="1" i="0" u="none" strike="noStrike" kern="1200" cap="none" normalizeH="0" baseline="0" dirty="0" smtClean="0">
              <a:ln/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rPr>
            <a:t>Вариативная часть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900" b="1" i="0" u="none" strike="noStrike" kern="1200" cap="none" normalizeH="0" baseline="0" dirty="0" smtClean="0">
              <a:ln/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rPr>
            <a:t>ОП.00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900" b="1" i="0" u="none" strike="noStrike" kern="1200" cap="none" normalizeH="0" baseline="0" dirty="0" smtClean="0">
              <a:ln/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rPr>
            <a:t>32часа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900" b="1" i="0" u="none" strike="noStrike" kern="1200" cap="none" normalizeH="0" baseline="0" dirty="0" smtClean="0">
              <a:ln/>
              <a:effectLst/>
              <a:latin typeface="Verdana" pitchFamily="34" charset="0"/>
            </a:rPr>
            <a:t> </a:t>
          </a:r>
          <a:endParaRPr kumimoji="0" lang="ru-RU" sz="2900" b="1" i="0" u="none" strike="noStrike" kern="1200" cap="none" normalizeH="0" baseline="0" dirty="0" smtClean="0">
            <a:ln/>
            <a:effectLst/>
            <a:latin typeface="Verdana" pitchFamily="34" charset="0"/>
          </a:endParaRPr>
        </a:p>
      </dsp:txBody>
      <dsp:txXfrm>
        <a:off x="2504219" y="926985"/>
        <a:ext cx="4135561" cy="2067780"/>
      </dsp:txXfrm>
    </dsp:sp>
    <dsp:sp modelId="{D4BFB209-EFBD-4FCC-B140-EE1FA77D951D}">
      <dsp:nvSpPr>
        <dsp:cNvPr id="0" name=""/>
        <dsp:cNvSpPr/>
      </dsp:nvSpPr>
      <dsp:spPr>
        <a:xfrm>
          <a:off x="47612" y="3795907"/>
          <a:ext cx="4135561" cy="20677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900" b="1" i="0" u="none" strike="noStrike" kern="1200" cap="none" normalizeH="0" baseline="0" dirty="0" smtClean="0">
              <a:ln/>
              <a:solidFill>
                <a:schemeClr val="tx2">
                  <a:lumMod val="75000"/>
                </a:schemeClr>
              </a:solidFill>
              <a:effectLst/>
              <a:latin typeface="Arial" charset="0"/>
            </a:rPr>
            <a:t>ОП.ДВ.01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900" b="1" i="0" u="none" strike="noStrike" kern="1200" cap="none" normalizeH="0" baseline="0" dirty="0" smtClean="0">
              <a:ln/>
              <a:solidFill>
                <a:schemeClr val="tx2">
                  <a:lumMod val="75000"/>
                </a:schemeClr>
              </a:solidFill>
              <a:effectLst/>
              <a:latin typeface="Arial" charset="0"/>
            </a:rPr>
            <a:t>Менеджмент ФКС 32часа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900" b="0" i="0" u="none" strike="noStrike" kern="1200" cap="none" normalizeH="0" baseline="0" dirty="0" smtClean="0">
              <a:ln/>
              <a:effectLst/>
              <a:latin typeface="Arial" charset="0"/>
            </a:rPr>
            <a:t> </a:t>
          </a:r>
          <a:endParaRPr kumimoji="0" lang="ru-RU" sz="29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47612" y="3795907"/>
        <a:ext cx="4135561" cy="2067780"/>
      </dsp:txXfrm>
    </dsp:sp>
    <dsp:sp modelId="{B1D1619F-6A83-415E-A6F2-869F517ED5A5}">
      <dsp:nvSpPr>
        <dsp:cNvPr id="0" name=""/>
        <dsp:cNvSpPr/>
      </dsp:nvSpPr>
      <dsp:spPr>
        <a:xfrm>
          <a:off x="5006233" y="3863233"/>
          <a:ext cx="4135561" cy="20677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2"/>
            </a:buClr>
            <a:buSzPct val="70000"/>
            <a:buFont typeface="Wingdings" pitchFamily="2" charset="2"/>
            <a:buNone/>
            <a:tabLst/>
          </a:pPr>
          <a:r>
            <a:rPr kumimoji="0" lang="ru-RU" sz="2900" b="0" i="0" u="none" strike="noStrike" kern="1200" cap="none" normalizeH="0" baseline="0" dirty="0" smtClean="0">
              <a:ln/>
              <a:effectLst/>
              <a:latin typeface="Arial" charset="0"/>
            </a:rPr>
            <a:t>ЕН.ДВ.02</a:t>
          </a:r>
          <a:endParaRPr kumimoji="0" lang="ru-RU" sz="29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5006233" y="3863233"/>
        <a:ext cx="4135561" cy="20677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5E9DEA-EBE0-40CF-819F-D45AE0E347F7}">
      <dsp:nvSpPr>
        <dsp:cNvPr id="0" name=""/>
        <dsp:cNvSpPr/>
      </dsp:nvSpPr>
      <dsp:spPr>
        <a:xfrm>
          <a:off x="2385635" y="352902"/>
          <a:ext cx="4560581" cy="4560581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dirty="0" smtClean="0">
              <a:solidFill>
                <a:srgbClr val="FF0000"/>
              </a:solidFill>
            </a:rPr>
            <a:t>ПМ.02</a:t>
          </a:r>
          <a:endParaRPr lang="ru-RU" sz="4200" b="1" kern="1200" dirty="0">
            <a:solidFill>
              <a:srgbClr val="FF0000"/>
            </a:solidFill>
          </a:endParaRPr>
        </a:p>
      </dsp:txBody>
      <dsp:txXfrm>
        <a:off x="4789170" y="1319311"/>
        <a:ext cx="1628779" cy="1357316"/>
      </dsp:txXfrm>
    </dsp:sp>
    <dsp:sp modelId="{7CC0C18B-D397-44CF-8643-AA9A916033AD}">
      <dsp:nvSpPr>
        <dsp:cNvPr id="0" name=""/>
        <dsp:cNvSpPr/>
      </dsp:nvSpPr>
      <dsp:spPr>
        <a:xfrm>
          <a:off x="2291709" y="515780"/>
          <a:ext cx="4560581" cy="4560581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dirty="0" smtClean="0">
              <a:solidFill>
                <a:schemeClr val="tx2">
                  <a:lumMod val="75000"/>
                </a:schemeClr>
              </a:solidFill>
            </a:rPr>
            <a:t>ПМ.03</a:t>
          </a:r>
          <a:endParaRPr lang="ru-RU" sz="4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77561" y="3474728"/>
        <a:ext cx="2443168" cy="1194438"/>
      </dsp:txXfrm>
    </dsp:sp>
    <dsp:sp modelId="{73EE9F93-9C1F-47D9-9F66-B3D5B38BCD30}">
      <dsp:nvSpPr>
        <dsp:cNvPr id="0" name=""/>
        <dsp:cNvSpPr/>
      </dsp:nvSpPr>
      <dsp:spPr>
        <a:xfrm>
          <a:off x="2197782" y="352902"/>
          <a:ext cx="4560581" cy="4560581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dirty="0" smtClean="0">
              <a:solidFill>
                <a:srgbClr val="7030A0"/>
              </a:solidFill>
            </a:rPr>
            <a:t>ПМ.01</a:t>
          </a:r>
          <a:endParaRPr lang="ru-RU" sz="4200" b="1" kern="1200" dirty="0">
            <a:solidFill>
              <a:srgbClr val="7030A0"/>
            </a:solidFill>
          </a:endParaRPr>
        </a:p>
      </dsp:txBody>
      <dsp:txXfrm>
        <a:off x="2726050" y="1319311"/>
        <a:ext cx="1628779" cy="1357316"/>
      </dsp:txXfrm>
    </dsp:sp>
    <dsp:sp modelId="{7C399D3D-BCD5-4710-9255-BF3AEA4BCC70}">
      <dsp:nvSpPr>
        <dsp:cNvPr id="0" name=""/>
        <dsp:cNvSpPr/>
      </dsp:nvSpPr>
      <dsp:spPr>
        <a:xfrm>
          <a:off x="2103690" y="70580"/>
          <a:ext cx="5125225" cy="512522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4D0A1-ED44-4631-8FD0-659DCCAA0BB0}">
      <dsp:nvSpPr>
        <dsp:cNvPr id="0" name=""/>
        <dsp:cNvSpPr/>
      </dsp:nvSpPr>
      <dsp:spPr>
        <a:xfrm>
          <a:off x="2009387" y="233169"/>
          <a:ext cx="5125225" cy="512522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BE5325-6DEC-4D20-BB13-23259B658B7C}">
      <dsp:nvSpPr>
        <dsp:cNvPr id="0" name=""/>
        <dsp:cNvSpPr/>
      </dsp:nvSpPr>
      <dsp:spPr>
        <a:xfrm>
          <a:off x="1915084" y="70580"/>
          <a:ext cx="5125225" cy="512522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A8AC0B-142D-4190-9D38-38569B780978}">
      <dsp:nvSpPr>
        <dsp:cNvPr id="0" name=""/>
        <dsp:cNvSpPr/>
      </dsp:nvSpPr>
      <dsp:spPr>
        <a:xfrm>
          <a:off x="3233261" y="3535525"/>
          <a:ext cx="2677477" cy="2677477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1" kern="1200" dirty="0" smtClean="0">
              <a:solidFill>
                <a:srgbClr val="002060"/>
              </a:solidFill>
            </a:rPr>
            <a:t>18 недель</a:t>
          </a:r>
          <a:endParaRPr lang="ru-RU" sz="4600" b="1" kern="1200" dirty="0">
            <a:solidFill>
              <a:srgbClr val="002060"/>
            </a:solidFill>
          </a:endParaRPr>
        </a:p>
      </dsp:txBody>
      <dsp:txXfrm>
        <a:off x="3233261" y="3535525"/>
        <a:ext cx="2677477" cy="2677477"/>
      </dsp:txXfrm>
    </dsp:sp>
    <dsp:sp modelId="{AD51B61B-C508-4277-BBD7-16D8643816EE}">
      <dsp:nvSpPr>
        <dsp:cNvPr id="0" name=""/>
        <dsp:cNvSpPr/>
      </dsp:nvSpPr>
      <dsp:spPr>
        <a:xfrm rot="12900000">
          <a:off x="1199365" y="2963602"/>
          <a:ext cx="2377644" cy="7630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2CD87-A1AA-4B4D-91C1-1D29310B2D41}">
      <dsp:nvSpPr>
        <dsp:cNvPr id="0" name=""/>
        <dsp:cNvSpPr/>
      </dsp:nvSpPr>
      <dsp:spPr>
        <a:xfrm>
          <a:off x="142559" y="1645821"/>
          <a:ext cx="2543603" cy="203488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002060"/>
              </a:solidFill>
            </a:rPr>
            <a:t>ПП.00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002060"/>
              </a:solidFill>
            </a:rPr>
            <a:t>Практика по профилю специальности</a:t>
          </a:r>
          <a:endParaRPr lang="ru-RU" sz="2500" b="1" kern="1200" dirty="0">
            <a:solidFill>
              <a:srgbClr val="002060"/>
            </a:solidFill>
          </a:endParaRPr>
        </a:p>
      </dsp:txBody>
      <dsp:txXfrm>
        <a:off x="142559" y="1645821"/>
        <a:ext cx="2543603" cy="2034882"/>
      </dsp:txXfrm>
    </dsp:sp>
    <dsp:sp modelId="{DD69E39F-ABCB-46BE-A8EC-121F12D5B9B5}">
      <dsp:nvSpPr>
        <dsp:cNvPr id="0" name=""/>
        <dsp:cNvSpPr/>
      </dsp:nvSpPr>
      <dsp:spPr>
        <a:xfrm rot="16200000">
          <a:off x="3383177" y="1826781"/>
          <a:ext cx="2377644" cy="7630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07043-7F94-46BA-A13C-B38C46577BC9}">
      <dsp:nvSpPr>
        <dsp:cNvPr id="0" name=""/>
        <dsp:cNvSpPr/>
      </dsp:nvSpPr>
      <dsp:spPr>
        <a:xfrm>
          <a:off x="3300198" y="2058"/>
          <a:ext cx="2543603" cy="203488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002060"/>
              </a:solidFill>
            </a:rPr>
            <a:t>УП.00 Учебная практика</a:t>
          </a:r>
          <a:endParaRPr lang="ru-RU" sz="2500" b="1" kern="1200" dirty="0">
            <a:solidFill>
              <a:srgbClr val="002060"/>
            </a:solidFill>
          </a:endParaRPr>
        </a:p>
      </dsp:txBody>
      <dsp:txXfrm>
        <a:off x="3300198" y="2058"/>
        <a:ext cx="2543603" cy="2034882"/>
      </dsp:txXfrm>
    </dsp:sp>
    <dsp:sp modelId="{63DF1BD7-96B3-43C7-A130-8F4A4A7BBF08}">
      <dsp:nvSpPr>
        <dsp:cNvPr id="0" name=""/>
        <dsp:cNvSpPr/>
      </dsp:nvSpPr>
      <dsp:spPr>
        <a:xfrm rot="19500000">
          <a:off x="5566989" y="2963602"/>
          <a:ext cx="2377644" cy="7630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DE568-487D-4DE7-80F3-E0C947B2FCB5}">
      <dsp:nvSpPr>
        <dsp:cNvPr id="0" name=""/>
        <dsp:cNvSpPr/>
      </dsp:nvSpPr>
      <dsp:spPr>
        <a:xfrm>
          <a:off x="6457836" y="1645821"/>
          <a:ext cx="2543603" cy="203488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002060"/>
              </a:solidFill>
            </a:rPr>
            <a:t>ПДП.00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002060"/>
              </a:solidFill>
            </a:rPr>
            <a:t>Преддипломная практика</a:t>
          </a:r>
          <a:endParaRPr lang="ru-RU" sz="2500" b="1" kern="1200" dirty="0">
            <a:solidFill>
              <a:srgbClr val="002060"/>
            </a:solidFill>
          </a:endParaRPr>
        </a:p>
      </dsp:txBody>
      <dsp:txXfrm>
        <a:off x="6457836" y="1645821"/>
        <a:ext cx="2543603" cy="2034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3.bin"/><Relationship Id="rId2" Type="http://schemas.microsoft.com/office/2006/relationships/legacyDiagramText" Target="legacyDiagramText12.bin"/><Relationship Id="rId1" Type="http://schemas.microsoft.com/office/2006/relationships/legacyDiagramText" Target="legacyDiagramText1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2A3A0-C84C-4CE1-BA4E-808C594BAC2C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AF1AD-AF43-4660-BD2A-88FC15CDD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ФГОС</a:t>
            </a:r>
            <a:r>
              <a:rPr lang="ru-RU" baseline="0" dirty="0" smtClean="0"/>
              <a:t> СПО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F1AD-AF43-4660-BD2A-88FC15CDD12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F1AD-AF43-4660-BD2A-88FC15CDD12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F1AD-AF43-4660-BD2A-88FC15CDD12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BDA2-9525-4356-AECE-D14B5B22B579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6810-4534-48C6-AF5E-C7BBB5004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BDA2-9525-4356-AECE-D14B5B22B579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6810-4534-48C6-AF5E-C7BBB5004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BDA2-9525-4356-AECE-D14B5B22B579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6810-4534-48C6-AF5E-C7BBB5004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BDA2-9525-4356-AECE-D14B5B22B579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6810-4534-48C6-AF5E-C7BBB5004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BDA2-9525-4356-AECE-D14B5B22B579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6810-4534-48C6-AF5E-C7BBB5004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BDA2-9525-4356-AECE-D14B5B22B579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6810-4534-48C6-AF5E-C7BBB5004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BDA2-9525-4356-AECE-D14B5B22B579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6810-4534-48C6-AF5E-C7BBB5004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BDA2-9525-4356-AECE-D14B5B22B579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6810-4534-48C6-AF5E-C7BBB5004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BDA2-9525-4356-AECE-D14B5B22B579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6810-4534-48C6-AF5E-C7BBB5004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BDA2-9525-4356-AECE-D14B5B22B579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6810-4534-48C6-AF5E-C7BBB5004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BDA2-9525-4356-AECE-D14B5B22B579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6810-4534-48C6-AF5E-C7BBB5004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BDA2-9525-4356-AECE-D14B5B22B579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C6810-4534-48C6-AF5E-C7BBB5004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286908" cy="37861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ФГОС СПО 3-го ПОКОЛЕНИЯ</a:t>
            </a:r>
            <a:r>
              <a:rPr lang="ru-RU" sz="4800" b="1" dirty="0" smtClean="0">
                <a:solidFill>
                  <a:srgbClr val="FF0000"/>
                </a:solidFill>
              </a:rPr>
              <a:t/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вводится с 01.09.2011г.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928958"/>
            <a:ext cx="9286908" cy="40005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 специальности 050141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«Физическая культура»</a:t>
            </a:r>
          </a:p>
          <a:p>
            <a:r>
              <a:rPr lang="ru-RU" b="1" i="1" u="sng" dirty="0" smtClean="0">
                <a:solidFill>
                  <a:srgbClr val="FF0000"/>
                </a:solidFill>
              </a:rPr>
              <a:t>Утвержден </a:t>
            </a:r>
          </a:p>
          <a:p>
            <a:r>
              <a:rPr lang="ru-RU" b="1" i="1" u="sng" dirty="0" smtClean="0">
                <a:solidFill>
                  <a:srgbClr val="FF0000"/>
                </a:solidFill>
              </a:rPr>
              <a:t>Приказом МОН и РФ</a:t>
            </a:r>
          </a:p>
          <a:p>
            <a:r>
              <a:rPr lang="ru-RU" b="1" i="1" u="sng" dirty="0" smtClean="0">
                <a:solidFill>
                  <a:srgbClr val="FF0000"/>
                </a:solidFill>
              </a:rPr>
              <a:t>05.04.2010</a:t>
            </a:r>
          </a:p>
          <a:p>
            <a:r>
              <a:rPr lang="ru-RU" b="1" i="1" u="sng" dirty="0" smtClean="0">
                <a:solidFill>
                  <a:srgbClr val="FF0000"/>
                </a:solidFill>
              </a:rPr>
              <a:t>№266</a:t>
            </a:r>
            <a:endParaRPr lang="ru-RU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6.Результат обучения</a:t>
            </a:r>
            <a:r>
              <a:rPr lang="ru-RU" b="1" u="sng" dirty="0" smtClean="0">
                <a:solidFill>
                  <a:schemeClr val="hlink"/>
                </a:solidFill>
                <a:latin typeface="Arial" charset="0"/>
              </a:rPr>
              <a:t> –</a:t>
            </a:r>
            <a:br>
              <a:rPr lang="ru-RU" b="1" u="sng" dirty="0" smtClean="0">
                <a:solidFill>
                  <a:schemeClr val="hlink"/>
                </a:solidFill>
                <a:latin typeface="Arial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00188"/>
          <a:ext cx="9144000" cy="5357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 Учебный цикл –</a:t>
            </a:r>
            <a:b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это совокупность дисциплин (модулей), обеспечивающих усвоение знаний, освоение умений и формирование компетенций в соответствующей сфере профессиональной деятельности.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3.ХАРАКТЕРИСТИКА ПОДГОТОВКИ СПЕЦИАЛИСТА</a:t>
            </a:r>
            <a:r>
              <a:rPr lang="ru-RU" b="1" u="sng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b="1" u="sng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5.Требования к результатам освоения ОПОП СПО</a:t>
            </a:r>
            <a:endParaRPr lang="ru-RU" i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35560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600" b="1" u="sng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Представлены перечнем </a:t>
            </a:r>
          </a:p>
          <a:p>
            <a:pPr marL="0" indent="35560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600" b="1" u="sng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общих (ОК) и профессиональных (ПК) компетенций</a:t>
            </a:r>
            <a:r>
              <a:rPr lang="ru-RU" sz="2600" b="1" u="sng" smtClean="0">
                <a:solidFill>
                  <a:srgbClr val="6600CC"/>
                </a:solidFill>
                <a:latin typeface="Arial" charset="0"/>
              </a:rPr>
              <a:t>, например:</a:t>
            </a:r>
          </a:p>
          <a:p>
            <a:pPr marL="0" indent="355600">
              <a:lnSpc>
                <a:spcPct val="90000"/>
              </a:lnSpc>
              <a:buFont typeface="Wingdings" pitchFamily="2" charset="2"/>
              <a:buNone/>
            </a:pPr>
            <a:r>
              <a:rPr lang="ru-RU" sz="2600" u="sng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ОК 1.</a:t>
            </a:r>
            <a:r>
              <a:rPr lang="ru-RU" sz="260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6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Понимать</a:t>
            </a:r>
            <a:r>
              <a:rPr lang="ru-RU" sz="260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60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сущность и социальную значимость своей будущей профессии, проявлять к ней устойчивый интерес;</a:t>
            </a:r>
          </a:p>
          <a:p>
            <a:pPr marL="0" indent="355600">
              <a:lnSpc>
                <a:spcPct val="90000"/>
              </a:lnSpc>
              <a:buFont typeface="Wingdings" pitchFamily="2" charset="2"/>
              <a:buNone/>
            </a:pPr>
            <a:r>
              <a:rPr lang="ru-RU" sz="2600" u="sng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ОК 2</a:t>
            </a:r>
            <a:r>
              <a:rPr lang="ru-RU" sz="260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r>
              <a:rPr lang="ru-RU" sz="260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6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Иметь представление</a:t>
            </a:r>
            <a:r>
              <a:rPr lang="ru-RU" sz="260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60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 современном мире, как духовной, культурной, интеллектуальной и экологической целостности;</a:t>
            </a:r>
          </a:p>
          <a:p>
            <a:pPr marL="0" indent="355600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ПК прописаны по каждому ПМ:</a:t>
            </a:r>
            <a:r>
              <a:rPr lang="ru-RU" sz="2600" smtClean="0">
                <a:latin typeface="Arial" charset="0"/>
              </a:rPr>
              <a:t> </a:t>
            </a:r>
          </a:p>
          <a:p>
            <a:pPr marL="0" indent="355600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latin typeface="Arial" charset="0"/>
              </a:rPr>
              <a:t>«</a:t>
            </a:r>
            <a:r>
              <a:rPr lang="ru-RU" sz="2600" b="1" smtClean="0">
                <a:solidFill>
                  <a:srgbClr val="6600CC"/>
                </a:solidFill>
                <a:latin typeface="Arial" charset="0"/>
              </a:rPr>
              <a:t>ПМ.01</a:t>
            </a:r>
            <a:r>
              <a:rPr lang="ru-RU" sz="2600" b="1" smtClean="0">
                <a:latin typeface="Arial" charset="0"/>
              </a:rPr>
              <a:t> </a:t>
            </a:r>
            <a:r>
              <a:rPr lang="ru-RU" sz="2600" b="1" smtClean="0">
                <a:solidFill>
                  <a:srgbClr val="7030A0"/>
                </a:solidFill>
                <a:latin typeface="Arial" charset="0"/>
              </a:rPr>
              <a:t>Орг-я и провед.УТЗ и руководство соревновательной  деят-ю спортсменов в ИВС»:</a:t>
            </a:r>
          </a:p>
          <a:p>
            <a:pPr marL="0" indent="355600">
              <a:lnSpc>
                <a:spcPct val="90000"/>
              </a:lnSpc>
              <a:buFont typeface="Wingdings" pitchFamily="2" charset="2"/>
              <a:buNone/>
            </a:pPr>
            <a:r>
              <a:rPr lang="ru-RU" sz="2600" u="sng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ПК 1.1</a:t>
            </a:r>
            <a:r>
              <a:rPr lang="ru-RU" sz="260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r>
              <a:rPr lang="ru-RU" sz="26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ru-RU" sz="26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Определять </a:t>
            </a:r>
            <a:r>
              <a:rPr lang="ru-RU" sz="260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цели и задачи, планировать утз;</a:t>
            </a:r>
          </a:p>
          <a:p>
            <a:pPr marL="0" indent="355600">
              <a:lnSpc>
                <a:spcPct val="90000"/>
              </a:lnSpc>
              <a:buFont typeface="Wingdings" pitchFamily="2" charset="2"/>
              <a:buNone/>
            </a:pPr>
            <a:r>
              <a:rPr lang="ru-RU" sz="2600" u="sng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ПК 1.2</a:t>
            </a:r>
            <a:r>
              <a:rPr lang="ru-RU" sz="260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r>
              <a:rPr lang="ru-RU" sz="26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ru-RU" sz="26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Проводить </a:t>
            </a:r>
            <a:r>
              <a:rPr lang="ru-RU" sz="260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учебно-тренировочные занятия.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6.Структура ОПОП СПО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355600" algn="ctr">
              <a:buFont typeface="Wingdings" pitchFamily="2" charset="2"/>
              <a:buNone/>
            </a:pPr>
            <a:r>
              <a:rPr lang="ru-RU" sz="5100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Состоит из :</a:t>
            </a:r>
          </a:p>
          <a:p>
            <a:pPr marL="0" indent="355600">
              <a:buFont typeface="Wingdings" pitchFamily="2" charset="2"/>
              <a:buNone/>
            </a:pPr>
            <a:r>
              <a:rPr lang="ru-RU" sz="44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6.1 Общего гуманитарного и социально-экономического  цикла (ОГСЭ.00);</a:t>
            </a:r>
          </a:p>
          <a:p>
            <a:pPr marL="0" indent="355600">
              <a:buFont typeface="Wingdings" pitchFamily="2" charset="2"/>
              <a:buNone/>
            </a:pPr>
            <a:r>
              <a:rPr lang="ru-RU" sz="44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6.2 Математического и общего естественнонаучного цикла (ЕН.00);</a:t>
            </a:r>
          </a:p>
          <a:p>
            <a:pPr marL="0" indent="355600">
              <a:buFont typeface="Wingdings" pitchFamily="2" charset="2"/>
              <a:buNone/>
            </a:pPr>
            <a:r>
              <a:rPr lang="ru-RU" sz="44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6.3 Профессионального цикла (П.00);</a:t>
            </a:r>
          </a:p>
          <a:p>
            <a:pPr marL="0" indent="355600">
              <a:buNone/>
            </a:pPr>
            <a:r>
              <a:rPr lang="ru-RU" sz="44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6.4  Вариативной части (ОПОП);=</a:t>
            </a:r>
          </a:p>
          <a:p>
            <a:pPr marL="0" indent="355600">
              <a:buFont typeface="Wingdings" pitchFamily="2" charset="2"/>
              <a:buNone/>
            </a:pPr>
            <a:r>
              <a:rPr lang="ru-RU" sz="44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6.5 Учебной практики (УП.00);</a:t>
            </a:r>
          </a:p>
          <a:p>
            <a:pPr marL="0" indent="355600">
              <a:buFont typeface="Wingdings" pitchFamily="2" charset="2"/>
              <a:buNone/>
            </a:pPr>
            <a:r>
              <a:rPr lang="ru-RU" sz="44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6.6 Производственной практики (по профилю специальности) (ПП.00);</a:t>
            </a:r>
          </a:p>
          <a:p>
            <a:pPr marL="0" indent="355600">
              <a:buFont typeface="Wingdings" pitchFamily="2" charset="2"/>
              <a:buNone/>
            </a:pPr>
            <a:r>
              <a:rPr lang="ru-RU" sz="44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6.7 Производственной практики (преддипломной) (ПДП.00);</a:t>
            </a:r>
          </a:p>
          <a:p>
            <a:pPr marL="0" indent="355600">
              <a:buFont typeface="Wingdings" pitchFamily="2" charset="2"/>
              <a:buNone/>
            </a:pPr>
            <a:r>
              <a:rPr lang="ru-RU" sz="44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6.8 Промежуточной аттестации (ПА.00);</a:t>
            </a:r>
          </a:p>
          <a:p>
            <a:pPr marL="0" indent="355600">
              <a:buFont typeface="Wingdings" pitchFamily="2" charset="2"/>
              <a:buNone/>
            </a:pPr>
            <a:r>
              <a:rPr lang="ru-RU" sz="44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6.9 Государственной (итоговой) аттестации (ГИА.00)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Diagram 2"/>
          <p:cNvGraphicFramePr>
            <a:graphicFrameLocks/>
          </p:cNvGraphicFramePr>
          <p:nvPr/>
        </p:nvGraphicFramePr>
        <p:xfrm>
          <a:off x="684213" y="225425"/>
          <a:ext cx="8064500" cy="6348413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rot="10800000" flipV="1">
            <a:off x="1500166" y="1857364"/>
            <a:ext cx="285752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3071802" y="1857364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4215604" y="2001034"/>
            <a:ext cx="356396" cy="70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357686" y="1857364"/>
            <a:ext cx="200026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357686" y="1857364"/>
            <a:ext cx="371477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-71462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ЕН.00 </a:t>
            </a:r>
            <a:r>
              <a:rPr lang="ru-RU" b="1" dirty="0" smtClean="0">
                <a:solidFill>
                  <a:srgbClr val="FF0000"/>
                </a:solidFill>
              </a:rPr>
              <a:t>Математический и общий естественнонаучный цикл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28736"/>
            <a:ext cx="4572000" cy="542926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ЕН.01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Математика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48часов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428736"/>
            <a:ext cx="4572000" cy="542926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ЕН.02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   Информатика и информационно- коммуникативные технологии в профессиональной деятельности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76часов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4818" name="Organization Chart 2"/>
          <p:cNvGraphicFramePr>
            <a:graphicFrameLocks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ompatibility">
            <com:legacyDrawing xmlns:com="http://schemas.openxmlformats.org/drawingml/2006/compatibility" spid="_x0000_s3584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СТРУКТУРА ФГОС СПО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177800">
              <a:buFont typeface="Wingdings" pitchFamily="2" charset="2"/>
              <a:buNone/>
            </a:pPr>
            <a:r>
              <a:rPr lang="ru-RU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Область применения </a:t>
            </a:r>
            <a:endParaRPr lang="ru-RU" sz="1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177800" algn="just">
              <a:buFont typeface="Wingdings" pitchFamily="2" charset="2"/>
              <a:buNone/>
            </a:pPr>
            <a:r>
              <a:rPr lang="ru-RU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Термины, определения, обозначения, сокращения </a:t>
            </a:r>
          </a:p>
          <a:p>
            <a:pPr marL="0" indent="177800">
              <a:buFont typeface="Wingdings" pitchFamily="2" charset="2"/>
              <a:buNone/>
            </a:pPr>
            <a:r>
              <a:rPr lang="ru-RU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Характеристика подготовки по специальности</a:t>
            </a:r>
          </a:p>
          <a:p>
            <a:pPr marL="0" indent="177800">
              <a:buFont typeface="Wingdings" pitchFamily="2" charset="2"/>
              <a:buNone/>
            </a:pPr>
            <a:endParaRPr lang="ru-RU" sz="8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177800">
              <a:buFont typeface="Wingdings" pitchFamily="2" charset="2"/>
              <a:buNone/>
            </a:pPr>
            <a:r>
              <a:rPr lang="ru-RU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Характеристика профессиональной деятельности выпускника</a:t>
            </a:r>
          </a:p>
          <a:p>
            <a:pPr marL="0" indent="177800">
              <a:buFont typeface="Wingdings" pitchFamily="2" charset="2"/>
              <a:buNone/>
            </a:pPr>
            <a:endParaRPr lang="ru-RU" sz="8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177800">
              <a:buFont typeface="Wingdings" pitchFamily="2" charset="2"/>
              <a:buNone/>
            </a:pPr>
            <a:r>
              <a:rPr lang="ru-RU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Требования к результатам освоения ОПОП СПО </a:t>
            </a:r>
          </a:p>
          <a:p>
            <a:pPr marL="0" indent="177800">
              <a:buFont typeface="Wingdings" pitchFamily="2" charset="2"/>
              <a:buNone/>
            </a:pPr>
            <a:r>
              <a:rPr lang="ru-RU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 Требования к структуре ОПОП</a:t>
            </a:r>
          </a:p>
          <a:p>
            <a:pPr marL="0" indent="177800">
              <a:buFont typeface="Wingdings" pitchFamily="2" charset="2"/>
              <a:buNone/>
            </a:pPr>
            <a:endParaRPr lang="ru-RU" b="1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177800">
              <a:buFont typeface="Wingdings" pitchFamily="2" charset="2"/>
              <a:buNone/>
            </a:pPr>
            <a:endParaRPr lang="ru-RU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ОП.00 </a:t>
            </a:r>
            <a:r>
              <a:rPr lang="ru-RU" b="1" dirty="0" err="1" smtClean="0">
                <a:solidFill>
                  <a:srgbClr val="FF0000"/>
                </a:solidFill>
              </a:rPr>
              <a:t>Общепрофессиональные</a:t>
            </a:r>
            <a:r>
              <a:rPr lang="ru-RU" b="1" dirty="0" smtClean="0">
                <a:solidFill>
                  <a:srgbClr val="FF0000"/>
                </a:solidFill>
              </a:rPr>
              <a:t> дисциплины 618 часов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ДИСЦИПЛИНЫ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ОП.01 – Анатомия;</a:t>
            </a:r>
          </a:p>
          <a:p>
            <a:pPr lvl="0"/>
            <a:r>
              <a:rPr lang="ru-RU" sz="3600" b="1" dirty="0" smtClean="0">
                <a:solidFill>
                  <a:srgbClr val="7030A0"/>
                </a:solidFill>
              </a:rPr>
              <a:t>ОП.02 – Физиология с основами биохимии;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ОП.03 – Гигиенические основы физической культуры и спорта;</a:t>
            </a:r>
          </a:p>
          <a:p>
            <a:pPr lvl="0"/>
            <a:r>
              <a:rPr lang="ru-RU" sz="3600" b="1" dirty="0" smtClean="0">
                <a:solidFill>
                  <a:srgbClr val="7030A0"/>
                </a:solidFill>
              </a:rPr>
              <a:t>ОП.04 – Основы врачебного контроля;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ОП.05 – Педагогика;</a:t>
            </a:r>
          </a:p>
          <a:p>
            <a:pPr lvl="0"/>
            <a:r>
              <a:rPr lang="ru-RU" sz="3600" b="1" dirty="0" smtClean="0">
                <a:solidFill>
                  <a:srgbClr val="7030A0"/>
                </a:solidFill>
              </a:rPr>
              <a:t>ОП.06 – Психология;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ОП.07 – Теория и история физической культуры и спорта;</a:t>
            </a:r>
          </a:p>
          <a:p>
            <a:pPr lvl="0"/>
            <a:r>
              <a:rPr lang="ru-RU" sz="3600" b="1" dirty="0" smtClean="0">
                <a:solidFill>
                  <a:srgbClr val="7030A0"/>
                </a:solidFill>
              </a:rPr>
              <a:t>ОП.08 – Правовое обеспечение профессиональной деятельности;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ОП.09 – Основы биомеханики;</a:t>
            </a:r>
          </a:p>
          <a:p>
            <a:pPr lvl="0"/>
            <a:r>
              <a:rPr lang="ru-RU" sz="3600" b="1" dirty="0" smtClean="0">
                <a:solidFill>
                  <a:srgbClr val="7030A0"/>
                </a:solidFill>
              </a:rPr>
              <a:t>ОП.10 – Безопасность жизнедеятельности – 68ч.</a:t>
            </a:r>
          </a:p>
          <a:p>
            <a:pPr>
              <a:buNone/>
            </a:pPr>
            <a:endParaRPr lang="ru-RU" sz="3600" dirty="0" smtClean="0"/>
          </a:p>
          <a:p>
            <a:pPr lvl="0"/>
            <a:endParaRPr lang="ru-RU" sz="3600" dirty="0" smtClean="0"/>
          </a:p>
          <a:p>
            <a:endParaRPr lang="ru-RU" sz="3600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ПМ.00 Профессиональные модули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1146 часов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003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7030A0"/>
                </a:solidFill>
              </a:rPr>
              <a:t>ПМ.01 </a:t>
            </a:r>
            <a:r>
              <a:rPr lang="ru-RU" b="1" dirty="0" smtClean="0">
                <a:solidFill>
                  <a:srgbClr val="7030A0"/>
                </a:solidFill>
              </a:rPr>
              <a:t>Организация и проведение учебно-тренировочных занятий и руководство соревновательной деятельностью спортсменов в ИВС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00306"/>
            <a:ext cx="9144000" cy="4357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u="sng" dirty="0" smtClean="0">
                <a:solidFill>
                  <a:srgbClr val="FF0000"/>
                </a:solidFill>
              </a:rPr>
              <a:t>МДК.01.01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Избранный вид спорта с методикой тренировки и руководства соревновательной деятельностью спортсменов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ПМ.02</a:t>
            </a:r>
            <a:r>
              <a:rPr lang="ru-RU" b="1" dirty="0" smtClean="0">
                <a:solidFill>
                  <a:srgbClr val="FF0000"/>
                </a:solidFill>
              </a:rPr>
              <a:t> Организация физкультурно-спортивной деятельности различных возрастных групп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b="1" i="1" u="sng" dirty="0" smtClean="0">
                <a:solidFill>
                  <a:srgbClr val="7030A0"/>
                </a:solidFill>
              </a:rPr>
              <a:t>МДК.02.01. </a:t>
            </a:r>
            <a:r>
              <a:rPr lang="ru-RU" sz="3600" b="1" dirty="0" smtClean="0">
                <a:solidFill>
                  <a:srgbClr val="7030A0"/>
                </a:solidFill>
              </a:rPr>
              <a:t>Базовые и новые виды физкультурно-спортивной деятельности с методикой оздоровительной тренировки</a:t>
            </a:r>
          </a:p>
          <a:p>
            <a:pPr algn="ctr">
              <a:buNone/>
            </a:pPr>
            <a:endParaRPr lang="ru-RU" sz="3600" b="1" i="1" u="sng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600" b="1" i="1" u="sng" dirty="0" smtClean="0">
                <a:solidFill>
                  <a:srgbClr val="7030A0"/>
                </a:solidFill>
              </a:rPr>
              <a:t>МДК 02.02. </a:t>
            </a:r>
            <a:r>
              <a:rPr lang="ru-RU" sz="3600" b="1" dirty="0" smtClean="0">
                <a:solidFill>
                  <a:srgbClr val="7030A0"/>
                </a:solidFill>
              </a:rPr>
              <a:t>Организация физкультурно-спортивной работы</a:t>
            </a:r>
          </a:p>
          <a:p>
            <a:pPr algn="ctr"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600" b="1" i="1" u="sng" dirty="0" smtClean="0">
                <a:solidFill>
                  <a:srgbClr val="7030A0"/>
                </a:solidFill>
              </a:rPr>
              <a:t>МДК 02.03. </a:t>
            </a:r>
            <a:r>
              <a:rPr lang="ru-RU" sz="3600" b="1" dirty="0" smtClean="0">
                <a:solidFill>
                  <a:srgbClr val="7030A0"/>
                </a:solidFill>
              </a:rPr>
              <a:t>Лечебная физическая культура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и массаж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>
                <a:solidFill>
                  <a:srgbClr val="7030A0"/>
                </a:solidFill>
              </a:rPr>
              <a:t>ПМ.03</a:t>
            </a:r>
            <a:r>
              <a:rPr lang="ru-RU" b="1" dirty="0" smtClean="0">
                <a:solidFill>
                  <a:srgbClr val="7030A0"/>
                </a:solidFill>
              </a:rPr>
              <a:t> Методическое обеспечение организации физкультурной и спортивной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i="1" u="sng" dirty="0" smtClean="0">
                <a:solidFill>
                  <a:srgbClr val="FF0000"/>
                </a:solidFill>
              </a:rPr>
              <a:t>МДК.03.01.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Теоретические и прикладные аспекты методической работы педагога по физической культуре и спорту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 Р А К Т И К 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2938"/>
          <a:ext cx="9144000" cy="6215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Учебная практика и практика по профилю специальности</a:t>
            </a:r>
            <a:br>
              <a:rPr lang="ru-RU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55600">
              <a:buFont typeface="Wingdings" pitchFamily="2" charset="2"/>
              <a:buNone/>
            </a:pPr>
            <a:endParaRPr lang="ru-RU" dirty="0" smtClean="0">
              <a:solidFill>
                <a:srgbClr val="CC0099"/>
              </a:solidFill>
              <a:latin typeface="Arial" charset="0"/>
            </a:endParaRPr>
          </a:p>
          <a:p>
            <a:pPr marL="0" indent="355600">
              <a:buFont typeface="Wingdings" pitchFamily="2" charset="2"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1. Являются составной частью профессионального цикла и могут реализовываться как </a:t>
            </a:r>
            <a:r>
              <a:rPr lang="ru-RU" b="1" i="1" dirty="0" smtClean="0">
                <a:solidFill>
                  <a:srgbClr val="FF0066"/>
                </a:solidFill>
                <a:latin typeface="Times New Roman" pitchFamily="18" charset="0"/>
              </a:rPr>
              <a:t>концентрированно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, так и </a:t>
            </a:r>
            <a:r>
              <a:rPr lang="ru-RU" b="1" i="1" dirty="0" smtClean="0">
                <a:solidFill>
                  <a:srgbClr val="FF0066"/>
                </a:solidFill>
                <a:latin typeface="Times New Roman" pitchFamily="18" charset="0"/>
              </a:rPr>
              <a:t>рассредоточено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  <a:p>
            <a:pPr marL="0" indent="355600">
              <a:buFont typeface="Wingdings" pitchFamily="2" charset="2"/>
              <a:buNone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355600">
              <a:buFont typeface="Wingdings" pitchFamily="2" charset="2"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2.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Содержание учебной практики с указанием объема времени на каждый раздел представлены в ФГОС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СТРУКТУРА ФГОС СПО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 Требования к условиям реализации ОПОП:</a:t>
            </a: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7.1. Общие требования к условиям реализации    ОПОП</a:t>
            </a:r>
            <a:r>
              <a:rPr lang="ru-RU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;</a:t>
            </a: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endParaRPr lang="ru-RU" sz="800" dirty="0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endParaRPr lang="ru-RU" sz="800" dirty="0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7.2. Требования к организации учебной и производственной практик;</a:t>
            </a: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endParaRPr lang="ru-RU" sz="1700" dirty="0" smtClean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endParaRPr lang="ru-RU" sz="800" dirty="0" smtClean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7.3. Требования к кадровому обеспечению образовательного процесса</a:t>
            </a:r>
            <a:r>
              <a:rPr lang="ru-RU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;</a:t>
            </a: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endParaRPr lang="ru-RU" sz="1700" dirty="0" smtClean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endParaRPr lang="ru-RU" sz="800" dirty="0" smtClean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7.4. Требования к учебно-методическому и информационному обеспечению образовательного процесса;</a:t>
            </a: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endParaRPr lang="ru-RU" sz="1900" dirty="0" smtClean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endParaRPr lang="ru-RU" sz="800" dirty="0" smtClean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7.5. Требования к финансовому обеспечению образовательного процесса;</a:t>
            </a: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endParaRPr lang="ru-RU" sz="19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endParaRPr lang="ru-RU" sz="8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7.6. Требования к материально-техническому обеспечению образовательного процесса;</a:t>
            </a: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endParaRPr lang="ru-RU" sz="1900" dirty="0" smtClean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endParaRPr lang="ru-RU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7.7. Требования к оценке качества освоения ОПОП</a:t>
            </a:r>
            <a:r>
              <a:rPr lang="ru-RU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ГИА.00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Государственная (итоговая) аттестация</a:t>
            </a:r>
            <a:endParaRPr lang="ru-RU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355600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CC3300"/>
                </a:solidFill>
                <a:latin typeface="Arial" charset="0"/>
              </a:rPr>
              <a:t>1. Государственная (итоговая) аттестация включает подготовку и защиту </a:t>
            </a:r>
            <a:r>
              <a:rPr lang="ru-RU" b="1" i="1" dirty="0" smtClean="0">
                <a:solidFill>
                  <a:srgbClr val="CC3300"/>
                </a:solidFill>
                <a:latin typeface="Arial" charset="0"/>
              </a:rPr>
              <a:t>выпускной </a:t>
            </a:r>
            <a:r>
              <a:rPr lang="ru-RU" b="1" i="1" dirty="0" smtClean="0">
                <a:solidFill>
                  <a:srgbClr val="FF0066"/>
                </a:solidFill>
                <a:latin typeface="Arial" charset="0"/>
              </a:rPr>
              <a:t>квалификационной работы</a:t>
            </a:r>
            <a:r>
              <a:rPr lang="ru-RU" b="1" dirty="0" smtClean="0">
                <a:solidFill>
                  <a:srgbClr val="CC3300"/>
                </a:solidFill>
                <a:latin typeface="Arial" charset="0"/>
              </a:rPr>
              <a:t> (дипломная работа, дипломный проект).</a:t>
            </a:r>
          </a:p>
          <a:p>
            <a:pPr marL="0" indent="355600">
              <a:lnSpc>
                <a:spcPct val="80000"/>
              </a:lnSpc>
              <a:buFont typeface="Wingdings" pitchFamily="2" charset="2"/>
              <a:buNone/>
            </a:pPr>
            <a:endParaRPr lang="ru-RU" b="1" dirty="0" smtClean="0">
              <a:solidFill>
                <a:srgbClr val="CC3300"/>
              </a:solidFill>
              <a:latin typeface="Arial" charset="0"/>
            </a:endParaRPr>
          </a:p>
          <a:p>
            <a:pPr marL="0" indent="355600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6600FF"/>
                </a:solidFill>
                <a:latin typeface="Arial" charset="0"/>
              </a:rPr>
              <a:t>Обязательное требование – </a:t>
            </a:r>
            <a:r>
              <a:rPr lang="ru-RU" b="1" dirty="0" smtClean="0">
                <a:solidFill>
                  <a:srgbClr val="FF0066"/>
                </a:solidFill>
                <a:latin typeface="Arial" charset="0"/>
              </a:rPr>
              <a:t>соответствие</a:t>
            </a:r>
            <a:r>
              <a:rPr lang="ru-RU" b="1" dirty="0" smtClean="0">
                <a:solidFill>
                  <a:srgbClr val="6600FF"/>
                </a:solidFill>
                <a:latin typeface="Arial" charset="0"/>
              </a:rPr>
              <a:t> тематики выпускной квалификационной работы содержанию одного или нескольких </a:t>
            </a:r>
            <a:r>
              <a:rPr lang="ru-RU" b="1" dirty="0" smtClean="0">
                <a:solidFill>
                  <a:srgbClr val="FF0066"/>
                </a:solidFill>
                <a:latin typeface="Arial" charset="0"/>
              </a:rPr>
              <a:t>профессиональных модулей</a:t>
            </a:r>
            <a:r>
              <a:rPr lang="ru-RU" b="1" dirty="0" smtClean="0">
                <a:solidFill>
                  <a:srgbClr val="6600FF"/>
                </a:solidFill>
                <a:latin typeface="Arial" charset="0"/>
              </a:rPr>
              <a:t>.</a:t>
            </a:r>
          </a:p>
          <a:p>
            <a:pPr marL="0" indent="355600">
              <a:lnSpc>
                <a:spcPct val="80000"/>
              </a:lnSpc>
              <a:buFont typeface="Wingdings" pitchFamily="2" charset="2"/>
              <a:buNone/>
            </a:pPr>
            <a:endParaRPr lang="ru-RU" b="1" dirty="0" smtClean="0">
              <a:solidFill>
                <a:srgbClr val="6600FF"/>
              </a:solidFill>
              <a:latin typeface="Arial" charset="0"/>
            </a:endParaRPr>
          </a:p>
          <a:p>
            <a:pPr marL="0" indent="355600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CC3300"/>
                </a:solidFill>
                <a:latin typeface="Arial" charset="0"/>
              </a:rPr>
              <a:t>Тематику выпускных квалификационных работ необходимо </a:t>
            </a:r>
            <a:r>
              <a:rPr lang="ru-RU" b="1" dirty="0" smtClean="0">
                <a:solidFill>
                  <a:srgbClr val="FF0066"/>
                </a:solidFill>
                <a:latin typeface="Arial" charset="0"/>
              </a:rPr>
              <a:t>согласовывать</a:t>
            </a:r>
            <a:r>
              <a:rPr lang="ru-RU" b="1" dirty="0" smtClean="0">
                <a:solidFill>
                  <a:srgbClr val="CC3300"/>
                </a:solidFill>
                <a:latin typeface="Arial" charset="0"/>
              </a:rPr>
              <a:t> с представителями </a:t>
            </a:r>
            <a:r>
              <a:rPr lang="ru-RU" b="1" dirty="0" smtClean="0">
                <a:solidFill>
                  <a:srgbClr val="FF0066"/>
                </a:solidFill>
                <a:latin typeface="Arial" charset="0"/>
              </a:rPr>
              <a:t>работодателя</a:t>
            </a:r>
            <a:r>
              <a:rPr lang="ru-RU" b="1" dirty="0" smtClean="0">
                <a:solidFill>
                  <a:srgbClr val="CC3300"/>
                </a:solidFill>
                <a:latin typeface="Arial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ГИА.00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355600">
              <a:buFont typeface="Wingdings" pitchFamily="2" charset="2"/>
              <a:buNone/>
            </a:pPr>
            <a:endParaRPr lang="ru-RU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355600" algn="ctr">
              <a:buFont typeface="Wingdings" pitchFamily="2" charset="2"/>
              <a:buNone/>
            </a:pPr>
            <a:r>
              <a:rPr lang="ru-RU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Оценка качества подготовки обучающихся и выпускников осуществляется в 2- основных направлениях:</a:t>
            </a:r>
          </a:p>
          <a:p>
            <a:pPr marL="0" indent="355600" algn="ctr">
              <a:buFont typeface="Wingdings" pitchFamily="2" charset="2"/>
              <a:buNone/>
            </a:pPr>
            <a:endParaRPr lang="ru-RU" sz="1000" b="1" dirty="0" smtClean="0">
              <a:solidFill>
                <a:srgbClr val="FF3300"/>
              </a:solidFill>
              <a:latin typeface="Arial" charset="0"/>
            </a:endParaRPr>
          </a:p>
          <a:p>
            <a:pPr marL="0" indent="355600" algn="ctr">
              <a:buFont typeface="Wingdings" pitchFamily="2" charset="2"/>
              <a:buNone/>
            </a:pPr>
            <a:r>
              <a:rPr lang="ru-RU" b="1" dirty="0" smtClean="0">
                <a:solidFill>
                  <a:srgbClr val="FF3300"/>
                </a:solidFill>
                <a:latin typeface="Arial" charset="0"/>
              </a:rPr>
              <a:t>1- оценка уровня освоения дисциплин;</a:t>
            </a:r>
          </a:p>
          <a:p>
            <a:pPr marL="0" indent="355600" algn="ctr">
              <a:buFontTx/>
              <a:buNone/>
            </a:pPr>
            <a:endParaRPr lang="ru-RU" sz="2400" b="1" dirty="0" smtClean="0">
              <a:solidFill>
                <a:srgbClr val="FF3300"/>
              </a:solidFill>
              <a:latin typeface="Arial" charset="0"/>
            </a:endParaRPr>
          </a:p>
          <a:p>
            <a:pPr marL="0" indent="355600" algn="ctr">
              <a:buFont typeface="Wingdings" pitchFamily="2" charset="2"/>
              <a:buNone/>
            </a:pPr>
            <a:r>
              <a:rPr lang="ru-RU" b="1" dirty="0" smtClean="0">
                <a:solidFill>
                  <a:srgbClr val="FF3300"/>
                </a:solidFill>
                <a:latin typeface="Arial" charset="0"/>
              </a:rPr>
              <a:t>2- оценка компетенций обучающихся.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ГИА.00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355600">
              <a:lnSpc>
                <a:spcPct val="80000"/>
              </a:lnSpc>
              <a:buFont typeface="Wingdings" pitchFamily="2" charset="2"/>
              <a:buNone/>
            </a:pPr>
            <a:endParaRPr lang="ru-RU" dirty="0" smtClean="0">
              <a:solidFill>
                <a:srgbClr val="FF0066"/>
              </a:solidFill>
              <a:latin typeface="Arial" charset="0"/>
            </a:endParaRPr>
          </a:p>
          <a:p>
            <a:pPr marL="0" indent="355600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FF0066"/>
                </a:solidFill>
                <a:latin typeface="Arial" charset="0"/>
              </a:rPr>
              <a:t>2. </a:t>
            </a: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Необходимым условием допуска студента к ГИА является представление документов, содержащих и подтверждающих оценку компетенций обучающегося, полученную им в условиях освоения теоретического материала и практики по каждому из основных видов профессиональной деятельности (ПМ). </a:t>
            </a:r>
          </a:p>
          <a:p>
            <a:pPr marL="0" indent="355600">
              <a:lnSpc>
                <a:spcPct val="80000"/>
              </a:lnSpc>
              <a:buFontTx/>
              <a:buNone/>
            </a:pPr>
            <a:endParaRPr lang="ru-RU" sz="105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355600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6600FF"/>
                </a:solidFill>
                <a:latin typeface="Arial" charset="0"/>
              </a:rPr>
              <a:t>3. </a:t>
            </a:r>
            <a:r>
              <a:rPr lang="ru-RU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Выпускником могут быть предоставлены: </a:t>
            </a:r>
          </a:p>
          <a:p>
            <a:pPr marL="0" indent="355600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отчеты о ранее достигнутых результатах, дополнительные сертификаты, свидетельства (дипломы) олимпиад, конкурсов и т.п., творческие работы по специальности, характеристики с мест прохождения преддипломной практики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ПРАВА И ОБЯЗАННОСТИ ОБУЧАЩИХСЯ ПРИ РЕАЛИЗАЦИИ ОПОП СПО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None/>
            </a:pPr>
            <a:r>
              <a:rPr lang="ru-RU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</a:t>
            </a:r>
            <a:r>
              <a:rPr lang="ru-RU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Право на:</a:t>
            </a:r>
          </a:p>
          <a:p>
            <a:pPr algn="just">
              <a:buFont typeface="Wingdings" pitchFamily="2" charset="2"/>
              <a:buNone/>
            </a:pPr>
            <a:r>
              <a:rPr lang="ru-RU" dirty="0" smtClean="0">
                <a:solidFill>
                  <a:srgbClr val="6600FF"/>
                </a:solidFill>
                <a:latin typeface="Arial" charset="0"/>
              </a:rPr>
              <a:t>-   </a:t>
            </a:r>
            <a:r>
              <a:rPr lang="ru-RU" dirty="0" err="1" smtClean="0">
                <a:solidFill>
                  <a:srgbClr val="6600FF"/>
                </a:solidFill>
                <a:latin typeface="Arial" charset="0"/>
              </a:rPr>
              <a:t>перезачёт</a:t>
            </a:r>
            <a:r>
              <a:rPr lang="ru-RU" dirty="0" smtClean="0">
                <a:solidFill>
                  <a:srgbClr val="6600FF"/>
                </a:solidFill>
                <a:latin typeface="Arial" charset="0"/>
              </a:rPr>
              <a:t> дисциплин и модулей, освоенных в процессе предшествующего изучения;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660033"/>
                </a:solidFill>
                <a:latin typeface="Arial" charset="0"/>
              </a:rPr>
              <a:t>участие в развитии студенческого самоуправления, работе общественных организаций и т.п.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6600FF"/>
                </a:solidFill>
                <a:latin typeface="Arial" charset="0"/>
              </a:rPr>
              <a:t>возможность оценивания содержания, организации и качества образовательного процесса.</a:t>
            </a:r>
          </a:p>
          <a:p>
            <a:pPr algn="just">
              <a:buFont typeface="Wingdings" pitchFamily="2" charset="2"/>
              <a:buNone/>
            </a:pPr>
            <a:r>
              <a:rPr lang="ru-RU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</a:t>
            </a:r>
            <a:r>
              <a:rPr lang="ru-RU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Обязанности: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6600FF"/>
                </a:solidFill>
                <a:latin typeface="Arial" charset="0"/>
              </a:rPr>
              <a:t>Выполнять задания в установленные сроки;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ПРАВА И ОБЯЗАННОСТИ ОУ ПРИ РЕАЛИЗАЦИИ ОПОП СПО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355600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 </a:t>
            </a:r>
            <a:r>
              <a:rPr lang="ru-RU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Обязанности:</a:t>
            </a:r>
          </a:p>
          <a:p>
            <a:pPr marL="0" indent="355600">
              <a:lnSpc>
                <a:spcPct val="80000"/>
              </a:lnSpc>
              <a:buFontTx/>
              <a:buNone/>
            </a:pPr>
            <a:endParaRPr lang="ru-RU" sz="16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355600" algn="just">
              <a:lnSpc>
                <a:spcPct val="80000"/>
              </a:lnSpc>
              <a:buFontTx/>
              <a:buNone/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</a:rPr>
              <a:t>1.1 ежегодно обновлять ОПОП с учетом запросов работодателей, особенностей развития региона, науки, культуры, модулей, программ учебной и производственной практик, экономики, техники, технологий и  социальной сферы  в рамках, установленных ФГОС в части:</a:t>
            </a:r>
          </a:p>
          <a:p>
            <a:pPr marL="0" indent="355600" algn="just">
              <a:lnSpc>
                <a:spcPct val="80000"/>
              </a:lnSpc>
              <a:buFontTx/>
              <a:buChar char="-"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</a:rPr>
              <a:t>состава вариативных дисциплин и профессиональных модулей , </a:t>
            </a:r>
          </a:p>
          <a:p>
            <a:pPr marL="0" indent="355600" algn="just">
              <a:lnSpc>
                <a:spcPct val="80000"/>
              </a:lnSpc>
              <a:buFontTx/>
              <a:buChar char="-"/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</a:rPr>
              <a:t>содержания рабочих программ учебных дисциплин и профессиональных, </a:t>
            </a:r>
          </a:p>
          <a:p>
            <a:pPr marL="0" indent="355600" algn="just">
              <a:lnSpc>
                <a:spcPct val="80000"/>
              </a:lnSpc>
              <a:buFontTx/>
              <a:buChar char="-"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</a:rPr>
              <a:t>методических материалов, обеспечивающих реализацию соответствующей образовательной технологии.</a:t>
            </a:r>
          </a:p>
          <a:p>
            <a:pPr marL="0" indent="355600" algn="just">
              <a:lnSpc>
                <a:spcPct val="80000"/>
              </a:lnSpc>
              <a:buFont typeface="Wingdings" pitchFamily="2" charset="2"/>
              <a:buNone/>
            </a:pPr>
            <a:endParaRPr lang="ru-RU" dirty="0" smtClean="0">
              <a:solidFill>
                <a:srgbClr val="660033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55600">
              <a:lnSpc>
                <a:spcPct val="80000"/>
              </a:lnSpc>
              <a:buFont typeface="Wingdings" pitchFamily="2" charset="2"/>
              <a:buAutoNum type="arabicPeriod"/>
            </a:pPr>
            <a:endParaRPr lang="ru-RU" b="1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355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Обязанности:</a:t>
            </a:r>
          </a:p>
          <a:p>
            <a:pPr marL="0" indent="355600">
              <a:lnSpc>
                <a:spcPct val="80000"/>
              </a:lnSpc>
              <a:buFont typeface="Wingdings" pitchFamily="2" charset="2"/>
              <a:buNone/>
            </a:pPr>
            <a:endParaRPr lang="ru-RU" sz="1600" b="1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355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</a:rPr>
              <a:t>1.2 в рабочих учебных программах всех дисциплин и профессиональных модулей </a:t>
            </a: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  <a:t>четко формулировать требования к результатам их освоения</a:t>
            </a: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</a:rPr>
              <a:t>:  компетенциям, приобретаемому  практическому опыту, знаниям и  умениям; </a:t>
            </a:r>
          </a:p>
          <a:p>
            <a:pPr marL="0" indent="355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990033"/>
                </a:solidFill>
                <a:latin typeface="Times New Roman" pitchFamily="18" charset="0"/>
              </a:rPr>
              <a:t>1.3 обеспечивать </a:t>
            </a:r>
            <a:r>
              <a:rPr lang="ru-RU" b="1" i="1" dirty="0" smtClean="0">
                <a:solidFill>
                  <a:srgbClr val="990033"/>
                </a:solidFill>
                <a:latin typeface="Times New Roman" pitchFamily="18" charset="0"/>
              </a:rPr>
              <a:t>эффективную самостоятельную работу</a:t>
            </a:r>
            <a:r>
              <a:rPr lang="ru-RU" dirty="0" smtClean="0">
                <a:solidFill>
                  <a:srgbClr val="990033"/>
                </a:solidFill>
                <a:latin typeface="Times New Roman" pitchFamily="18" charset="0"/>
              </a:rPr>
              <a:t> обучающихся </a:t>
            </a:r>
            <a:r>
              <a:rPr lang="ru-RU" b="1" i="1" dirty="0" smtClean="0">
                <a:solidFill>
                  <a:srgbClr val="990033"/>
                </a:solidFill>
                <a:latin typeface="Times New Roman" pitchFamily="18" charset="0"/>
              </a:rPr>
              <a:t>в сочетании с совершенствованием управления</a:t>
            </a:r>
            <a:r>
              <a:rPr lang="ru-RU" dirty="0" smtClean="0">
                <a:solidFill>
                  <a:srgbClr val="990033"/>
                </a:solidFill>
                <a:latin typeface="Times New Roman" pitchFamily="18" charset="0"/>
              </a:rPr>
              <a:t> ею со стороны преподавателей и мастеров производственного обучения; </a:t>
            </a:r>
          </a:p>
          <a:p>
            <a:pPr marL="0" indent="355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</a:rPr>
              <a:t>1.4 обеспечить обучающимся  возможность участвовать в формировании </a:t>
            </a: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  <a:t>индивидуальной</a:t>
            </a: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</a:rPr>
              <a:t>  образовательной программы;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КАДРОВОЕ ОБЕСПЕЧЕНИЕ ОБРАЗОВАТЕЛЬНОГО ПРОЦЕССА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266700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000099"/>
                </a:solidFill>
                <a:latin typeface="Arial" charset="0"/>
              </a:rPr>
              <a:t>1. Реализация ОПОП по специальности СПО должна обеспечиваться педагогическими кадрами, имеющими</a:t>
            </a:r>
            <a:r>
              <a:rPr lang="ru-RU" dirty="0" smtClean="0">
                <a:latin typeface="Arial" charset="0"/>
              </a:rPr>
              <a:t> </a:t>
            </a:r>
            <a:r>
              <a:rPr lang="ru-RU" b="1" i="1" dirty="0" smtClean="0">
                <a:solidFill>
                  <a:srgbClr val="CC3300"/>
                </a:solidFill>
                <a:latin typeface="Arial" charset="0"/>
              </a:rPr>
              <a:t>высшее образование</a:t>
            </a: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, </a:t>
            </a:r>
            <a:r>
              <a:rPr lang="ru-RU" b="1" i="1" dirty="0" smtClean="0">
                <a:solidFill>
                  <a:srgbClr val="FF3300"/>
                </a:solidFill>
                <a:latin typeface="Arial" charset="0"/>
              </a:rPr>
              <a:t>соответствующее профилю преподаваемой дисциплины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smtClean="0">
                <a:solidFill>
                  <a:srgbClr val="000099"/>
                </a:solidFill>
                <a:latin typeface="Arial" charset="0"/>
              </a:rPr>
              <a:t>(модуля).</a:t>
            </a:r>
            <a:r>
              <a:rPr lang="ru-RU" dirty="0" smtClean="0">
                <a:latin typeface="Arial" charset="0"/>
              </a:rPr>
              <a:t> </a:t>
            </a:r>
          </a:p>
          <a:p>
            <a:pPr marL="0" indent="266700" algn="just">
              <a:lnSpc>
                <a:spcPct val="80000"/>
              </a:lnSpc>
              <a:buFont typeface="Wingdings" pitchFamily="2" charset="2"/>
              <a:buNone/>
            </a:pPr>
            <a:endParaRPr lang="ru-RU" dirty="0" smtClean="0">
              <a:latin typeface="Arial" charset="0"/>
            </a:endParaRPr>
          </a:p>
          <a:p>
            <a:pPr marL="0" indent="266700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ru-RU" dirty="0" smtClean="0">
                <a:solidFill>
                  <a:schemeClr val="accent1"/>
                </a:solidFill>
                <a:latin typeface="Arial" charset="0"/>
              </a:rPr>
              <a:t>. </a:t>
            </a:r>
            <a:r>
              <a:rPr lang="ru-RU" b="1" i="1" dirty="0" smtClean="0">
                <a:solidFill>
                  <a:srgbClr val="CC3300"/>
                </a:solidFill>
                <a:latin typeface="Arial" charset="0"/>
              </a:rPr>
              <a:t>Опыт деятельности</a:t>
            </a: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srgbClr val="000099"/>
                </a:solidFill>
                <a:latin typeface="Arial" charset="0"/>
              </a:rPr>
              <a:t>в организациях соответствующей профессиональной сферы</a:t>
            </a: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i="1" dirty="0" smtClean="0">
                <a:solidFill>
                  <a:srgbClr val="CC3300"/>
                </a:solidFill>
                <a:latin typeface="Arial" charset="0"/>
              </a:rPr>
              <a:t>является обязательным</a:t>
            </a: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srgbClr val="000099"/>
                </a:solidFill>
                <a:latin typeface="Arial" charset="0"/>
              </a:rPr>
              <a:t>для преподавателей,</a:t>
            </a: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i="1" dirty="0" smtClean="0">
                <a:solidFill>
                  <a:srgbClr val="CC3300"/>
                </a:solidFill>
                <a:latin typeface="Arial" charset="0"/>
              </a:rPr>
              <a:t>отвечающих за</a:t>
            </a: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 освоение обучающимся </a:t>
            </a:r>
            <a:r>
              <a:rPr lang="ru-RU" b="1" i="1" dirty="0" smtClean="0">
                <a:solidFill>
                  <a:srgbClr val="CC3300"/>
                </a:solidFill>
                <a:latin typeface="Arial" charset="0"/>
              </a:rPr>
              <a:t>профессионального цикла</a:t>
            </a:r>
            <a:r>
              <a:rPr lang="ru-RU" dirty="0" smtClean="0">
                <a:latin typeface="Arial" charset="0"/>
              </a:rPr>
              <a:t>, </a:t>
            </a:r>
            <a:r>
              <a:rPr lang="ru-RU" dirty="0" smtClean="0">
                <a:solidFill>
                  <a:srgbClr val="000099"/>
                </a:solidFill>
                <a:latin typeface="Arial" charset="0"/>
              </a:rPr>
              <a:t>эти преподаватели </a:t>
            </a:r>
            <a:r>
              <a:rPr lang="ru-RU" i="1" dirty="0" smtClean="0">
                <a:solidFill>
                  <a:srgbClr val="CC3300"/>
                </a:solidFill>
                <a:latin typeface="Arial" charset="0"/>
              </a:rPr>
              <a:t>должны</a:t>
            </a:r>
            <a:r>
              <a:rPr lang="ru-RU" dirty="0" smtClean="0">
                <a:solidFill>
                  <a:srgbClr val="000099"/>
                </a:solidFill>
                <a:latin typeface="Arial" charset="0"/>
              </a:rPr>
              <a:t> проходить</a:t>
            </a:r>
            <a:r>
              <a:rPr lang="ru-RU" dirty="0" smtClean="0">
                <a:latin typeface="Arial" charset="0"/>
              </a:rPr>
              <a:t> </a:t>
            </a:r>
            <a:r>
              <a:rPr lang="ru-RU" b="1" i="1" dirty="0" smtClean="0">
                <a:solidFill>
                  <a:srgbClr val="CC3300"/>
                </a:solidFill>
                <a:latin typeface="Arial" charset="0"/>
              </a:rPr>
              <a:t>стажировку</a:t>
            </a: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 в  профильных организациях </a:t>
            </a:r>
            <a:r>
              <a:rPr lang="ru-RU" b="1" i="1" dirty="0" smtClean="0">
                <a:solidFill>
                  <a:srgbClr val="CC3300"/>
                </a:solidFill>
                <a:latin typeface="Arial" charset="0"/>
              </a:rPr>
              <a:t>не реже 1 раза в 3 года.</a:t>
            </a:r>
            <a:endParaRPr lang="ru-RU" b="1" i="1" dirty="0">
              <a:solidFill>
                <a:srgbClr val="CC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КОНТРОЛЬ КАЧЕСТВА ОБУЧЕНИЯ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ru-RU" kern="0" dirty="0" smtClean="0">
                <a:solidFill>
                  <a:srgbClr val="000099"/>
                </a:solidFill>
                <a:latin typeface="Arial" charset="0"/>
              </a:rPr>
              <a:t>  В ОУ должны </a:t>
            </a:r>
            <a:r>
              <a:rPr lang="ru-RU" dirty="0" smtClean="0">
                <a:solidFill>
                  <a:srgbClr val="000099"/>
                </a:solidFill>
                <a:latin typeface="Arial" charset="0"/>
              </a:rPr>
              <a:t>быть созданы условия для </a:t>
            </a:r>
            <a:r>
              <a:rPr lang="ru-RU" b="1" dirty="0" smtClean="0">
                <a:solidFill>
                  <a:srgbClr val="000099"/>
                </a:solidFill>
                <a:latin typeface="Arial" charset="0"/>
              </a:rPr>
              <a:t>максимального приближения</a:t>
            </a:r>
            <a:r>
              <a:rPr lang="ru-RU" dirty="0" smtClean="0">
                <a:solidFill>
                  <a:srgbClr val="000099"/>
                </a:solidFill>
                <a:latin typeface="Arial" charset="0"/>
              </a:rPr>
              <a:t>  программ </a:t>
            </a:r>
            <a:r>
              <a:rPr lang="ru-RU" b="1" dirty="0" smtClean="0">
                <a:solidFill>
                  <a:srgbClr val="000099"/>
                </a:solidFill>
                <a:latin typeface="Arial" charset="0"/>
              </a:rPr>
              <a:t>текущей и промежуточной аттестации</a:t>
            </a:r>
            <a:r>
              <a:rPr lang="ru-RU" dirty="0" smtClean="0">
                <a:solidFill>
                  <a:srgbClr val="000099"/>
                </a:solidFill>
                <a:latin typeface="Arial" charset="0"/>
              </a:rPr>
              <a:t> обучающихся </a:t>
            </a:r>
            <a:r>
              <a:rPr lang="ru-RU" b="1" dirty="0" smtClean="0">
                <a:solidFill>
                  <a:srgbClr val="000099"/>
                </a:solidFill>
                <a:latin typeface="Arial" charset="0"/>
              </a:rPr>
              <a:t>по дисциплинам и междисциплинарным курсам профессионального цикла</a:t>
            </a:r>
            <a:r>
              <a:rPr lang="ru-RU" dirty="0" smtClean="0">
                <a:solidFill>
                  <a:srgbClr val="000099"/>
                </a:solidFill>
                <a:latin typeface="Arial" charset="0"/>
              </a:rPr>
              <a:t> к условиям их будущей профессиональной деятельности – для чего, кроме преподавателей конкретной дисциплины (междисциплинарного курса), </a:t>
            </a:r>
            <a:r>
              <a:rPr lang="ru-RU" b="1" dirty="0" smtClean="0">
                <a:solidFill>
                  <a:srgbClr val="000099"/>
                </a:solidFill>
                <a:latin typeface="Arial" charset="0"/>
              </a:rPr>
              <a:t>в качестве внешних экспертов</a:t>
            </a:r>
            <a:r>
              <a:rPr lang="ru-RU" dirty="0" smtClean="0">
                <a:solidFill>
                  <a:srgbClr val="000099"/>
                </a:solidFill>
                <a:latin typeface="Arial" charset="0"/>
              </a:rPr>
              <a:t> должны активно </a:t>
            </a:r>
            <a:r>
              <a:rPr lang="ru-RU" b="1" dirty="0" smtClean="0">
                <a:solidFill>
                  <a:srgbClr val="000099"/>
                </a:solidFill>
                <a:latin typeface="Arial" charset="0"/>
              </a:rPr>
              <a:t>привлекаться работодатели, преподаватели, читающие смежные дисциплины</a:t>
            </a:r>
            <a:r>
              <a:rPr lang="ru-RU" dirty="0" smtClean="0">
                <a:solidFill>
                  <a:srgbClr val="000099"/>
                </a:solidFill>
                <a:latin typeface="Arial" charset="0"/>
              </a:rPr>
              <a:t> и т.п.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КОНТРОЛЬ КАЧЕСТВА ОБУЧЕНИЯ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  <a:latin typeface="Arial" charset="0"/>
              </a:rPr>
              <a:t>  </a:t>
            </a:r>
          </a:p>
          <a:p>
            <a:pPr algn="just">
              <a:buNone/>
            </a:pPr>
            <a:r>
              <a:rPr lang="ru-RU" dirty="0" smtClean="0">
                <a:solidFill>
                  <a:srgbClr val="660033"/>
                </a:solidFill>
                <a:latin typeface="Arial" charset="0"/>
              </a:rPr>
              <a:t>   </a:t>
            </a:r>
            <a:r>
              <a:rPr lang="ru-RU" baseline="0" dirty="0" smtClean="0">
                <a:solidFill>
                  <a:srgbClr val="660033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srgbClr val="660033"/>
                </a:solidFill>
                <a:latin typeface="Arial" charset="0"/>
              </a:rPr>
              <a:t>Конкретные </a:t>
            </a:r>
            <a:r>
              <a:rPr lang="ru-RU" b="1" dirty="0" smtClean="0">
                <a:solidFill>
                  <a:srgbClr val="660033"/>
                </a:solidFill>
                <a:latin typeface="Arial" charset="0"/>
              </a:rPr>
              <a:t>формы</a:t>
            </a:r>
            <a:r>
              <a:rPr lang="ru-RU" dirty="0" smtClean="0">
                <a:solidFill>
                  <a:srgbClr val="660033"/>
                </a:solidFill>
                <a:latin typeface="Arial" charset="0"/>
              </a:rPr>
              <a:t> и </a:t>
            </a:r>
            <a:r>
              <a:rPr lang="ru-RU" b="1" dirty="0" smtClean="0">
                <a:solidFill>
                  <a:srgbClr val="660033"/>
                </a:solidFill>
                <a:latin typeface="Arial" charset="0"/>
              </a:rPr>
              <a:t>процедуры</a:t>
            </a:r>
            <a:r>
              <a:rPr lang="ru-RU" dirty="0" smtClean="0">
                <a:solidFill>
                  <a:srgbClr val="660033"/>
                </a:solidFill>
                <a:latin typeface="Arial" charset="0"/>
              </a:rPr>
              <a:t> текущего и промежуточного контроля знаний по каждой дисциплине и профессиональному модулю </a:t>
            </a:r>
            <a:r>
              <a:rPr lang="ru-RU" b="1" dirty="0" smtClean="0">
                <a:solidFill>
                  <a:srgbClr val="660033"/>
                </a:solidFill>
                <a:latin typeface="Arial" charset="0"/>
              </a:rPr>
              <a:t>разрабатываются ОУ самостоятельно</a:t>
            </a:r>
            <a:r>
              <a:rPr lang="ru-RU" dirty="0" smtClean="0">
                <a:solidFill>
                  <a:srgbClr val="660033"/>
                </a:solidFill>
                <a:latin typeface="Arial" charset="0"/>
              </a:rPr>
              <a:t> и </a:t>
            </a:r>
            <a:r>
              <a:rPr lang="ru-RU" b="1" dirty="0" smtClean="0">
                <a:solidFill>
                  <a:srgbClr val="660033"/>
                </a:solidFill>
                <a:latin typeface="Arial" charset="0"/>
              </a:rPr>
              <a:t>доводятся</a:t>
            </a:r>
            <a:r>
              <a:rPr lang="ru-RU" dirty="0" smtClean="0">
                <a:solidFill>
                  <a:srgbClr val="660033"/>
                </a:solidFill>
                <a:latin typeface="Arial" charset="0"/>
              </a:rPr>
              <a:t> до сведения </a:t>
            </a:r>
            <a:r>
              <a:rPr lang="ru-RU" b="1" dirty="0" smtClean="0">
                <a:solidFill>
                  <a:srgbClr val="660033"/>
                </a:solidFill>
                <a:latin typeface="Arial" charset="0"/>
              </a:rPr>
              <a:t>обучающихся</a:t>
            </a:r>
            <a:r>
              <a:rPr lang="ru-RU" dirty="0" smtClean="0">
                <a:solidFill>
                  <a:srgbClr val="660033"/>
                </a:solidFill>
                <a:latin typeface="Arial" charset="0"/>
              </a:rPr>
              <a:t> в</a:t>
            </a:r>
            <a:r>
              <a:rPr lang="ru-RU" dirty="0" smtClean="0">
                <a:solidFill>
                  <a:srgbClr val="990033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800080"/>
                </a:solidFill>
                <a:latin typeface="Arial" charset="0"/>
              </a:rPr>
              <a:t>течение</a:t>
            </a:r>
            <a:r>
              <a:rPr lang="ru-RU" b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первых 2-х месяцев от начала обучения</a:t>
            </a:r>
            <a:r>
              <a:rPr lang="ru-RU" dirty="0" smtClean="0">
                <a:solidFill>
                  <a:srgbClr val="990033"/>
                </a:solidFill>
                <a:latin typeface="Arial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  <a:r>
              <a:rPr lang="ru-RU" sz="31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ОТЛИЧИТЕЛЬНЫЕ ПРИЗНАКИ ФГОС СПО </a:t>
            </a:r>
            <a:br>
              <a:rPr lang="ru-RU" sz="31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sz="31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3-го ПОКОЛЕНИЯ :</a:t>
            </a:r>
            <a:r>
              <a:rPr lang="ru-RU" sz="31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355600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ТЕРМИНЫ, ОПРЕДЕЛЕНИЯ, СОКРАЩЕНИЯ</a:t>
            </a:r>
          </a:p>
          <a:p>
            <a:pPr marL="0" indent="355600">
              <a:buFont typeface="Wingdings" pitchFamily="2" charset="2"/>
              <a:buNone/>
            </a:pPr>
            <a:endParaRPr lang="ru-RU" sz="800" b="1" u="sng" dirty="0" smtClean="0">
              <a:solidFill>
                <a:schemeClr val="hlink"/>
              </a:solidFill>
              <a:latin typeface="Arial" charset="0"/>
            </a:endParaRPr>
          </a:p>
          <a:p>
            <a:pPr marL="0" indent="355600">
              <a:buFont typeface="Wingdings" pitchFamily="2" charset="2"/>
              <a:buNone/>
            </a:pPr>
            <a:r>
              <a:rPr lang="ru-RU" b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Компетенции -</a:t>
            </a:r>
          </a:p>
          <a:p>
            <a:pPr marL="0" indent="355600">
              <a:buFont typeface="Wingdings" pitchFamily="2" charset="2"/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это есть способность применять</a:t>
            </a:r>
          </a:p>
          <a:p>
            <a:pPr marL="0" indent="355600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знания, </a:t>
            </a:r>
          </a:p>
          <a:p>
            <a:pPr marL="0" indent="355600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умения, </a:t>
            </a:r>
          </a:p>
          <a:p>
            <a:pPr marL="0" indent="355600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личностные качества,</a:t>
            </a:r>
          </a:p>
          <a:p>
            <a:pPr marL="0" indent="355600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практический опыт </a:t>
            </a:r>
          </a:p>
          <a:p>
            <a:pPr marL="0" indent="355600">
              <a:buFontTx/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для успешной деятельности в определенной области</a:t>
            </a:r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  <a:p>
            <a:pPr marL="0" indent="355600" algn="ctr">
              <a:buFontTx/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Делятся на  </a:t>
            </a:r>
            <a:r>
              <a:rPr lang="ru-RU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общие</a:t>
            </a:r>
            <a:r>
              <a:rPr lang="ru-RU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(ОК)</a:t>
            </a:r>
            <a:r>
              <a:rPr lang="ru-RU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charset="0"/>
              </a:rPr>
              <a:t>и </a:t>
            </a:r>
            <a:r>
              <a:rPr lang="ru-RU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профессиональные </a:t>
            </a:r>
            <a:r>
              <a:rPr lang="ru-RU" sz="3500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(ПК)</a:t>
            </a:r>
            <a:r>
              <a:rPr lang="ru-RU" sz="35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ru-RU" sz="35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Компетенции </a:t>
            </a:r>
            <a: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28736"/>
            <a:ext cx="4643438" cy="5429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55600">
              <a:buFont typeface="Wingdings" pitchFamily="2" charset="2"/>
              <a:buNone/>
            </a:pPr>
            <a:r>
              <a:rPr lang="ru-RU" sz="35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Общие компетенции  </a:t>
            </a:r>
            <a: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(ОК) – </a:t>
            </a:r>
          </a:p>
          <a:p>
            <a:pPr marL="0" indent="355600">
              <a:buFont typeface="Wingdings" pitchFamily="2" charset="2"/>
              <a:buNone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это 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совокупность социально-личностных качеств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выпускника, обеспечивающих осуществление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деятель-ности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на определенном квалификационном уровне.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428736"/>
            <a:ext cx="4857752" cy="5429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55600" algn="ctr">
              <a:buFont typeface="Wingdings" pitchFamily="2" charset="2"/>
              <a:buNone/>
            </a:pPr>
            <a:r>
              <a:rPr lang="ru-RU" sz="33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Профессиональные компетенции  (ПК)</a:t>
            </a:r>
            <a:r>
              <a:rPr lang="ru-RU" sz="3300" b="1" u="sng" dirty="0" smtClean="0">
                <a:solidFill>
                  <a:schemeClr val="hlink"/>
                </a:solidFill>
                <a:latin typeface="Arial" charset="0"/>
              </a:rPr>
              <a:t> –</a:t>
            </a:r>
          </a:p>
          <a:p>
            <a:pPr marL="0" indent="355600">
              <a:buFont typeface="Wingdings" pitchFamily="2" charset="2"/>
              <a:buNone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это 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способность действовать на основе имеющихся умений, знаний и практического опыта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в определенной области профессиональной деятельности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/>
            </a:r>
            <a:br>
              <a:rPr lang="ru-RU" sz="36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</a:br>
            <a:r>
              <a:rPr lang="ru-RU" sz="36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2.Основная профессиональная образовательная программа-</a:t>
            </a:r>
            <a:br>
              <a:rPr lang="ru-RU" sz="36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</a:b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355600">
              <a:lnSpc>
                <a:spcPct val="90000"/>
              </a:lnSpc>
              <a:buFont typeface="Wingdings" pitchFamily="2" charset="2"/>
              <a:buNone/>
            </a:pP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это совокупность учебно-методической документации, включающая в себя:</a:t>
            </a:r>
          </a:p>
          <a:p>
            <a:pPr marL="0" indent="355600">
              <a:lnSpc>
                <a:spcPct val="90000"/>
              </a:lnSpc>
              <a:buFontTx/>
              <a:buChar char="-"/>
            </a:pPr>
            <a: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учебный план;</a:t>
            </a:r>
          </a:p>
          <a:p>
            <a:pPr marL="0" indent="355600">
              <a:lnSpc>
                <a:spcPct val="90000"/>
              </a:lnSpc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рабочие программы учебных курсов, предметов, дисциплин (модулей);</a:t>
            </a:r>
          </a:p>
          <a:p>
            <a:pPr marL="0" indent="355600">
              <a:lnSpc>
                <a:spcPct val="90000"/>
              </a:lnSpc>
              <a:buFontTx/>
              <a:buChar char="-"/>
            </a:pPr>
            <a: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программы учебной и производственной практик</a:t>
            </a:r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;</a:t>
            </a:r>
          </a:p>
          <a:p>
            <a:pPr marL="0" indent="355600">
              <a:lnSpc>
                <a:spcPct val="90000"/>
              </a:lnSpc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календарный учебный график;</a:t>
            </a:r>
          </a:p>
          <a:p>
            <a:pPr marL="0" indent="355600">
              <a:lnSpc>
                <a:spcPct val="90000"/>
              </a:lnSpc>
              <a:buFontTx/>
              <a:buChar char="-"/>
            </a:pPr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методические материалы, обеспечивающие реализацию соответствующей образовательной технологии</a:t>
            </a:r>
            <a:r>
              <a:rPr lang="ru-RU" dirty="0" smtClean="0">
                <a:solidFill>
                  <a:schemeClr val="bg2"/>
                </a:solidFill>
                <a:latin typeface="Arial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sz="40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40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3.Профессиональный модуль</a:t>
            </a:r>
            <a:br>
              <a:rPr lang="ru-RU" sz="40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40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(ПМ) </a:t>
            </a:r>
            <a: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55600">
              <a:buFont typeface="Wingdings" pitchFamily="2" charset="2"/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это часть ОПОП, имеющая определённую логическую завершённость по отношению к заданным ФГОС результатам образования, и предназначенная для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освоения профессиональных компетенций в рамках каждого из основных видов деятельности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marL="0" indent="355600">
              <a:buFont typeface="Wingdings" pitchFamily="2" charset="2"/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ПМ состоят из междисциплинарных курсов (МДК).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</a:t>
            </a:r>
            <a:r>
              <a:rPr lang="ru-RU" sz="40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Междисциплинарные курсы </a:t>
            </a:r>
            <a:br>
              <a:rPr lang="ru-RU" sz="40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40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(МДК) –</a:t>
            </a:r>
            <a:br>
              <a:rPr lang="ru-RU" sz="40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444500"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это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система знаний, умений и практического опыта,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отобранная на основе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взаимодействия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содержания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отдельных учебных дисциплин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с целью внутреннего единства образовательной программы ПМ.</a:t>
            </a:r>
            <a:endParaRPr lang="ru-RU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indent="444500"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Учебный план специальности 050141 «Физическая культура» содержит </a:t>
            </a: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 ПМ. </a:t>
            </a:r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indent="444500"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ПМ  содержат  5 МДК.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14488"/>
            <a:ext cx="9144000" cy="51435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>
                <a:solidFill>
                  <a:srgbClr val="7030A0"/>
                </a:solidFill>
              </a:rPr>
              <a:t>ЭТО НАЛИЧИЕ У ЧЕЛОВЕКА КОМПЕТЕНЦИЙ ДЛЯ УСПЕШНОГО ОСУЩЕСТВЛЕНИЯ ТРУДОВОЙ ДЕЯТЕЛЬНОСТИ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" y="0"/>
            <a:ext cx="9144000" cy="17859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6000" b="1" u="sng" dirty="0" smtClean="0">
                <a:solidFill>
                  <a:srgbClr val="FF0000"/>
                </a:solidFill>
              </a:rPr>
              <a:t>5. КОМПЕТЕНТНОСТЬ-</a:t>
            </a:r>
            <a:endParaRPr lang="ru-RU" sz="6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</TotalTime>
  <Words>1464</Words>
  <Application>Microsoft Office PowerPoint</Application>
  <PresentationFormat>Экран (4:3)</PresentationFormat>
  <Paragraphs>319</Paragraphs>
  <Slides>38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ФГОС СПО 3-го ПОКОЛЕНИЯ вводится с 01.09.2011г.</vt:lpstr>
      <vt:lpstr>СТРУКТУРА ФГОС СПО</vt:lpstr>
      <vt:lpstr>СТРУКТУРА ФГОС СПО</vt:lpstr>
      <vt:lpstr>  ОТЛИЧИТЕЛЬНЫЕ ПРИЗНАКИ ФГОС СПО  3-го ПОКОЛЕНИЯ : </vt:lpstr>
      <vt:lpstr>Компетенции  </vt:lpstr>
      <vt:lpstr> 2.Основная профессиональная образовательная программа- </vt:lpstr>
      <vt:lpstr> 3.Профессиональный модуль   (ПМ)  </vt:lpstr>
      <vt:lpstr> 4.Междисциплинарные курсы   (МДК) – </vt:lpstr>
      <vt:lpstr> ЭТО НАЛИЧИЕ У ЧЕЛОВЕКА КОМПЕТЕНЦИЙ ДЛЯ УСПЕШНОГО ОСУЩЕСТВЛЕНИЯ ТРУДОВОЙ ДЕЯТЕЛЬНОСТИ</vt:lpstr>
      <vt:lpstr> 6.Результат обучения – </vt:lpstr>
      <vt:lpstr> 7. Учебный цикл – </vt:lpstr>
      <vt:lpstr> 3.ХАРАКТЕРИСТИКА ПОДГОТОВКИ СПЕЦИАЛИСТА </vt:lpstr>
      <vt:lpstr>5.Требования к результатам освоения ОПОП СПО</vt:lpstr>
      <vt:lpstr>6.Структура ОПОП СПО</vt:lpstr>
      <vt:lpstr>Слайд 15</vt:lpstr>
      <vt:lpstr>Слайд 16</vt:lpstr>
      <vt:lpstr>Слайд 17</vt:lpstr>
      <vt:lpstr>ЕН.00 Математический и общий естественнонаучный цикл</vt:lpstr>
      <vt:lpstr>Слайд 19</vt:lpstr>
      <vt:lpstr>Слайд 20</vt:lpstr>
      <vt:lpstr> ОП.00 Общепрофессиональные дисциплины 618 часов </vt:lpstr>
      <vt:lpstr>ДИСЦИПЛИНЫ</vt:lpstr>
      <vt:lpstr>Слайд 23</vt:lpstr>
      <vt:lpstr> ПМ.00 Профессиональные модули  1146 часов </vt:lpstr>
      <vt:lpstr>ПМ.01 Организация и проведение учебно-тренировочных занятий и руководство соревновательной деятельностью спортсменов в ИВС</vt:lpstr>
      <vt:lpstr>ПМ.02 Организация физкультурно-спортивной деятельности различных возрастных групп</vt:lpstr>
      <vt:lpstr> ПМ.03 Методическое обеспечение организации физкультурной и спортивной деятельности </vt:lpstr>
      <vt:lpstr>П Р А К Т И К А</vt:lpstr>
      <vt:lpstr> Учебная практика и практика по профилю специальности </vt:lpstr>
      <vt:lpstr>ГИА.00 Государственная (итоговая) аттестация</vt:lpstr>
      <vt:lpstr>ГИА.00</vt:lpstr>
      <vt:lpstr>ГИА.00</vt:lpstr>
      <vt:lpstr>ПРАВА И ОБЯЗАННОСТИ ОБУЧАЩИХСЯ ПРИ РЕАЛИЗАЦИИ ОПОП СПО</vt:lpstr>
      <vt:lpstr>ПРАВА И ОБЯЗАННОСТИ ОУ ПРИ РЕАЛИЗАЦИИ ОПОП СПО</vt:lpstr>
      <vt:lpstr>Слайд 35</vt:lpstr>
      <vt:lpstr>КАДРОВОЕ ОБЕСПЕЧЕНИЕ ОБРАЗОВАТЕЛЬНОГО ПРОЦЕССА</vt:lpstr>
      <vt:lpstr>КОНТРОЛЬ КАЧЕСТВА ОБУЧЕНИЯ</vt:lpstr>
      <vt:lpstr>КОНТРОЛЬ КАЧЕСТВА ОБУЧЕНИЯ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СПО 3-го ПОКОЛЕНИЯ</dc:title>
  <dc:creator>user</dc:creator>
  <cp:lastModifiedBy>user</cp:lastModifiedBy>
  <cp:revision>93</cp:revision>
  <dcterms:created xsi:type="dcterms:W3CDTF">2011-02-11T07:05:59Z</dcterms:created>
  <dcterms:modified xsi:type="dcterms:W3CDTF">2011-02-21T14:01:40Z</dcterms:modified>
</cp:coreProperties>
</file>