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69" r:id="rId3"/>
    <p:sldId id="278" r:id="rId4"/>
    <p:sldId id="271" r:id="rId5"/>
    <p:sldId id="273" r:id="rId6"/>
    <p:sldId id="274" r:id="rId7"/>
    <p:sldId id="275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334"/>
    <a:srgbClr val="740C65"/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062" autoAdjust="0"/>
  </p:normalViewPr>
  <p:slideViewPr>
    <p:cSldViewPr>
      <p:cViewPr varScale="1">
        <p:scale>
          <a:sx n="48" d="100"/>
          <a:sy n="48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892C-F336-4442-95F6-801BFE674BD3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CB46-28C2-40D7-A610-3EFEDE6B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9CB46-28C2-40D7-A610-3EFEDE6BA03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Эльмир\Мои документы\Мои рисунки\2009-02-20\Mail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77" y="1643050"/>
            <a:ext cx="6265303" cy="521495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t-RU" smtClean="0"/>
              <a:t>  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8229600" cy="135731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smtClean="0">
                <a:ln>
                  <a:noFill/>
                </a:ln>
                <a:solidFill>
                  <a:srgbClr val="740C6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Габдулла Тукай</a:t>
            </a:r>
            <a:br>
              <a:rPr kumimoji="0" lang="ru-RU" sz="5600" b="1" i="0" u="none" strike="noStrike" kern="1200" cap="none" spc="0" normalizeH="0" baseline="0" noProof="0" smtClean="0">
                <a:ln>
                  <a:noFill/>
                </a:ln>
                <a:solidFill>
                  <a:srgbClr val="740C6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smtClean="0">
                <a:ln>
                  <a:noFill/>
                </a:ln>
                <a:solidFill>
                  <a:srgbClr val="740C6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(1886 – 1913)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740C6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4" descr="Изображение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3857652" cy="52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200024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t-RU" dirty="0" smtClean="0"/>
              <a:t>Артта Җаек, казак</a:t>
            </a:r>
            <a:r>
              <a:rPr lang="ru-RU" dirty="0" err="1" smtClean="0"/>
              <a:t>ъ</a:t>
            </a:r>
            <a:r>
              <a:rPr lang="tt-RU" dirty="0" smtClean="0"/>
              <a:t> далалары,</a:t>
            </a:r>
          </a:p>
          <a:p>
            <a:r>
              <a:rPr lang="tt-RU" dirty="0" smtClean="0"/>
              <a:t>Көймәләре ярда чаганның...</a:t>
            </a:r>
          </a:p>
          <a:p>
            <a:r>
              <a:rPr lang="tt-RU" dirty="0" smtClean="0"/>
              <a:t>Көз,</a:t>
            </a:r>
            <a:r>
              <a:rPr lang="ru-RU" dirty="0" smtClean="0"/>
              <a:t> октябрь</a:t>
            </a:r>
            <a:r>
              <a:rPr lang="tt-RU" dirty="0" smtClean="0"/>
              <a:t>, җил дә давыл җирдә,</a:t>
            </a:r>
          </a:p>
          <a:p>
            <a:r>
              <a:rPr lang="tt-RU" dirty="0" smtClean="0"/>
              <a:t>Чаганнары яңа заманның.</a:t>
            </a:r>
            <a:endParaRPr lang="ru-RU" dirty="0"/>
          </a:p>
        </p:txBody>
      </p:sp>
      <p:pic>
        <p:nvPicPr>
          <p:cNvPr id="4" name="Picture 4" descr="Изображение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9144000" cy="21431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t-RU" dirty="0" smtClean="0"/>
              <a:t>Мин – мөсафир... Номерларын “Болгар” </a:t>
            </a:r>
          </a:p>
          <a:p>
            <a:r>
              <a:rPr lang="tt-RU" dirty="0" smtClean="0"/>
              <a:t>Ачар миңа кайсын алсам да...</a:t>
            </a:r>
          </a:p>
          <a:p>
            <a:r>
              <a:rPr lang="tt-RU" dirty="0" smtClean="0"/>
              <a:t>Яңгыратты коридорны кемдер:</a:t>
            </a:r>
          </a:p>
          <a:p>
            <a:r>
              <a:rPr lang="tt-RU" dirty="0" smtClean="0"/>
              <a:t>- Ишеттеңме, Тукай Казанда</a:t>
            </a:r>
            <a:endParaRPr lang="ru-RU" dirty="0"/>
          </a:p>
        </p:txBody>
      </p:sp>
      <p:pic>
        <p:nvPicPr>
          <p:cNvPr id="4" name="Picture 4" descr="Изображение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610600" cy="36294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t-RU" dirty="0" smtClean="0"/>
              <a:t>Аваз салып безнең чорга керде...</a:t>
            </a:r>
          </a:p>
          <a:p>
            <a:r>
              <a:rPr lang="tt-RU" dirty="0" smtClean="0"/>
              <a:t>Бөек эшләр җирдә кылганда</a:t>
            </a:r>
          </a:p>
          <a:p>
            <a:r>
              <a:rPr lang="tt-RU" dirty="0" smtClean="0"/>
              <a:t>Күтәрелә ул да, аның бүген</a:t>
            </a:r>
          </a:p>
          <a:p>
            <a:r>
              <a:rPr lang="tt-RU" dirty="0" smtClean="0"/>
              <a:t>Казан мәйданында, Кырлайда</a:t>
            </a:r>
          </a:p>
          <a:p>
            <a:r>
              <a:rPr lang="tt-RU" dirty="0" smtClean="0"/>
              <a:t>Һәйкәлләргә әйләнгәнен күрдем</a:t>
            </a:r>
          </a:p>
          <a:p>
            <a:r>
              <a:rPr lang="tt-RU" dirty="0" smtClean="0"/>
              <a:t>(Яңа буын, көн дә кил монда)</a:t>
            </a:r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ru-RU" dirty="0"/>
          </a:p>
        </p:txBody>
      </p:sp>
      <p:pic>
        <p:nvPicPr>
          <p:cNvPr id="4" name="Picture 4" descr="Изображение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507206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164305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t-RU" dirty="0" smtClean="0"/>
              <a:t>Кыска булды гомер юлы, иртә сынды моңлы сазы:</a:t>
            </a:r>
          </a:p>
          <a:p>
            <a:r>
              <a:rPr lang="tt-RU" dirty="0" smtClean="0"/>
              <a:t>Шат яз бүләк итте аны, алып китте кайгы язы...</a:t>
            </a:r>
          </a:p>
          <a:p>
            <a:endParaRPr lang="tt-RU" dirty="0" smtClean="0"/>
          </a:p>
        </p:txBody>
      </p:sp>
      <p:pic>
        <p:nvPicPr>
          <p:cNvPr id="4" name="Picture 4" descr="Изображение 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зображение 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0"/>
            <a:ext cx="350043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857760"/>
            <a:ext cx="7673748" cy="200024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t-RU" dirty="0" smtClean="0"/>
              <a:t>Үлемсездер ләкин Кодрәт, бүген дә яши – ул Тукай,</a:t>
            </a:r>
          </a:p>
          <a:p>
            <a:r>
              <a:rPr lang="tt-RU" dirty="0" smtClean="0"/>
              <a:t>Вакыт үтсә дә сүнми бит күктә балкыган ярымай.</a:t>
            </a:r>
            <a:endParaRPr lang="ru-RU" dirty="0"/>
          </a:p>
        </p:txBody>
      </p:sp>
      <p:pic>
        <p:nvPicPr>
          <p:cNvPr id="4" name="Picture 4" descr="Изображение 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764386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2400" dirty="0" smtClean="0">
                <a:solidFill>
                  <a:srgbClr val="FF0000"/>
                </a:solidFill>
              </a:rPr>
              <a:t>Тукай безнең алгы сафларда көрәшә,</a:t>
            </a:r>
            <a:r>
              <a:rPr lang="tt-RU" sz="2400" smtClean="0">
                <a:solidFill>
                  <a:srgbClr val="FF0000"/>
                </a:solidFill>
              </a:rPr>
              <a:t/>
            </a:r>
            <a:br>
              <a:rPr lang="tt-RU" sz="2400" smtClean="0">
                <a:solidFill>
                  <a:srgbClr val="FF0000"/>
                </a:solidFill>
              </a:rPr>
            </a:br>
            <a:r>
              <a:rPr lang="tt-RU" sz="2400" smtClean="0">
                <a:solidFill>
                  <a:srgbClr val="FF0000"/>
                </a:solidFill>
              </a:rPr>
              <a:t>Тел </a:t>
            </a:r>
            <a:r>
              <a:rPr lang="tt-RU" sz="2400" dirty="0" smtClean="0">
                <a:solidFill>
                  <a:srgbClr val="FF0000"/>
                </a:solidFill>
              </a:rPr>
              <a:t>яшәсә – милләт яшәр! Халкым яшәр! Дип эндәшә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2068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3276600" cy="5334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740C65"/>
                </a:solidFill>
              </a:rPr>
              <a:t>Бишек</a:t>
            </a:r>
            <a:r>
              <a:rPr lang="en-US" sz="3200" dirty="0" smtClean="0"/>
              <a:t> </a:t>
            </a:r>
            <a:r>
              <a:rPr lang="tt-RU" sz="3200" dirty="0" smtClean="0">
                <a:solidFill>
                  <a:srgbClr val="740C65"/>
                </a:solidFill>
              </a:rPr>
              <a:t>җыры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914400"/>
            <a:ext cx="3581400" cy="556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800" dirty="0" err="1" smtClean="0"/>
              <a:t>Әлли-бәлли итәр бу</a:t>
            </a:r>
            <a:r>
              <a:rPr lang="ru-RU" sz="1800" dirty="0" smtClean="0"/>
              <a:t>,</a:t>
            </a:r>
            <a:endParaRPr lang="en-US" sz="1800" dirty="0" smtClean="0"/>
          </a:p>
          <a:p>
            <a:r>
              <a:rPr lang="ru-RU" sz="1800" dirty="0" err="1" smtClean="0"/>
              <a:t>Мәдрәсәгә китәр бу</a:t>
            </a:r>
            <a:r>
              <a:rPr lang="ru-RU" sz="1800" dirty="0" smtClean="0"/>
              <a:t>,</a:t>
            </a:r>
            <a:endParaRPr lang="en-US" sz="1800" dirty="0" smtClean="0"/>
          </a:p>
          <a:p>
            <a:r>
              <a:rPr lang="ru-RU" sz="1800" dirty="0" err="1" smtClean="0"/>
              <a:t>Тырышып</a:t>
            </a:r>
            <a:r>
              <a:rPr lang="ru-RU" sz="1800" dirty="0" smtClean="0"/>
              <a:t> </a:t>
            </a:r>
            <a:r>
              <a:rPr lang="ru-RU" sz="1800" dirty="0" err="1" smtClean="0"/>
              <a:t>сабак</a:t>
            </a:r>
            <a:r>
              <a:rPr lang="ru-RU" sz="1800" dirty="0" smtClean="0"/>
              <a:t> </a:t>
            </a:r>
            <a:r>
              <a:rPr lang="ru-RU" sz="1800" dirty="0" err="1" smtClean="0"/>
              <a:t>укыгач</a:t>
            </a:r>
            <a:r>
              <a:rPr lang="ru-RU" sz="1800" dirty="0" smtClean="0"/>
              <a:t>,</a:t>
            </a:r>
          </a:p>
          <a:p>
            <a:r>
              <a:rPr lang="ru-RU" sz="1800" dirty="0" err="1" smtClean="0"/>
              <a:t>Галим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булып</a:t>
            </a:r>
            <a:r>
              <a:rPr lang="ru-RU" sz="1800" dirty="0" smtClean="0"/>
              <a:t> </a:t>
            </a:r>
            <a:r>
              <a:rPr lang="ru-RU" sz="1800" dirty="0" err="1" smtClean="0"/>
              <a:t>җитәр бу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Йокла</a:t>
            </a:r>
            <a:r>
              <a:rPr lang="ru-RU" sz="1800" dirty="0" smtClean="0"/>
              <a:t>, </a:t>
            </a:r>
            <a:r>
              <a:rPr lang="ru-RU" sz="1800" dirty="0" err="1" smtClean="0"/>
              <a:t>угълым</a:t>
            </a:r>
            <a:r>
              <a:rPr lang="ru-RU" sz="1800" dirty="0" smtClean="0"/>
              <a:t>, </a:t>
            </a:r>
            <a:r>
              <a:rPr lang="ru-RU" sz="1800" dirty="0" err="1" smtClean="0"/>
              <a:t>йом</a:t>
            </a:r>
            <a:r>
              <a:rPr lang="ru-RU" sz="1800" dirty="0" smtClean="0"/>
              <a:t> </a:t>
            </a:r>
            <a:r>
              <a:rPr lang="ru-RU" sz="1800" dirty="0" err="1" smtClean="0"/>
              <a:t>күзең,</a:t>
            </a:r>
            <a:endParaRPr lang="ru-RU" sz="1800" dirty="0" smtClean="0"/>
          </a:p>
          <a:p>
            <a:r>
              <a:rPr lang="ru-RU" sz="1800" dirty="0" err="1" smtClean="0"/>
              <a:t>Йом</a:t>
            </a:r>
            <a:r>
              <a:rPr lang="ru-RU" sz="1800" dirty="0" smtClean="0"/>
              <a:t>, </a:t>
            </a:r>
            <a:r>
              <a:rPr lang="ru-RU" sz="1800" dirty="0" err="1" smtClean="0"/>
              <a:t>йом</a:t>
            </a:r>
            <a:r>
              <a:rPr lang="ru-RU" sz="1800" dirty="0" smtClean="0"/>
              <a:t> </a:t>
            </a:r>
            <a:r>
              <a:rPr lang="ru-RU" sz="1800" dirty="0" err="1" smtClean="0"/>
              <a:t>күзең, йолдызым</a:t>
            </a:r>
            <a:r>
              <a:rPr lang="ru-RU" sz="1800" dirty="0" smtClean="0"/>
              <a:t>;</a:t>
            </a:r>
          </a:p>
          <a:p>
            <a:r>
              <a:rPr lang="ru-RU" sz="1800" dirty="0" err="1" smtClean="0"/>
              <a:t>Кичтән йокың </a:t>
            </a:r>
            <a:r>
              <a:rPr lang="ru-RU" sz="1800" dirty="0" smtClean="0"/>
              <a:t>кала да,</a:t>
            </a:r>
          </a:p>
          <a:p>
            <a:r>
              <a:rPr lang="ru-RU" sz="1800" dirty="0" err="1" smtClean="0"/>
              <a:t>Егълап</a:t>
            </a:r>
            <a:r>
              <a:rPr lang="ru-RU" sz="1800" dirty="0" smtClean="0"/>
              <a:t> </a:t>
            </a:r>
            <a:r>
              <a:rPr lang="ru-RU" sz="1800" dirty="0" err="1" smtClean="0"/>
              <a:t>үтә көндезең.</a:t>
            </a:r>
            <a:endParaRPr lang="ru-RU" sz="1800" dirty="0" smtClean="0"/>
          </a:p>
          <a:p>
            <a:r>
              <a:rPr lang="ru-RU" sz="1800" dirty="0" err="1" smtClean="0"/>
              <a:t>Әлли-бәлли көйләрем,</a:t>
            </a:r>
            <a:endParaRPr lang="en-US" sz="1800" dirty="0" smtClean="0"/>
          </a:p>
          <a:p>
            <a:r>
              <a:rPr lang="ru-RU" sz="1800" dirty="0" err="1" smtClean="0"/>
              <a:t>Хикәятләр сөйләрем,</a:t>
            </a:r>
            <a:endParaRPr lang="ru-RU" sz="1800" dirty="0" smtClean="0"/>
          </a:p>
          <a:p>
            <a:r>
              <a:rPr lang="ru-RU" sz="1800" dirty="0" err="1" smtClean="0"/>
              <a:t>Сиңа</a:t>
            </a:r>
            <a:r>
              <a:rPr lang="ru-RU" sz="1800" b="1" dirty="0" err="1" smtClean="0"/>
              <a:t> </a:t>
            </a:r>
            <a:r>
              <a:rPr lang="ru-RU" sz="1800" dirty="0" err="1" smtClean="0"/>
              <a:t>теләк теләрем,</a:t>
            </a:r>
            <a:endParaRPr lang="ru-RU" sz="1800" dirty="0" smtClean="0"/>
          </a:p>
          <a:p>
            <a:r>
              <a:rPr lang="ru-RU" sz="1800" dirty="0" err="1" smtClean="0"/>
              <a:t>Бәхетле бул</a:t>
            </a:r>
            <a:r>
              <a:rPr lang="ru-RU" sz="1800" dirty="0" smtClean="0"/>
              <a:t> </a:t>
            </a:r>
            <a:r>
              <a:rPr lang="ru-RU" sz="1800" dirty="0" err="1" smtClean="0"/>
              <a:t>диярем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Гыйззәтем син</a:t>
            </a:r>
            <a:r>
              <a:rPr lang="ru-RU" sz="1800" dirty="0" smtClean="0"/>
              <a:t>, </a:t>
            </a:r>
            <a:r>
              <a:rPr lang="ru-RU" sz="1800" dirty="0" err="1" smtClean="0"/>
              <a:t>кадрем</a:t>
            </a:r>
            <a:r>
              <a:rPr lang="ru-RU" sz="1800" dirty="0" smtClean="0"/>
              <a:t> </a:t>
            </a:r>
            <a:r>
              <a:rPr lang="ru-RU" sz="1800" dirty="0" err="1" smtClean="0"/>
              <a:t>син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Минем </a:t>
            </a:r>
            <a:r>
              <a:rPr lang="ru-RU" sz="1800" dirty="0" err="1" smtClean="0"/>
              <a:t>йөрәк бәгърем син</a:t>
            </a:r>
            <a:r>
              <a:rPr lang="ru-RU" sz="1800" dirty="0" smtClean="0"/>
              <a:t>,</a:t>
            </a:r>
          </a:p>
          <a:p>
            <a:r>
              <a:rPr lang="ru-RU" sz="1800" dirty="0" err="1" smtClean="0"/>
              <a:t>Куанычым</a:t>
            </a:r>
            <a:r>
              <a:rPr lang="ru-RU" sz="1800" dirty="0" smtClean="0"/>
              <a:t>, </a:t>
            </a:r>
            <a:r>
              <a:rPr lang="ru-RU" sz="1800" dirty="0" err="1" smtClean="0"/>
              <a:t>шатлыгым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Тик</a:t>
            </a:r>
            <a:r>
              <a:rPr lang="ru-RU" sz="1800" b="1" dirty="0" smtClean="0"/>
              <a:t> </a:t>
            </a:r>
            <a:r>
              <a:rPr lang="ru-RU" sz="1800" dirty="0" err="1" smtClean="0"/>
              <a:t>син</a:t>
            </a:r>
            <a:r>
              <a:rPr lang="ru-RU" sz="1800" dirty="0" smtClean="0"/>
              <a:t> минем, </a:t>
            </a:r>
            <a:r>
              <a:rPr lang="ru-RU" sz="1800" dirty="0" err="1" smtClean="0"/>
              <a:t>синсең, син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2050" name="Picture 2" descr="C:\Documents and Settings\Эльмир\Мои документы\Мои рисунки\2009-03-02\Scan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595813" cy="577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7929618" cy="1643050"/>
          </a:xfrm>
          <a:solidFill>
            <a:schemeClr val="accent6"/>
          </a:solidFill>
        </p:spPr>
        <p:txBody>
          <a:bodyPr>
            <a:normAutofit fontScale="92500" lnSpcReduction="10000"/>
          </a:bodyPr>
          <a:lstStyle/>
          <a:p>
            <a:r>
              <a:rPr lang="tt-RU" dirty="0" smtClean="0"/>
              <a:t>Тормыш аны, тәпи басу белән,</a:t>
            </a:r>
          </a:p>
          <a:p>
            <a:r>
              <a:rPr lang="tt-RU" dirty="0" smtClean="0"/>
              <a:t>Җитәкләде ике кулыннан;</a:t>
            </a:r>
          </a:p>
          <a:p>
            <a:r>
              <a:rPr lang="tt-RU" dirty="0" smtClean="0"/>
              <a:t>Җитәкләде язмыш, кай җирләргә</a:t>
            </a:r>
          </a:p>
          <a:p>
            <a:r>
              <a:rPr lang="tt-RU" dirty="0" smtClean="0"/>
              <a:t>Алып чыгар авыр юлыннан</a:t>
            </a:r>
            <a:endParaRPr lang="ru-RU" dirty="0"/>
          </a:p>
        </p:txBody>
      </p:sp>
      <p:pic>
        <p:nvPicPr>
          <p:cNvPr id="4" name="Picture 4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92961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357694"/>
            <a:ext cx="8327928" cy="207170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t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Базар күрсә,  безнең Габдулланың</a:t>
            </a:r>
          </a:p>
          <a:p>
            <a:r>
              <a:rPr lang="tt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Йөрәгендә әрнү кузгала :</a:t>
            </a:r>
          </a:p>
          <a:p>
            <a:r>
              <a:rPr lang="tt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Колагында чыңлый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ямщик</a:t>
            </a:r>
            <a:r>
              <a:rPr lang="tt-RU" dirty="0" smtClean="0">
                <a:solidFill>
                  <a:schemeClr val="accent1">
                    <a:lumMod val="75000"/>
                  </a:schemeClr>
                </a:solidFill>
              </a:rPr>
              <a:t> тавышы;</a:t>
            </a:r>
          </a:p>
          <a:p>
            <a:r>
              <a:rPr lang="tt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“Асрамага бала кем ала?” </a:t>
            </a:r>
          </a:p>
        </p:txBody>
      </p:sp>
      <p:pic>
        <p:nvPicPr>
          <p:cNvPr id="4" name="Picture 5" descr="Копия Изображение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3582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2214554"/>
          </a:xfrm>
          <a:solidFill>
            <a:srgbClr val="0D7334"/>
          </a:solidFill>
        </p:spPr>
        <p:txBody>
          <a:bodyPr>
            <a:normAutofit/>
          </a:bodyPr>
          <a:lstStyle/>
          <a:p>
            <a:r>
              <a:rPr lang="tt-RU" dirty="0" smtClean="0">
                <a:solidFill>
                  <a:srgbClr val="FFC000"/>
                </a:solidFill>
              </a:rPr>
              <a:t>Сәг</a:t>
            </a:r>
            <a:r>
              <a:rPr lang="ru-RU" dirty="0" err="1" smtClean="0">
                <a:solidFill>
                  <a:srgbClr val="FFC000"/>
                </a:solidFill>
              </a:rPr>
              <a:t>ъ</a:t>
            </a:r>
            <a:r>
              <a:rPr lang="tt-RU" dirty="0" smtClean="0">
                <a:solidFill>
                  <a:srgbClr val="FFC000"/>
                </a:solidFill>
              </a:rPr>
              <a:t>ди абзый   йорты бик тәбәнәк,</a:t>
            </a:r>
          </a:p>
          <a:p>
            <a:r>
              <a:rPr lang="tt-RU" dirty="0" smtClean="0">
                <a:solidFill>
                  <a:srgbClr val="FFC000"/>
                </a:solidFill>
              </a:rPr>
              <a:t>Салам белән япкан түбәсен</a:t>
            </a:r>
          </a:p>
          <a:p>
            <a:r>
              <a:rPr lang="tt-RU" dirty="0" smtClean="0">
                <a:solidFill>
                  <a:srgbClr val="FFC000"/>
                </a:solidFill>
              </a:rPr>
              <a:t>Шаулап үскән нарат урманнары </a:t>
            </a:r>
          </a:p>
          <a:p>
            <a:r>
              <a:rPr lang="tt-RU" dirty="0" smtClean="0">
                <a:solidFill>
                  <a:srgbClr val="FFC000"/>
                </a:solidFill>
              </a:rPr>
              <a:t>Аның өчен түгел, күрәсең</a:t>
            </a:r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4" name="Picture 4" descr="Изображение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71600"/>
            <a:ext cx="6000792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6538930" cy="242886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tt-RU" dirty="0" smtClean="0"/>
              <a:t>Нәк</a:t>
            </a:r>
            <a:r>
              <a:rPr lang="ru-RU" dirty="0" err="1" smtClean="0"/>
              <a:t>ъ</a:t>
            </a:r>
            <a:r>
              <a:rPr lang="tt-RU" dirty="0" smtClean="0"/>
              <a:t> Казан артында бардыр бер авыл – Кырлай диләр;</a:t>
            </a:r>
          </a:p>
          <a:p>
            <a:r>
              <a:rPr lang="tt-RU" dirty="0" smtClean="0"/>
              <a:t>Җырлаганда көй өчен “тавыклары җырлай” диләр.</a:t>
            </a:r>
          </a:p>
          <a:p>
            <a:r>
              <a:rPr lang="tt-RU" dirty="0" smtClean="0"/>
              <a:t>Гәрчә анда тумасам да, мин бераз торган идем;</a:t>
            </a:r>
          </a:p>
          <a:p>
            <a:r>
              <a:rPr lang="tt-RU" dirty="0" smtClean="0"/>
              <a:t>Җирне </a:t>
            </a:r>
            <a:r>
              <a:rPr lang="tt-RU" dirty="0" smtClean="0"/>
              <a:t>аз-маз тырмалап</a:t>
            </a:r>
            <a:r>
              <a:rPr lang="tt-RU" dirty="0" smtClean="0"/>
              <a:t>, чәчкән идем, урган идем.</a:t>
            </a:r>
          </a:p>
          <a:p>
            <a:endParaRPr lang="ru-RU" dirty="0"/>
          </a:p>
        </p:txBody>
      </p:sp>
      <p:pic>
        <p:nvPicPr>
          <p:cNvPr id="4" name="Picture 4" descr="Изображение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35798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5"/>
            <a:ext cx="4038600" cy="5214974"/>
          </a:xfrm>
          <a:solidFill>
            <a:srgbClr val="00B050"/>
          </a:solidFill>
        </p:spPr>
        <p:txBody>
          <a:bodyPr/>
          <a:lstStyle/>
          <a:p>
            <a:r>
              <a:rPr lang="tt-RU" dirty="0" smtClean="0"/>
              <a:t>Чык, Габдулла, тышта нинди матур,</a:t>
            </a:r>
          </a:p>
          <a:p>
            <a:r>
              <a:rPr lang="tt-RU" dirty="0" smtClean="0"/>
              <a:t>Өйдә ятып ничек түзәрсең?</a:t>
            </a:r>
          </a:p>
          <a:p>
            <a:r>
              <a:rPr lang="tt-RU" dirty="0" smtClean="0"/>
              <a:t>Төш инешкә – анда иптәшләрең:</a:t>
            </a:r>
          </a:p>
          <a:p>
            <a:r>
              <a:rPr lang="tt-RU" dirty="0" smtClean="0"/>
              <a:t>Вак балыклар бик күп. Сөзәрсең.</a:t>
            </a:r>
            <a:endParaRPr lang="ru-RU" dirty="0"/>
          </a:p>
        </p:txBody>
      </p:sp>
      <p:pic>
        <p:nvPicPr>
          <p:cNvPr id="5" name="Picture 2" descr="C:\Documents and Settings\Эльмир\Мои документы\Мои рисунки\2009-03-02\Scan1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72000" cy="5640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7166"/>
            <a:ext cx="4038600" cy="578647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t-RU" sz="2800" dirty="0" smtClean="0"/>
              <a:t>Аның хәзер уку вакыты килде.</a:t>
            </a:r>
          </a:p>
          <a:p>
            <a:r>
              <a:rPr lang="tt-RU" sz="2800" dirty="0" smtClean="0"/>
              <a:t>“Иман шарты”н тотып кулына,</a:t>
            </a:r>
          </a:p>
          <a:p>
            <a:r>
              <a:rPr lang="tt-RU" sz="2800" dirty="0" smtClean="0"/>
              <a:t>Иҗекләрен бикләп, сүрәләрен, </a:t>
            </a:r>
          </a:p>
          <a:p>
            <a:r>
              <a:rPr lang="tt-RU" sz="2800" dirty="0" smtClean="0"/>
              <a:t>Килде Апуш гомер юлына.</a:t>
            </a:r>
            <a:endParaRPr lang="ru-RU" sz="2800" dirty="0"/>
          </a:p>
        </p:txBody>
      </p:sp>
      <p:pic>
        <p:nvPicPr>
          <p:cNvPr id="13" name="Содержимое 12" descr="OgAAALzQhTBXssCswV-0uAPensBUqPRjV-_Kzq8tfwbEP2EfS8NvpUC__q3MLKqBUBU8cmvvK4Zbotdlwt-6D7YlS2kA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4495800" cy="576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426255"/>
          </a:xfrm>
          <a:solidFill>
            <a:schemeClr val="accent6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tt-RU" dirty="0" smtClean="0"/>
              <a:t>-Бик тиз генә борылып кайта алмам,</a:t>
            </a:r>
          </a:p>
          <a:p>
            <a:r>
              <a:rPr lang="tt-RU" dirty="0" smtClean="0"/>
              <a:t>Сезне борчып монда килмәсләр,</a:t>
            </a:r>
          </a:p>
          <a:p>
            <a:r>
              <a:rPr lang="tt-RU" dirty="0" smtClean="0"/>
              <a:t>Хуш, кадерле нигезем, ак каеным, </a:t>
            </a:r>
          </a:p>
          <a:p>
            <a:r>
              <a:rPr lang="tt-RU" dirty="0" smtClean="0"/>
              <a:t>сау булыгыз, шомырт, миләшләр!</a:t>
            </a:r>
            <a:endParaRPr lang="ru-RU" dirty="0"/>
          </a:p>
        </p:txBody>
      </p:sp>
      <p:pic>
        <p:nvPicPr>
          <p:cNvPr id="5" name="Picture 4" descr="Изображение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91" y="928670"/>
            <a:ext cx="4153323" cy="54260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укай тукай п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тукай тукай пр</Template>
  <TotalTime>225</TotalTime>
  <Words>390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тукай тукай пр</vt:lpstr>
      <vt:lpstr>Слайд 1</vt:lpstr>
      <vt:lpstr>Бишек җыры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Тукай безнең алгы сафларда көрәшә, Тел яшәсә – милләт яшәр! Халкым яшәр! Дип эндәшә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Габдулла Тукай                  (1886 – 1913)</dc:title>
  <dc:creator>Admin</dc:creator>
  <cp:lastModifiedBy>Admin</cp:lastModifiedBy>
  <cp:revision>24</cp:revision>
  <dcterms:created xsi:type="dcterms:W3CDTF">2011-02-13T12:32:53Z</dcterms:created>
  <dcterms:modified xsi:type="dcterms:W3CDTF">2011-02-13T18:00:50Z</dcterms:modified>
</cp:coreProperties>
</file>