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70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62" r:id="rId12"/>
    <p:sldId id="256" r:id="rId13"/>
    <p:sldId id="261" r:id="rId14"/>
    <p:sldId id="260" r:id="rId15"/>
    <p:sldId id="259" r:id="rId16"/>
    <p:sldId id="272" r:id="rId17"/>
    <p:sldId id="274" r:id="rId18"/>
    <p:sldId id="275" r:id="rId19"/>
    <p:sldId id="276" r:id="rId20"/>
    <p:sldId id="278" r:id="rId21"/>
    <p:sldId id="27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 varScale="1">
        <p:scale>
          <a:sx n="63" d="100"/>
          <a:sy n="63" d="100"/>
        </p:scale>
        <p:origin x="-27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3D783-50DE-4ADC-8C4C-86976ADAE89D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330D-ACD2-4BB3-B7BE-8442BE3DF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6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844B-C13F-479B-8420-C5EF1FE410FB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E498F-C8C0-43D0-B1FD-743FF603B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2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BD863-0A74-4209-B539-A4DF887DA3A6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684A6-6D93-4B2F-AE10-9DFE344CA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5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A5F5-61EF-4F70-A35F-1F5AAD89C194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10D03-2A88-4BDA-AB63-53985B1F6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9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3C4DD-2D8F-4490-93FD-39A39DED7F45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DEDD-9F35-4D26-ADE4-6EBC219F9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F719-9975-47B8-8801-C1A552909BCA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FF32A-B24E-4499-8D6F-EB89E17C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B6232-79E0-45BA-92AD-51F5889002FB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1A892-9877-4B89-9908-0A38FF380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859CD-AA10-48D2-9236-C861AA4B9D80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FC388-B7E6-4283-9386-BA9B18AE4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74778-9F16-489B-BA07-BBAE58F44539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B6066-7CF5-427A-AC98-949E21EF2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1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9A5F-F5E8-4C8E-AD52-3CE27439DFB9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C73FF-DBD6-4EF5-BD78-6FE4B215A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AA91-48A4-4CE6-9C89-E8401DC043BB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00BD-3005-4DC6-9ADB-B4DB6E0D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16AF82-622B-4E8D-9E95-C035486B9C96}" type="datetimeFigureOut">
              <a:rPr lang="en-US"/>
              <a:pPr>
                <a:defRPr/>
              </a:pPr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594C8F-939A-4920-8E91-7FD76DD68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62143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6000" dirty="0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0" name="Рисунок 5" descr="dis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46638"/>
            <a:ext cx="1295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9" y="2536145"/>
            <a:ext cx="796766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870177"/>
            <a:ext cx="60055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533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Классный руководитель 6»Б» класса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Позднякова А.Н.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orbel" pitchFamily="34" charset="0"/>
            </a:endParaRPr>
          </a:p>
        </p:txBody>
      </p:sp>
      <p:pic>
        <p:nvPicPr>
          <p:cNvPr id="6" name="byt_chelovekom_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6" name="Рисунок 5" descr="dis13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457200"/>
            <a:ext cx="4560887" cy="3779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89238"/>
            <a:ext cx="4554537" cy="3687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0" name="Рисунок 5" descr="blest6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51475"/>
            <a:ext cx="18288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70" y="61913"/>
            <a:ext cx="9394826" cy="6742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5" name="Рисунок 4" descr="dis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13081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лок-схема: задержка 6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7" name="TextBox 7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21" y="228600"/>
            <a:ext cx="6661150" cy="4995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228600"/>
            <a:ext cx="9144000" cy="73152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344" name="Рисунок 5" descr="dis7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457200"/>
            <a:ext cx="6712857" cy="4857750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8" name="Рисунок 5" descr="dis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9" y="48006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9571"/>
            <a:ext cx="6934200" cy="563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92" name="Рисунок 5" descr="dis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37125"/>
            <a:ext cx="1219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"/>
            <a:ext cx="6096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0"/>
            <a:ext cx="9144000" cy="70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1219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8768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5279572" cy="3959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7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57" y="0"/>
            <a:ext cx="96779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125"/>
            <a:ext cx="1219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457200"/>
            <a:ext cx="4771571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131">
            <a:off x="4296229" y="2895600"/>
            <a:ext cx="5076371" cy="380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85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92" y="-152400"/>
            <a:ext cx="9639692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1398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798">
            <a:off x="-129916" y="2397133"/>
            <a:ext cx="5248852" cy="4375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485">
            <a:off x="3486748" y="306528"/>
            <a:ext cx="5289983" cy="3844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04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4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12985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063">
            <a:off x="319314" y="533400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455">
            <a:off x="4724400" y="3306762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53340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58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4000" dirty="0" smtClean="0">
              <a:latin typeface="Corbel" pitchFamily="34" charset="0"/>
            </a:endParaRPr>
          </a:p>
          <a:p>
            <a:pPr algn="ctr">
              <a:defRPr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Цель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: узнать друг друга лучше ,  учиться понимать и помогать;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Задача: учиться сотрудничеству и коллективному взаимодействию;</a:t>
            </a:r>
          </a:p>
          <a:p>
            <a:pPr algn="ctr">
              <a:defRPr/>
            </a:pP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04" name="Рисунок 5" descr="dis7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60925"/>
            <a:ext cx="1219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34035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78" y="-21771"/>
            <a:ext cx="9291392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9366"/>
            <a:ext cx="426720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1300"/>
            <a:ext cx="5029200" cy="3771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5410200" cy="4057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5943600" cy="495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086600" cy="5500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" y="91440"/>
            <a:ext cx="7147560" cy="6200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93126"/>
            <a:ext cx="7010400" cy="6155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2496"/>
            <a:ext cx="6248400" cy="54639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6774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40" y="-228600"/>
            <a:ext cx="9308639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11775"/>
            <a:ext cx="12684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686" y="1981200"/>
            <a:ext cx="789781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Удачи ,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ороших отметок и крепкой дружбы и уважения друг к другу, учителям и всем людям!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1.Придумать название своей команды;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2.Коллективный портрет;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3.Особые черты;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4.Список наших рекордов;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5.Дружеский шарж – портрет нашего класса;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7200900" y="5070929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28" name="Рисунок 5" descr="dis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13325"/>
            <a:ext cx="1219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348"/>
            <a:ext cx="3700463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228600"/>
            <a:ext cx="9144000" cy="70866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bel" pitchFamily="34" charset="0"/>
              </a:rPr>
              <a:t>Подсказка- необходимо посоветоваться !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2" name="Рисунок 5" descr="dis13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46638"/>
            <a:ext cx="1295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219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rbel" pitchFamily="34" charset="0"/>
              </a:rPr>
              <a:t>1. Придумать название своей команде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1.Какой у вашей команды возраст?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2.Какой у вас общий вес?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3.Какого цвета у вас глаза?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4.Какого цвета волосы 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5.Какими видами спорта вы занимаетесь?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6.Какие любимые блюда у вашей команды?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7.Какие цвета вам нравятся?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 flip="none" rotWithShape="1">
            <a:gsLst>
              <a:gs pos="0">
                <a:schemeClr val="bg1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8" name="Рисунок 5" descr="dis12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1219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43" y="-228600"/>
            <a:ext cx="8516937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205"/>
            <a:ext cx="9220200" cy="6836795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</a:endParaRPr>
          </a:p>
          <a:p>
            <a:pPr eaLnBrk="1" hangingPunct="1">
              <a:defRPr/>
            </a:pP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1.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Какая команда самая многочисленная ? (посчитайте сколько у вас родных братьев и сестер );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2.Кто  больше любит братьев наших меньших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(Посчитайте своих домашних животных ) ;</a:t>
            </a:r>
          </a:p>
          <a:p>
            <a:pPr eaLnBrk="1" hangingPunct="1">
              <a:defRPr/>
            </a:pP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7407729" y="5063671"/>
            <a:ext cx="304800" cy="3124200"/>
          </a:xfrm>
          <a:prstGeom prst="flowChartDelay">
            <a:avLst/>
          </a:prstGeom>
          <a:gradFill flip="none" rotWithShape="1">
            <a:gsLst>
              <a:gs pos="0">
                <a:schemeClr val="bg1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00" name="Рисунок 5" descr="dis9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19209"/>
            <a:ext cx="1295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205"/>
            <a:ext cx="5992813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1.Самое короткое имя 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2.Смое длинное имя 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3.У кого день рождения раньше всех в году?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4.У кого день рожденья позже всех в году ?</a:t>
            </a:r>
          </a:p>
          <a:p>
            <a:pPr eaLnBrk="1" hangingPunct="1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5. В какое время года в вашей команде больше всего дней рождения : 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зимой,весной,летом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или осенью ?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7124700" y="51435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24" name="Рисунок 5" descr="dis9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69354"/>
            <a:ext cx="1219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-228600"/>
            <a:ext cx="8729663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3726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Нарисуйте дружеский шарж вашей </a:t>
            </a: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команды,но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так ,чтобы было понятно кто изображен на картине.</a:t>
            </a:r>
          </a:p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ПОДСКАЗКА: Внимательно посмотрите друг на друга !</a:t>
            </a:r>
          </a:p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ПОМНИ: Тебя тоже кто-то рисует !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8" name="Рисунок 5" descr="dis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1295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30" y="0"/>
            <a:ext cx="7986713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9000">
                <a:srgbClr val="FFFF00">
                  <a:alpha val="82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70C0"/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Мы такие , какие мы есть ! </a:t>
            </a:r>
          </a:p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Мы </a:t>
            </a: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разные,но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в то же время такие одинаковые !</a:t>
            </a:r>
          </a:p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Мы учимся в одной </a:t>
            </a: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школе,в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 одном классе и все наши победы и неудачи общие , они наши !</a:t>
            </a:r>
          </a:p>
          <a:p>
            <a:pPr eaLnBrk="1" hangingPunct="1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orbel" pitchFamily="34" charset="0"/>
              </a:rPr>
              <a:t>Поэтому давайте жить дружно !!!</a:t>
            </a:r>
          </a:p>
        </p:txBody>
      </p:sp>
      <p:sp>
        <p:nvSpPr>
          <p:cNvPr id="5" name="Блок-схема: задержка 4"/>
          <p:cNvSpPr/>
          <p:nvPr/>
        </p:nvSpPr>
        <p:spPr>
          <a:xfrm rot="16200000">
            <a:off x="1638300" y="4914900"/>
            <a:ext cx="304800" cy="3124200"/>
          </a:xfrm>
          <a:prstGeom prst="flowChartDelay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72" name="Рисунок 5" descr="dis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4400"/>
            <a:ext cx="1333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262</Words>
  <Application>Microsoft Office PowerPoint</Application>
  <PresentationFormat>Экран (4:3)</PresentationFormat>
  <Paragraphs>38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17</cp:revision>
  <dcterms:modified xsi:type="dcterms:W3CDTF">2011-09-20T17:22:14Z</dcterms:modified>
</cp:coreProperties>
</file>