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4129-89D7-4400-A0EC-3EE7BF379757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9E88-BEAC-4349-A481-9B15449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4129-89D7-4400-A0EC-3EE7BF379757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9E88-BEAC-4349-A481-9B15449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4129-89D7-4400-A0EC-3EE7BF379757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9E88-BEAC-4349-A481-9B15449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4129-89D7-4400-A0EC-3EE7BF379757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9E88-BEAC-4349-A481-9B15449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4129-89D7-4400-A0EC-3EE7BF379757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9E88-BEAC-4349-A481-9B15449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4129-89D7-4400-A0EC-3EE7BF379757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9E88-BEAC-4349-A481-9B15449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4129-89D7-4400-A0EC-3EE7BF379757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9E88-BEAC-4349-A481-9B15449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4129-89D7-4400-A0EC-3EE7BF379757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9E88-BEAC-4349-A481-9B15449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4129-89D7-4400-A0EC-3EE7BF379757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9E88-BEAC-4349-A481-9B15449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4129-89D7-4400-A0EC-3EE7BF379757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9E88-BEAC-4349-A481-9B15449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4129-89D7-4400-A0EC-3EE7BF379757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9E88-BEAC-4349-A481-9B15449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34129-89D7-4400-A0EC-3EE7BF379757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9E88-BEAC-4349-A481-9B15449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grario.ru/UserFiles/CRW_3499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ristinarum.narod.ru/24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ilinhome.narod.ru/nature/IMG_157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oto.spbland.ru/data/media/15/lrg_41323_IMG0250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kekelev.narod.ru/photo/r050/0306_5858_scr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s.baikal.tv/news/nimg/2003_07_23/big/R%20-%20fruktovy%20sad1786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hoto.in.vn.ua/data/media/21/IMG_0689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zastavkin.com/wallpapers/albums/userpics/normal_%E3%F0%E0%ED%E0%F2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amara-photo.ru/images/468132f3ab6cb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grario.ru/UserFiles/FD19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olbiol.ru/pictures/heckfy_167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pirit.moy.su/_ph/4/306918910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krugosvet.ru/articles/00/1000086/PH07524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-2006-06.photosight.ru/14/1486382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markov.megionschool4.ru/content/zveti/g1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tstu.ru/win/kultur/kul_img/art_img/foto_img/luk15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unnygarden.ru/tales/art_m/1/055c02_3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dkosino.ru/800/Vegetables/kapusta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smoday.newmail.ru/fotki/0017600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weden4rus.nu/img/visual/fotos/original/7206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/>
              <a:t>Растения </a:t>
            </a:r>
          </a:p>
        </p:txBody>
      </p:sp>
      <p:sp>
        <p:nvSpPr>
          <p:cNvPr id="7172" name="Rectangle 4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Культурные</a:t>
            </a:r>
            <a:endParaRPr lang="ru-RU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dirty="0" smtClean="0"/>
              <a:t> Их  </a:t>
            </a:r>
            <a:r>
              <a:rPr lang="ru-RU" sz="3200" b="1" i="1" u="sng" dirty="0"/>
              <a:t>выращивают  люди  </a:t>
            </a:r>
            <a:r>
              <a:rPr lang="ru-RU" b="1" dirty="0"/>
              <a:t>в  саду,  в  поле,  в  огороде </a:t>
            </a:r>
          </a:p>
        </p:txBody>
      </p:sp>
      <p:sp>
        <p:nvSpPr>
          <p:cNvPr id="7173" name="Rectangle 5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</a:t>
            </a:r>
            <a:r>
              <a:rPr lang="ru-RU" b="1" dirty="0" smtClean="0">
                <a:solidFill>
                  <a:srgbClr val="00B0F0"/>
                </a:solidFill>
              </a:rPr>
              <a:t>Дикорастущие </a:t>
            </a:r>
            <a:endParaRPr lang="ru-RU" b="1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/>
              <a:t>   Они  </a:t>
            </a:r>
            <a:r>
              <a:rPr lang="ru-RU" sz="3200" b="1" i="1" u="sng" dirty="0"/>
              <a:t>растут  сами  </a:t>
            </a:r>
            <a:r>
              <a:rPr lang="ru-RU" b="1" dirty="0"/>
              <a:t>по себе  в  лесу,  на  лугу,  в  водоеме</a:t>
            </a:r>
          </a:p>
        </p:txBody>
      </p:sp>
      <p:pic>
        <p:nvPicPr>
          <p:cNvPr id="7177" name="Picture 9" descr="5713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90" y="3571876"/>
            <a:ext cx="4058612" cy="2719387"/>
          </a:xfrm>
          <a:prstGeom prst="rect">
            <a:avLst/>
          </a:prstGeom>
          <a:noFill/>
        </p:spPr>
      </p:pic>
      <p:pic>
        <p:nvPicPr>
          <p:cNvPr id="7179" name="Picture 11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326" y="3571876"/>
            <a:ext cx="4268223" cy="2738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1" y="0"/>
            <a:ext cx="2471726" cy="90805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Лук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019925" y="5300663"/>
            <a:ext cx="1825625" cy="10080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8677" name="Picture 5" descr="Картинка 39 из 17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96974"/>
            <a:ext cx="6429420" cy="48752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43702" y="1357298"/>
            <a:ext cx="25002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8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Овощные</a:t>
            </a:r>
            <a:endParaRPr lang="ru-RU" sz="28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Груши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76825" y="1989138"/>
            <a:ext cx="3209951" cy="42973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9701" name="Picture 5" descr="Картинка 38 из 7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85794"/>
            <a:ext cx="5103820" cy="58118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2214554"/>
            <a:ext cx="26432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Овощные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Яблоки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732588" y="1905000"/>
            <a:ext cx="2411412" cy="4191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1749" name="Picture 5" descr="Картинка 49 из 3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6192838" cy="46450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43702" y="2643182"/>
            <a:ext cx="25002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Овощные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Сливы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929322" y="1905000"/>
            <a:ext cx="3214678" cy="43815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4821" name="Picture 5" descr="Картинка 60 из 7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341438"/>
            <a:ext cx="6175390" cy="4806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15108" y="2857496"/>
            <a:ext cx="2428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Овощные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Клубника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795963" y="5949950"/>
            <a:ext cx="3348037" cy="90805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3797" name="Picture 5" descr="Картинка 125 из 5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6286544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72232" y="2357430"/>
            <a:ext cx="2571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Овощные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Лимоны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77050" y="1905000"/>
            <a:ext cx="2266950" cy="4191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74" name="Picture 6" descr="Картинка 46 из 9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6192837" cy="497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16" y="2643182"/>
            <a:ext cx="2428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Овощные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Абрикосы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572264" y="1905000"/>
            <a:ext cx="2786082" cy="4191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Овощные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Плодовые</a:t>
            </a:r>
          </a:p>
          <a:p>
            <a:pPr>
              <a:buNone/>
            </a:pPr>
            <a:r>
              <a:rPr lang="ru-RU" dirty="0" smtClean="0"/>
              <a:t>Зерновые</a:t>
            </a:r>
          </a:p>
          <a:p>
            <a:pPr>
              <a:buNone/>
            </a:pPr>
            <a:r>
              <a:rPr lang="ru-RU" dirty="0" smtClean="0"/>
              <a:t>Прядильные</a:t>
            </a:r>
          </a:p>
          <a:p>
            <a:pPr>
              <a:buNone/>
            </a:pPr>
            <a:r>
              <a:rPr lang="ru-RU" dirty="0" smtClean="0"/>
              <a:t>Декоративные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5845" name="Picture 5" descr="Картинка 13 из 3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341438"/>
            <a:ext cx="6119813" cy="458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Гранаты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643702" y="1857364"/>
            <a:ext cx="2714643" cy="4191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Овощные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Плодовые</a:t>
            </a:r>
          </a:p>
          <a:p>
            <a:pPr>
              <a:buNone/>
            </a:pPr>
            <a:r>
              <a:rPr lang="ru-RU" dirty="0" smtClean="0"/>
              <a:t>Зерновые</a:t>
            </a:r>
          </a:p>
          <a:p>
            <a:pPr>
              <a:buNone/>
            </a:pPr>
            <a:r>
              <a:rPr lang="ru-RU" dirty="0" smtClean="0"/>
              <a:t>Прядильные</a:t>
            </a:r>
          </a:p>
          <a:p>
            <a:pPr>
              <a:buNone/>
            </a:pPr>
            <a:r>
              <a:rPr lang="ru-RU" dirty="0" smtClean="0"/>
              <a:t>Декоративные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6869" name="Picture 5" descr="Картинка 38 из 8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214423"/>
            <a:ext cx="621510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Пшеница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435600" y="1916113"/>
            <a:ext cx="2339975" cy="4191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8917" name="Picture 5" descr="Картинка 2 из 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81075"/>
            <a:ext cx="4084637" cy="5445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84" y="2714620"/>
            <a:ext cx="2428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Рожь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357950" y="1928802"/>
            <a:ext cx="278605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Овощные</a:t>
            </a:r>
          </a:p>
          <a:p>
            <a:pPr>
              <a:buNone/>
            </a:pPr>
            <a:r>
              <a:rPr lang="ru-RU" dirty="0" smtClean="0"/>
              <a:t>Плодовые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Зерновые</a:t>
            </a:r>
          </a:p>
          <a:p>
            <a:pPr>
              <a:buNone/>
            </a:pPr>
            <a:r>
              <a:rPr lang="ru-RU" dirty="0" smtClean="0"/>
              <a:t>Прядильные</a:t>
            </a:r>
          </a:p>
          <a:p>
            <a:pPr>
              <a:buNone/>
            </a:pPr>
            <a:r>
              <a:rPr lang="ru-RU" dirty="0" smtClean="0"/>
              <a:t>Декоративные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9941" name="Picture 5" descr="Картинка 11 из 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96975"/>
            <a:ext cx="5602299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Культурные  растения</a:t>
            </a:r>
          </a:p>
        </p:txBody>
      </p:sp>
      <p:sp>
        <p:nvSpPr>
          <p:cNvPr id="9249" name="Rectangle 3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5516563"/>
            <a:ext cx="8007350" cy="5794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Все  </a:t>
            </a:r>
            <a:r>
              <a:rPr lang="ru-RU" sz="2800" dirty="0"/>
              <a:t>эти  растения  </a:t>
            </a:r>
            <a:r>
              <a:rPr lang="ru-RU" sz="2800" b="1" u="sng" dirty="0"/>
              <a:t>также  делятся  </a:t>
            </a:r>
            <a:r>
              <a:rPr lang="ru-RU" sz="2800" dirty="0"/>
              <a:t>на деревья,  кустарники  и  травы</a:t>
            </a:r>
          </a:p>
        </p:txBody>
      </p:sp>
      <p:graphicFrame>
        <p:nvGraphicFramePr>
          <p:cNvPr id="9248" name="Group 32"/>
          <p:cNvGraphicFramePr>
            <a:graphicFrameLocks noGrp="1"/>
          </p:cNvGraphicFramePr>
          <p:nvPr>
            <p:ph idx="4294967295"/>
          </p:nvPr>
        </p:nvGraphicFramePr>
        <p:xfrm>
          <a:off x="285720" y="1500174"/>
          <a:ext cx="8750330" cy="3376627"/>
        </p:xfrm>
        <a:graphic>
          <a:graphicData uri="http://schemas.openxmlformats.org/drawingml/2006/table">
            <a:tbl>
              <a:tblPr/>
              <a:tblGrid>
                <a:gridCol w="1757362"/>
                <a:gridCol w="1757363"/>
                <a:gridCol w="1670050"/>
                <a:gridCol w="1673273"/>
                <a:gridCol w="1892282"/>
              </a:tblGrid>
              <a:tr h="1281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овощные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плодовые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зерновые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прядильные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декоративные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лук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 морковь,  помидоры,  огурцы,  свекла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груша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 яблоня, вишня,     смородина,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клубника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пшеница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 рожь,  ячмень, овес,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просо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хлопок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роза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астра,  гладиолус,  георгин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4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Просо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435600" y="6021388"/>
            <a:ext cx="2339975" cy="6477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1989" name="Picture 5" descr="Картинка 18 из 2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6215106" cy="5715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388" y="2571744"/>
            <a:ext cx="2428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Цветущий  хлопчатник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63938" y="6092825"/>
            <a:ext cx="5005387" cy="7651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4037" name="Picture 5" descr="gossypium_y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6439874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15140" y="2571744"/>
            <a:ext cx="2571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Плоды   хлопчатника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148263" y="3141663"/>
            <a:ext cx="3636962" cy="22764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5061" name="Picture 5" descr="co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6215106" cy="58753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00794" y="2571744"/>
            <a:ext cx="26432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Цветущий  лён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356100" y="5805488"/>
            <a:ext cx="5005388" cy="7651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Цветущий </a:t>
            </a:r>
            <a:endParaRPr lang="ru-RU" dirty="0"/>
          </a:p>
        </p:txBody>
      </p:sp>
      <p:pic>
        <p:nvPicPr>
          <p:cNvPr id="46086" name="Picture 6" descr="len-2806-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6572296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86578" y="2643182"/>
            <a:ext cx="2500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Роза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372225" y="2708275"/>
            <a:ext cx="2592388" cy="7651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7109" name="Picture 5" descr="Картинка 129 из 33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6327784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43702" y="2643182"/>
            <a:ext cx="25002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Декоративные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Флокс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948488" y="2708275"/>
            <a:ext cx="2195512" cy="7651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8133" name="Picture 5" descr="Картинка 80 из 1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6264275" cy="49482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86578" y="2571744"/>
            <a:ext cx="27146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Анютины  глазки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659562" y="2708274"/>
            <a:ext cx="2484437" cy="257811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8600" dirty="0" smtClean="0"/>
              <a:t>Овощные</a:t>
            </a:r>
          </a:p>
          <a:p>
            <a:pPr>
              <a:buNone/>
            </a:pPr>
            <a:r>
              <a:rPr lang="ru-RU" sz="8600" dirty="0" smtClean="0"/>
              <a:t>Плодовые</a:t>
            </a:r>
          </a:p>
          <a:p>
            <a:pPr>
              <a:buNone/>
            </a:pPr>
            <a:r>
              <a:rPr lang="ru-RU" sz="8600" dirty="0" smtClean="0"/>
              <a:t>Зерновые</a:t>
            </a:r>
          </a:p>
          <a:p>
            <a:pPr>
              <a:buNone/>
            </a:pPr>
            <a:r>
              <a:rPr lang="ru-RU" sz="8600" dirty="0" smtClean="0"/>
              <a:t>Прядильные</a:t>
            </a:r>
          </a:p>
          <a:p>
            <a:pPr>
              <a:buNone/>
            </a:pPr>
            <a:r>
              <a:rPr lang="ru-RU" sz="8600" dirty="0" smtClean="0">
                <a:solidFill>
                  <a:srgbClr val="FF0000"/>
                </a:solidFill>
              </a:rPr>
              <a:t>Декоративные</a:t>
            </a:r>
            <a:endParaRPr lang="ru-RU" sz="8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9157" name="Picture 5" descr="Картинка 6 из 2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57338"/>
            <a:ext cx="5975350" cy="448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Гладиолус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508624" y="2708275"/>
            <a:ext cx="3635375" cy="2935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05" name="Picture 5" descr="Картинка 45 из 2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857232"/>
            <a:ext cx="4267200" cy="56880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00826" y="1357298"/>
            <a:ext cx="2500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Астры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388" y="2500306"/>
            <a:ext cx="2714612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Овощные</a:t>
            </a:r>
          </a:p>
          <a:p>
            <a:pPr>
              <a:buNone/>
            </a:pPr>
            <a:r>
              <a:rPr lang="ru-RU" dirty="0" smtClean="0"/>
              <a:t>Плодовые</a:t>
            </a:r>
          </a:p>
          <a:p>
            <a:pPr>
              <a:buNone/>
            </a:pPr>
            <a:r>
              <a:rPr lang="ru-RU" dirty="0" smtClean="0"/>
              <a:t>Зерновые</a:t>
            </a:r>
          </a:p>
          <a:p>
            <a:pPr>
              <a:buNone/>
            </a:pPr>
            <a:r>
              <a:rPr lang="ru-RU" dirty="0" smtClean="0"/>
              <a:t>Прядильные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Декоративные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0181" name="Picture 5" descr="Картинка 41 из 6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585791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Петрушка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292725" y="1905000"/>
            <a:ext cx="3552825" cy="4191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Овощные</a:t>
            </a:r>
          </a:p>
          <a:p>
            <a:pPr>
              <a:buNone/>
            </a:pPr>
            <a:r>
              <a:rPr lang="ru-RU" dirty="0" smtClean="0"/>
              <a:t>Плодовые</a:t>
            </a:r>
          </a:p>
          <a:p>
            <a:pPr>
              <a:buNone/>
            </a:pPr>
            <a:r>
              <a:rPr lang="ru-RU" dirty="0" smtClean="0"/>
              <a:t>Зерновые</a:t>
            </a:r>
          </a:p>
          <a:p>
            <a:pPr>
              <a:buNone/>
            </a:pPr>
            <a:r>
              <a:rPr lang="ru-RU" dirty="0" smtClean="0"/>
              <a:t>Прядильные</a:t>
            </a:r>
          </a:p>
          <a:p>
            <a:pPr>
              <a:buNone/>
            </a:pPr>
            <a:r>
              <a:rPr lang="ru-RU" dirty="0" smtClean="0"/>
              <a:t>Д</a:t>
            </a:r>
            <a:r>
              <a:rPr lang="ru-RU" dirty="0" smtClean="0"/>
              <a:t>екоративные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85" name="Picture 5" descr="Картинка 17 из 3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4603750" cy="561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Болгарский перец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56325" y="1905000"/>
            <a:ext cx="2689225" cy="4191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3" name="Picture 5" descr="green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92200"/>
            <a:ext cx="5616575" cy="5278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36" y="2000240"/>
            <a:ext cx="26432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</a:t>
            </a:r>
            <a:r>
              <a:rPr lang="ru-RU" sz="2800" dirty="0" smtClean="0"/>
              <a:t>екоративные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Морковь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43663" y="1905000"/>
            <a:ext cx="2700337" cy="4191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3557" name="Picture 5" descr="dscf4135resizeb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23807"/>
            <a:ext cx="5962662" cy="47245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Овощные</a:t>
            </a:r>
          </a:p>
          <a:p>
            <a:pPr>
              <a:buNone/>
            </a:pPr>
            <a:r>
              <a:rPr lang="ru-RU" dirty="0" smtClean="0"/>
              <a:t>Плодовые</a:t>
            </a:r>
          </a:p>
          <a:p>
            <a:pPr>
              <a:buNone/>
            </a:pPr>
            <a:r>
              <a:rPr lang="ru-RU" dirty="0" smtClean="0"/>
              <a:t>Зерновые</a:t>
            </a:r>
          </a:p>
          <a:p>
            <a:pPr>
              <a:buNone/>
            </a:pPr>
            <a:r>
              <a:rPr lang="ru-RU" dirty="0" smtClean="0"/>
              <a:t>Прядильные</a:t>
            </a:r>
          </a:p>
          <a:p>
            <a:pPr>
              <a:buNone/>
            </a:pPr>
            <a:r>
              <a:rPr lang="ru-RU" dirty="0" smtClean="0"/>
              <a:t>декоративные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2000240"/>
            <a:ext cx="2571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1" y="0"/>
            <a:ext cx="3543296" cy="908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Свёкла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219700" y="5734050"/>
            <a:ext cx="3552825" cy="792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4581" name="Picture 5" descr="3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5743590" cy="48577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388" y="1857364"/>
            <a:ext cx="2428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1" y="0"/>
            <a:ext cx="3257543" cy="90805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Капуста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929322" y="1643050"/>
            <a:ext cx="2916228" cy="35004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5605" name="Picture 5" descr="Картинка 66 из 2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31169"/>
            <a:ext cx="5786477" cy="56126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15074" y="2143116"/>
            <a:ext cx="2500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1" y="142852"/>
            <a:ext cx="3614734" cy="76519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Огурцы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11863" y="6138863"/>
            <a:ext cx="2833687" cy="71913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6629" name="Picture 5" descr="Картинка 17 из 5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5643602" cy="5671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2198" y="1714488"/>
            <a:ext cx="27146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1" y="214290"/>
            <a:ext cx="3543296" cy="693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Помидоры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372225" y="1905000"/>
            <a:ext cx="2771775" cy="4191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3" name="Picture 5" descr="Картинка 15 из 6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6048375" cy="5143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15140" y="2214554"/>
            <a:ext cx="24288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Овощные</a:t>
            </a:r>
          </a:p>
          <a:p>
            <a:pPr>
              <a:buNone/>
            </a:pPr>
            <a:r>
              <a:rPr lang="ru-RU" sz="2800" dirty="0" smtClean="0"/>
              <a:t>Плодовые</a:t>
            </a:r>
          </a:p>
          <a:p>
            <a:pPr>
              <a:buNone/>
            </a:pPr>
            <a:r>
              <a:rPr lang="ru-RU" sz="2800" dirty="0" smtClean="0"/>
              <a:t>Зерновые</a:t>
            </a:r>
          </a:p>
          <a:p>
            <a:pPr>
              <a:buNone/>
            </a:pPr>
            <a:r>
              <a:rPr lang="ru-RU" sz="2800" dirty="0" smtClean="0"/>
              <a:t>Прядильные</a:t>
            </a:r>
          </a:p>
          <a:p>
            <a:pPr>
              <a:buNone/>
            </a:pPr>
            <a:r>
              <a:rPr lang="ru-RU" sz="2800" dirty="0" smtClean="0"/>
              <a:t>Декоративные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277</Words>
  <Application>Microsoft Office PowerPoint</Application>
  <PresentationFormat>Экран (4:3)</PresentationFormat>
  <Paragraphs>217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Растения </vt:lpstr>
      <vt:lpstr>Культурные  растения</vt:lpstr>
      <vt:lpstr>Петрушка </vt:lpstr>
      <vt:lpstr>Болгарский перец</vt:lpstr>
      <vt:lpstr>Морковь </vt:lpstr>
      <vt:lpstr>Свёкла </vt:lpstr>
      <vt:lpstr>Капуста</vt:lpstr>
      <vt:lpstr>Огурцы </vt:lpstr>
      <vt:lpstr>Помидоры </vt:lpstr>
      <vt:lpstr>Лук </vt:lpstr>
      <vt:lpstr>Груши </vt:lpstr>
      <vt:lpstr>Яблоки </vt:lpstr>
      <vt:lpstr>Сливы </vt:lpstr>
      <vt:lpstr>Клубника </vt:lpstr>
      <vt:lpstr>Лимоны </vt:lpstr>
      <vt:lpstr>Абрикосы </vt:lpstr>
      <vt:lpstr>Гранаты </vt:lpstr>
      <vt:lpstr>Пшеница</vt:lpstr>
      <vt:lpstr>Рожь </vt:lpstr>
      <vt:lpstr>Просо </vt:lpstr>
      <vt:lpstr>Цветущий  хлопчатник</vt:lpstr>
      <vt:lpstr>Плоды   хлопчатника</vt:lpstr>
      <vt:lpstr>Цветущий  лён</vt:lpstr>
      <vt:lpstr>Роза </vt:lpstr>
      <vt:lpstr>Флокс </vt:lpstr>
      <vt:lpstr>Анютины  глазки</vt:lpstr>
      <vt:lpstr>Гладиолус </vt:lpstr>
      <vt:lpstr>Астры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2011-10-26T17:16:51Z</dcterms:created>
  <dcterms:modified xsi:type="dcterms:W3CDTF">2011-10-26T19:09:03Z</dcterms:modified>
</cp:coreProperties>
</file>