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3" r:id="rId17"/>
    <p:sldId id="274" r:id="rId18"/>
    <p:sldId id="278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7C23BD1-4510-4DF0-B5C8-8CA77FCF2EEE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71158CA-D2A2-41D5-9A13-53841E6FE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Мой прадед – 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участник 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Великой Отечественной войны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143380"/>
            <a:ext cx="3200400" cy="1752600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ученица 5а класса МОУ «Средняя школа № 12»            г. Балаково                         Саратовской области                     Сычева Дарья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Награды!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500594" cy="3000396"/>
          </a:xfrm>
        </p:spPr>
        <p:txBody>
          <a:bodyPr/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Серебряная медаль «Заслуженным на поле Славы»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Приказ № 064 от 08.04.1945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14422"/>
            <a:ext cx="3000396" cy="539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Documents and Settings\Administrator\Рабочий стол\фотографии деда\из удостоверения личнос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643446"/>
            <a:ext cx="4784283" cy="159225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Награды!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4071966" cy="4125923"/>
          </a:xfrm>
        </p:spPr>
        <p:txBody>
          <a:bodyPr/>
          <a:lstStyle/>
          <a:p>
            <a:r>
              <a:rPr lang="ru-RU" sz="4400" b="1" u="sng" dirty="0" smtClean="0">
                <a:solidFill>
                  <a:srgbClr val="C00000"/>
                </a:solidFill>
                <a:latin typeface="Monotype Corsiva" pitchFamily="66" charset="0"/>
              </a:rPr>
              <a:t>Орден Красной звезды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Приказ № 700/</a:t>
            </a: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N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от 30.07.1945 г.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Белорусский фронт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C:\Documents and Settings\Admin\Рабочий стол\орден красной звез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431759" cy="44243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214422"/>
            <a:ext cx="4114800" cy="392909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Копия Орденской книжки 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F:\фотографии деда\орден красной звезды лист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357718" cy="2899733"/>
          </a:xfrm>
          <a:prstGeom prst="rect">
            <a:avLst/>
          </a:prstGeom>
          <a:noFill/>
        </p:spPr>
      </p:pic>
      <p:pic>
        <p:nvPicPr>
          <p:cNvPr id="5123" name="Picture 3" descr="F:\фотографии деда\орден крассной звезды 2 ли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35771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Награды!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4329114" cy="4125923"/>
          </a:xfrm>
        </p:spPr>
        <p:txBody>
          <a:bodyPr/>
          <a:lstStyle/>
          <a:p>
            <a:r>
              <a:rPr lang="ru-RU" sz="4800" b="1" u="sng" dirty="0" smtClean="0">
                <a:solidFill>
                  <a:srgbClr val="C00000"/>
                </a:solidFill>
                <a:latin typeface="Monotype Corsiva" pitchFamily="66" charset="0"/>
              </a:rPr>
              <a:t>Серебряный Крест Заслуги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Приказ № 54 от 23.03.1946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14422"/>
            <a:ext cx="3071834" cy="539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Награды!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4186238" cy="214314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</a:rPr>
              <a:t>Медаль «За взятие Берлина»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Вручена 22 марта 1946 года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F:\фотографии деда\медаль за взятие берл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429000"/>
            <a:ext cx="4625987" cy="321762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2737" y="1785926"/>
            <a:ext cx="4161263" cy="39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Награды!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4500594" cy="24288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Медаль «За победу над Германией в Великой Отечественной войне 1941-1945 гг.»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Вручена 30 марта 1946 года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4"/>
            <a:ext cx="4286248" cy="419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Administrator\Рабочий стол\фотографии деда\медаль за победу над германи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357718" cy="314522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Награды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9"/>
            <a:ext cx="4286280" cy="2143139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</a:rPr>
              <a:t>Медаль «За освобождение Варшавы»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Вручена 30 марта 1946 года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F:\фотографии деда\медаль за освобождение варша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429000"/>
            <a:ext cx="4786346" cy="3329167"/>
          </a:xfrm>
          <a:prstGeom prst="rect">
            <a:avLst/>
          </a:prstGeom>
          <a:noFill/>
        </p:spPr>
      </p:pic>
      <p:pic>
        <p:nvPicPr>
          <p:cNvPr id="7171" name="Picture 3" descr="F:\фотографии деда\за освобождение Варша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7269" y="1500174"/>
            <a:ext cx="4096731" cy="40147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Награды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4214842" cy="178595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</a:rPr>
              <a:t>Орден Отечественной войны 1 степени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14 марта 1985 г.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F:\фотографии деда\орден отечественной войны 1 степе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4895151" cy="3416299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3071834" cy="52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istrator\Рабочий стол\фотографии деда\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2428892" cy="3418909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Рабочий стол\фотографии деда\Безимени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4032665" cy="2643206"/>
          </a:xfrm>
          <a:prstGeom prst="rect">
            <a:avLst/>
          </a:prstGeom>
          <a:noFill/>
        </p:spPr>
      </p:pic>
      <p:pic>
        <p:nvPicPr>
          <p:cNvPr id="3077" name="Picture 5" descr="C:\Documents and Settings\Administrator\Рабочий стол\фотографии деда\Безимени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14554"/>
            <a:ext cx="4303256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6314" y="642918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Фотографии военных лет…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Послевоенные годы…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571612"/>
            <a:ext cx="4786346" cy="450059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 последние годы войны, в Польше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,мой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прадед встретил свою будущую жену и мою прабабушку Елисееву Нину Ивановну и 22 декабря 1946 года они создали семью, которая просуществовала до конца их жизни.</a:t>
            </a:r>
          </a:p>
        </p:txBody>
      </p:sp>
      <p:pic>
        <p:nvPicPr>
          <p:cNvPr id="4" name="Picture 2" descr="C:\Documents and Settings\Administrator\Рабочий стол\фотографии деда\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214710" cy="47867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Веточка семейного древа…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2571736" y="5214950"/>
            <a:ext cx="1071570" cy="1071570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3643306" y="3929066"/>
            <a:ext cx="1857388" cy="928694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МАМА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flipH="1">
            <a:off x="714348" y="3929066"/>
            <a:ext cx="1928826" cy="928694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ПАПА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071670" y="2500306"/>
            <a:ext cx="1643074" cy="928694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Любимова Вера Петровна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572132" y="2500306"/>
            <a:ext cx="1714512" cy="928694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Любимов Николай Сергеевич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857620" y="1214422"/>
            <a:ext cx="1500198" cy="857256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Любимова Нина Ивановна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500958" y="1214422"/>
            <a:ext cx="1500198" cy="857256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Любимов Сергей Григорьевич</a:t>
            </a:r>
            <a:endParaRPr lang="ru-RU" sz="2000" b="1" dirty="0">
              <a:latin typeface="Monotype Corsiva" pitchFamily="66" charset="0"/>
            </a:endParaRPr>
          </a:p>
        </p:txBody>
      </p:sp>
      <p:cxnSp>
        <p:nvCxnSpPr>
          <p:cNvPr id="12" name="Прямая со стрелкой 11"/>
          <p:cNvCxnSpPr>
            <a:stCxn id="10" idx="4"/>
          </p:cNvCxnSpPr>
          <p:nvPr/>
        </p:nvCxnSpPr>
        <p:spPr>
          <a:xfrm rot="5400000">
            <a:off x="7451852" y="2085074"/>
            <a:ext cx="392909" cy="58043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4"/>
          </p:cNvCxnSpPr>
          <p:nvPr/>
        </p:nvCxnSpPr>
        <p:spPr>
          <a:xfrm rot="16200000" flipH="1">
            <a:off x="4701484" y="1772534"/>
            <a:ext cx="392908" cy="12055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4"/>
          </p:cNvCxnSpPr>
          <p:nvPr/>
        </p:nvCxnSpPr>
        <p:spPr>
          <a:xfrm rot="5400000">
            <a:off x="5487311" y="3344172"/>
            <a:ext cx="383978" cy="7858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</p:cNvCxnSpPr>
          <p:nvPr/>
        </p:nvCxnSpPr>
        <p:spPr>
          <a:xfrm rot="16200000" flipH="1">
            <a:off x="3012273" y="3083719"/>
            <a:ext cx="455416" cy="1378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4"/>
          </p:cNvCxnSpPr>
          <p:nvPr/>
        </p:nvCxnSpPr>
        <p:spPr>
          <a:xfrm rot="5400000">
            <a:off x="3686470" y="4787809"/>
            <a:ext cx="312543" cy="6846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4"/>
          </p:cNvCxnSpPr>
          <p:nvPr/>
        </p:nvCxnSpPr>
        <p:spPr>
          <a:xfrm rot="16200000" flipH="1">
            <a:off x="2241332" y="4813107"/>
            <a:ext cx="312540" cy="6340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7488" y="63347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275749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Вернувшись в свой родной город Аткарск Любимов Сергей Григорьевич трудился машинистом поезда на железной дороге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 1953 году был награжден медалью «За трудовое отличие»!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 descr="C:\Documents and Settings\Administrator\Рабочий стол\фотографии деда\медаль за трудовое отлич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14686"/>
            <a:ext cx="4976812" cy="35150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Рабочий стол\фотографии деда\Без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5503" y="857231"/>
            <a:ext cx="3314215" cy="47404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52149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Сейчас моего прадеда, Любимова Сергея Григорьевича, нет в живых.</a:t>
            </a:r>
          </a:p>
          <a:p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Но в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наших сердцах по-прежнему жива память о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нем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–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том,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кто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жертвовал своей жизнью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ради жизни на земле. </a:t>
            </a:r>
            <a:endParaRPr lang="ru-RU" sz="35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Благодаря ему и всем, кто участвовал в той страшной войне,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мы живем и созидаем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3500" b="1" dirty="0" smtClean="0">
                <a:solidFill>
                  <a:srgbClr val="C00000"/>
                </a:solidFill>
                <a:latin typeface="Monotype Corsiva" pitchFamily="66" charset="0"/>
              </a:rPr>
              <a:t>Вечная слава </a:t>
            </a:r>
            <a:r>
              <a:rPr lang="ru-RU" sz="3500" b="1" dirty="0" smtClean="0">
                <a:solidFill>
                  <a:srgbClr val="C00000"/>
                </a:solidFill>
                <a:latin typeface="Monotype Corsiva" pitchFamily="66" charset="0"/>
              </a:rPr>
              <a:t>ветеранам!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Знакомьтесь…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4286280" cy="5429288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Monotype Corsiva" pitchFamily="66" charset="0"/>
              </a:rPr>
              <a:t>Любимов Сергей Григорьевич.</a:t>
            </a:r>
          </a:p>
          <a:p>
            <a:r>
              <a:rPr lang="ru-RU" sz="3400" b="1" dirty="0" smtClean="0">
                <a:solidFill>
                  <a:srgbClr val="7030A0"/>
                </a:solidFill>
                <a:latin typeface="Monotype Corsiva" pitchFamily="66" charset="0"/>
              </a:rPr>
              <a:t>Родился 6 июля 1917 года в городе Аткарске Саратовской области.</a:t>
            </a:r>
          </a:p>
          <a:p>
            <a:r>
              <a:rPr lang="ru-RU" sz="3400" b="1" dirty="0" smtClean="0">
                <a:solidFill>
                  <a:srgbClr val="7030A0"/>
                </a:solidFill>
                <a:latin typeface="Monotype Corsiva" pitchFamily="66" charset="0"/>
              </a:rPr>
              <a:t>Русский.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Окончил 7 классов школы рабочей молодежи Приволжской железной дороги ст. Аткарск с отличными успехами и примерным поведением…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5786454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ВКПб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1941 года.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РККа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мобилизации с ноября 1941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istrator\Рабочий стол\фотографии деда\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2928958" cy="435796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242" y="571480"/>
            <a:ext cx="7043758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Из боевой характеристики…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401080" cy="5143512"/>
          </a:xfrm>
        </p:spPr>
        <p:txBody>
          <a:bodyPr/>
          <a:lstStyle/>
          <a:p>
            <a:r>
              <a:rPr lang="ru-RU" sz="2400" b="1" dirty="0" smtClean="0">
                <a:latin typeface="Monotype Corsiva" pitchFamily="66" charset="0"/>
              </a:rPr>
              <a:t>Т. Любимов во время срочной службы (с 31.08 1938 года) был в течении года курсантом полковой школы в 20-м танковом полку Кубанской красноармейской дивизии.</a:t>
            </a:r>
          </a:p>
          <a:p>
            <a:r>
              <a:rPr lang="ru-RU" sz="2400" b="1" dirty="0" smtClean="0">
                <a:latin typeface="Monotype Corsiva" pitchFamily="66" charset="0"/>
              </a:rPr>
              <a:t>После окончания школы был командиром танка БТ-5.</a:t>
            </a:r>
          </a:p>
          <a:p>
            <a:r>
              <a:rPr lang="ru-RU" sz="2400" b="1" dirty="0" smtClean="0">
                <a:latin typeface="Monotype Corsiva" pitchFamily="66" charset="0"/>
              </a:rPr>
              <a:t>25 апреля 1941 года после окончания дивизионной партийной школы и сдачи экзаменов экстерном получил звание Младшего политрука запаса.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По мобилизации 15 ноября 1941 года был направлен на КУКС </a:t>
            </a:r>
            <a:r>
              <a:rPr lang="ru-RU" sz="2400" b="1" dirty="0" err="1" smtClean="0">
                <a:latin typeface="Monotype Corsiva" pitchFamily="66" charset="0"/>
              </a:rPr>
              <a:t>Саво</a:t>
            </a:r>
            <a:r>
              <a:rPr lang="ru-RU" sz="2400" b="1" dirty="0" smtClean="0">
                <a:latin typeface="Monotype Corsiva" pitchFamily="66" charset="0"/>
              </a:rPr>
              <a:t>, где проучился 2 месяца. </a:t>
            </a:r>
          </a:p>
          <a:p>
            <a:r>
              <a:rPr lang="ru-RU" sz="2400" b="1" dirty="0" smtClean="0">
                <a:latin typeface="Monotype Corsiva" pitchFamily="66" charset="0"/>
              </a:rPr>
              <a:t>По окончании курсов был направлен в г. Магнитогорск на Ленинградские Краснознаменные  бронетанковые курсы усовершенствования командного состава.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9661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Советский колесно-гусеничный танк БТ-5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Administrator\Рабочий стол\7B7F347818A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6786610" cy="491180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Из боевой характеристики…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214974"/>
          </a:xfrm>
        </p:spPr>
        <p:txBody>
          <a:bodyPr/>
          <a:lstStyle/>
          <a:p>
            <a:r>
              <a:rPr lang="ru-RU" sz="2400" b="1" dirty="0" smtClean="0">
                <a:latin typeface="Monotype Corsiva" pitchFamily="66" charset="0"/>
              </a:rPr>
              <a:t>С 15 июня 1942 года работал комиссаром маршевых рот.</a:t>
            </a:r>
          </a:p>
          <a:p>
            <a:r>
              <a:rPr lang="ru-RU" sz="2400" b="1" dirty="0" smtClean="0">
                <a:latin typeface="Monotype Corsiva" pitchFamily="66" charset="0"/>
              </a:rPr>
              <a:t>14 мая 1943 года прибыл в 119-й танковый батальон на должность заместителя командира 2-й танковой роты по политчасти.</a:t>
            </a:r>
          </a:p>
          <a:p>
            <a:r>
              <a:rPr lang="ru-RU" sz="2400" b="1" dirty="0" smtClean="0">
                <a:latin typeface="Monotype Corsiva" pitchFamily="66" charset="0"/>
              </a:rPr>
              <a:t>За время пребывания в батальоне  т. Любимов проявил себя дисциплинированным, исполнительным, требовательным к себе и своим подчиненным командиром. Идеологически выдержан, политически развит, боевую технику знает, в тактических вопросах разбирается хорошо.</a:t>
            </a:r>
          </a:p>
          <a:p>
            <a:r>
              <a:rPr lang="ru-RU" sz="2400" b="1" dirty="0" smtClean="0">
                <a:latin typeface="Monotype Corsiva" pitchFamily="66" charset="0"/>
              </a:rPr>
              <a:t>Сомнений в преданности Родине и делу партии Ленина-Сталина не вызывает.</a:t>
            </a:r>
          </a:p>
          <a:p>
            <a:r>
              <a:rPr lang="ru-RU" sz="2400" b="1" dirty="0" smtClean="0">
                <a:latin typeface="Monotype Corsiva" pitchFamily="66" charset="0"/>
              </a:rPr>
              <a:t>Может быть использован командиром танковой роты…</a:t>
            </a:r>
          </a:p>
          <a:p>
            <a:pPr>
              <a:buNone/>
            </a:pPr>
            <a:endParaRPr lang="ru-RU" sz="24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Командир 119-го танкового батальона </a:t>
            </a:r>
            <a:r>
              <a:rPr lang="ru-RU" sz="2400" b="1" dirty="0" err="1" smtClean="0">
                <a:latin typeface="Monotype Corsiva" pitchFamily="66" charset="0"/>
              </a:rPr>
              <a:t>гвардии-майор</a:t>
            </a:r>
            <a:r>
              <a:rPr lang="ru-RU" sz="2400" b="1" dirty="0" smtClean="0">
                <a:latin typeface="Monotype Corsiva" pitchFamily="66" charset="0"/>
              </a:rPr>
              <a:t> Губанов…</a:t>
            </a:r>
          </a:p>
          <a:p>
            <a:endParaRPr lang="ru-RU" sz="2400" b="1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Рабочий стол\фотографии деда\Безимени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000396" cy="4151054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Рабочий стол\фотографии деда\Безимени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928670"/>
            <a:ext cx="3214710" cy="43193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4857760"/>
            <a:ext cx="371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1944 году окончил Челябинское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Танко-техническое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училище.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Выдержка из военного билета…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500174"/>
          <a:ext cx="6858048" cy="4560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00528"/>
                <a:gridCol w="2857520"/>
              </a:tblGrid>
              <a:tr h="5000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должностей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какого по какое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время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на должности рядового и сержантского состава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08.1938 – 05.1941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11.1941 – 06.1942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Военный комиссар танковой роты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06.1942 – 10.1942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командира роты по политчасти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10.1942 – 07.1944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командира роты по технической части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07.1944 – 07.1945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Инженер по ремонту танков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07.1945 – 01.1946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Командир роты технического обеспечения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01.1946 – 08.1947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Выдержка из военного билета…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143404" cy="4525963"/>
          </a:xfrm>
        </p:spPr>
        <p:txBody>
          <a:bodyPr/>
          <a:lstStyle/>
          <a:p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Участие в боевых действиях: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Центральный фронт – 1943 год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Белорусский фронт – 1944-1945 годы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фотографии деда\Безимени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06139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желтый+звёзд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желтый+звёздочки</Template>
  <TotalTime>264</TotalTime>
  <Words>606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желтый+звёздочки</vt:lpstr>
      <vt:lpstr>Мой прадед – участник Великой Отечественной войны</vt:lpstr>
      <vt:lpstr>Веточка семейного древа…</vt:lpstr>
      <vt:lpstr>Знакомьтесь…</vt:lpstr>
      <vt:lpstr>Из боевой характеристики…</vt:lpstr>
      <vt:lpstr>Советский колесно-гусеничный танк БТ-5</vt:lpstr>
      <vt:lpstr>Из боевой характеристики…</vt:lpstr>
      <vt:lpstr>Слайд 7</vt:lpstr>
      <vt:lpstr>Выдержка из военного билета…</vt:lpstr>
      <vt:lpstr>Выдержка из военного билета…</vt:lpstr>
      <vt:lpstr>Награды!</vt:lpstr>
      <vt:lpstr>Награды!</vt:lpstr>
      <vt:lpstr>Копия Орденской книжки </vt:lpstr>
      <vt:lpstr>Награды!</vt:lpstr>
      <vt:lpstr>Награды!</vt:lpstr>
      <vt:lpstr>Награды!</vt:lpstr>
      <vt:lpstr>Награды</vt:lpstr>
      <vt:lpstr>Награды</vt:lpstr>
      <vt:lpstr>Слайд 18</vt:lpstr>
      <vt:lpstr>Послевоенные годы…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 – ветеран Великой Отечественной войны</dc:title>
  <dc:creator>Admin</dc:creator>
  <cp:lastModifiedBy>Admin</cp:lastModifiedBy>
  <cp:revision>33</cp:revision>
  <dcterms:created xsi:type="dcterms:W3CDTF">2010-10-08T05:10:55Z</dcterms:created>
  <dcterms:modified xsi:type="dcterms:W3CDTF">2010-10-11T15:26:30Z</dcterms:modified>
</cp:coreProperties>
</file>