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"/>
  </p:notesMasterIdLst>
  <p:sldIdLst>
    <p:sldId id="259" r:id="rId2"/>
    <p:sldId id="258" r:id="rId3"/>
    <p:sldId id="256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CE69F-4D14-4AA6-8BB3-6A433FF129FB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F794C-81F9-4E67-9EE9-A79C15635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0451B-0A72-428F-9A6A-DBEC33588466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96745-546F-4E29-94A8-5D4F011C0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0451B-0A72-428F-9A6A-DBEC33588466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96745-546F-4E29-94A8-5D4F011C0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0451B-0A72-428F-9A6A-DBEC33588466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96745-546F-4E29-94A8-5D4F011C0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0451B-0A72-428F-9A6A-DBEC33588466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96745-546F-4E29-94A8-5D4F011C0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0451B-0A72-428F-9A6A-DBEC33588466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96745-546F-4E29-94A8-5D4F011C0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0451B-0A72-428F-9A6A-DBEC33588466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96745-546F-4E29-94A8-5D4F011C0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0451B-0A72-428F-9A6A-DBEC33588466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96745-546F-4E29-94A8-5D4F011C0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0451B-0A72-428F-9A6A-DBEC33588466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96745-546F-4E29-94A8-5D4F011C0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0451B-0A72-428F-9A6A-DBEC33588466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96745-546F-4E29-94A8-5D4F011C0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0451B-0A72-428F-9A6A-DBEC33588466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96745-546F-4E29-94A8-5D4F011C0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0451B-0A72-428F-9A6A-DBEC33588466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496745-546F-4E29-94A8-5D4F011C0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590451B-0A72-428F-9A6A-DBEC33588466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F496745-546F-4E29-94A8-5D4F011C0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hyperlink" Target="http://www.reddem.ru/wp-content/uploads/2010/11/raketa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143512"/>
            <a:ext cx="7498080" cy="11430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48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Составил</a:t>
            </a:r>
            <a:r>
              <a:rPr lang="ru-RU" sz="48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7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Табунов </a:t>
            </a:r>
            <a: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Дмитрий</a:t>
            </a:r>
            <a:br>
              <a:rPr lang="ru-RU" sz="31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2а класс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МОУ СОШ №з33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г. Нижний Тагил</a:t>
            </a:r>
            <a:r>
              <a:rPr lang="ru-RU" sz="48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259537">
            <a:off x="1964184" y="891198"/>
            <a:ext cx="4715566" cy="15548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Вселенная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4000504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Кроссворд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28604"/>
            <a:ext cx="1579086" cy="306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500438"/>
            <a:ext cx="2129031" cy="302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Вселенная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Светятся звёзды, светятся…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Даже порой не верится,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 велика Вселенная.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небо смолистое – чёрное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Гляжу, всё забыв на свете….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всё – таки это здорово,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ночью нам звёзды светят.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Лошадкин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C:\Users\User\Desktop\Безымянны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357298"/>
            <a:ext cx="750095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868" y="3143248"/>
            <a:ext cx="4143404" cy="2930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   А    Л   А   К    Т   И   К  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5357818" y="1928802"/>
            <a:ext cx="2786082" cy="293052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    В   Ё    З   Д   Ы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143108" y="2357430"/>
            <a:ext cx="3000396" cy="428628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    О 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   Н   Ц 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4857752" y="4714884"/>
            <a:ext cx="4286248" cy="428628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   С   Е   Л   Е    Н   Н   А   Я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571736" y="5572140"/>
            <a:ext cx="2143140" cy="357190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    У    Н   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4429124" y="1928802"/>
            <a:ext cx="500066" cy="2000264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b="1" dirty="0" smtClean="0">
              <a:solidFill>
                <a:schemeClr val="tx2">
                  <a:shade val="30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000" b="1" dirty="0" smtClean="0">
              <a:solidFill>
                <a:schemeClr val="tx2">
                  <a:shade val="30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Подзаголовок 4"/>
          <p:cNvSpPr txBox="1">
            <a:spLocks/>
          </p:cNvSpPr>
          <p:nvPr/>
        </p:nvSpPr>
        <p:spPr>
          <a:xfrm>
            <a:off x="7215206" y="2714620"/>
            <a:ext cx="500066" cy="1928826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Подзаголовок 4"/>
          <p:cNvSpPr txBox="1">
            <a:spLocks/>
          </p:cNvSpPr>
          <p:nvPr/>
        </p:nvSpPr>
        <p:spPr>
          <a:xfrm>
            <a:off x="5857884" y="2285992"/>
            <a:ext cx="500066" cy="2000264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b="1" dirty="0" smtClean="0">
              <a:solidFill>
                <a:schemeClr val="tx2">
                  <a:shade val="30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Подзаголовок 4"/>
          <p:cNvSpPr txBox="1">
            <a:spLocks/>
          </p:cNvSpPr>
          <p:nvPr/>
        </p:nvSpPr>
        <p:spPr>
          <a:xfrm>
            <a:off x="3571868" y="3500438"/>
            <a:ext cx="500066" cy="2000264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2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2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2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Подзаголовок 4"/>
          <p:cNvSpPr txBox="1">
            <a:spLocks/>
          </p:cNvSpPr>
          <p:nvPr/>
        </p:nvSpPr>
        <p:spPr>
          <a:xfrm>
            <a:off x="6357950" y="4357694"/>
            <a:ext cx="428628" cy="2500306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2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200" b="1" dirty="0" smtClean="0">
              <a:solidFill>
                <a:schemeClr val="tx2">
                  <a:shade val="30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2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2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1538" y="357166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Маленькие мерцающие огоньки в ночном небе.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КОСМОС)\ЗВЕЗ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42705" y="3871673"/>
            <a:ext cx="3286128" cy="182927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00100" y="357166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Самая большая звезда Галактики.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User\Desktop\КОСМОС)\СОЛНЦ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14686"/>
            <a:ext cx="2714644" cy="2035983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214414" y="357166"/>
            <a:ext cx="7500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Гигантская звездная система.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71604" y="428604"/>
            <a:ext cx="6929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«Наш дом» в Солнечной системе.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User\Desktop\КОСМОС)\ПЛАНЕТ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205413" y="3134314"/>
            <a:ext cx="2786051" cy="2089538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071538" y="428604"/>
            <a:ext cx="7643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Самое близкое к  Земле небесное тело.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714480" y="428604"/>
            <a:ext cx="7143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Название нашей планеты.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C:\Users\User\Desktop\КОСМОС)\globe_west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071810"/>
            <a:ext cx="2285984" cy="2285984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571604" y="428604"/>
            <a:ext cx="7000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Название космического корабля Ю. Гагарина.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i-main-pic" descr="Картинка 43 из 3995">
            <a:hlinkClick r:id="rId7" tgtFrame="_blank"/>
          </p:cNvPr>
          <p:cNvPicPr/>
          <p:nvPr/>
        </p:nvPicPr>
        <p:blipFill>
          <a:blip r:embed="rId8" cstate="print"/>
          <a:srcRect l="12400" t="7750" r="12400" b="23500"/>
          <a:stretch>
            <a:fillRect/>
          </a:stretch>
        </p:blipFill>
        <p:spPr bwMode="auto">
          <a:xfrm>
            <a:off x="714348" y="2786058"/>
            <a:ext cx="17907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643042" y="357166"/>
            <a:ext cx="6643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Планета, окружённая плоскими кольцами.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7" name="Picture 13" descr="C:\Users\User\Desktop\КОСМОС)\=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2857496"/>
            <a:ext cx="2578230" cy="2571768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71572" y="428604"/>
            <a:ext cx="7572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Первый в мире космонавт.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 descr="C:\Users\User\Desktop\КОСМОС)\ГАГАРИН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3000372"/>
            <a:ext cx="2846358" cy="2286016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000068" y="357166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Самая маленькая планета в Солнечной системе.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16" y="5214950"/>
            <a:ext cx="2109953" cy="143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9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18" grpId="1"/>
      <p:bldP spid="1027" grpId="0"/>
      <p:bldP spid="1027" grpId="1"/>
      <p:bldP spid="1029" grpId="0"/>
      <p:bldP spid="1029" grpId="1"/>
      <p:bldP spid="1030" grpId="0"/>
      <p:bldP spid="1030" grpId="1"/>
      <p:bldP spid="1032" grpId="0"/>
      <p:bldP spid="1032" grpId="1"/>
      <p:bldP spid="1033" grpId="0"/>
      <p:bldP spid="1033" grpId="1"/>
      <p:bldP spid="1035" grpId="0"/>
      <p:bldP spid="1035" grpId="1"/>
      <p:bldP spid="1036" grpId="0"/>
      <p:bldP spid="1036" grpId="1"/>
      <p:bldP spid="1038" grpId="0"/>
      <p:bldP spid="1038" grpId="1"/>
      <p:bldP spid="10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КОСМОС)\ГАЛАКТ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00504"/>
            <a:ext cx="3429001" cy="2571751"/>
          </a:xfrm>
          <a:prstGeom prst="rect">
            <a:avLst/>
          </a:prstGeom>
          <a:noFill/>
        </p:spPr>
      </p:pic>
      <p:pic>
        <p:nvPicPr>
          <p:cNvPr id="2049" name="Picture 1" descr="C:\Users\User\Desktop\КОСМОС)\ЛУ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85728"/>
            <a:ext cx="3071834" cy="287600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rot="1178569">
            <a:off x="2833771" y="2805822"/>
            <a:ext cx="4115339" cy="996348"/>
          </a:xfrm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i="1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r>
              <a:rPr lang="ru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  <a:p>
            <a:pPr>
              <a:buNone/>
            </a:pPr>
            <a:endParaRPr lang="ru-RU" sz="4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КОСМОС)\СОЛНЦ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3979046"/>
            <a:ext cx="3286148" cy="2464611"/>
          </a:xfrm>
          <a:prstGeom prst="rect">
            <a:avLst/>
          </a:prstGeom>
          <a:noFill/>
        </p:spPr>
      </p:pic>
      <p:pic>
        <p:nvPicPr>
          <p:cNvPr id="2051" name="Picture 3" descr="C:\Users\User\Desktop\КОСМОС)\globe_west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85728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241</TotalTime>
  <Words>186</Words>
  <Application>Microsoft Office PowerPoint</Application>
  <PresentationFormat>Экран (4:3)</PresentationFormat>
  <Paragraphs>54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Солнцестояние</vt:lpstr>
      <vt:lpstr>  Составил     Табунов Дмитрий 2а класс МОУ СОШ №з33 г. Нижний Тагил  </vt:lpstr>
      <vt:lpstr>Вселенная 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Маленькие мерцающие огоньки в ночном небе.</dc:title>
  <dc:creator>ddd</dc:creator>
  <cp:lastModifiedBy>Notebook</cp:lastModifiedBy>
  <cp:revision>30</cp:revision>
  <dcterms:created xsi:type="dcterms:W3CDTF">2011-03-21T17:06:07Z</dcterms:created>
  <dcterms:modified xsi:type="dcterms:W3CDTF">2011-07-10T09:42:33Z</dcterms:modified>
</cp:coreProperties>
</file>