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751B-84C8-48B8-A6A7-11DD87427E63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285EE-351F-4922-B170-505B2A836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751B-84C8-48B8-A6A7-11DD87427E63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285EE-351F-4922-B170-505B2A836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751B-84C8-48B8-A6A7-11DD87427E63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285EE-351F-4922-B170-505B2A836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751B-84C8-48B8-A6A7-11DD87427E63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285EE-351F-4922-B170-505B2A836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751B-84C8-48B8-A6A7-11DD87427E63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285EE-351F-4922-B170-505B2A836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751B-84C8-48B8-A6A7-11DD87427E63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285EE-351F-4922-B170-505B2A836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751B-84C8-48B8-A6A7-11DD87427E63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285EE-351F-4922-B170-505B2A836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751B-84C8-48B8-A6A7-11DD87427E63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3285EE-351F-4922-B170-505B2A8368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751B-84C8-48B8-A6A7-11DD87427E63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285EE-351F-4922-B170-505B2A836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751B-84C8-48B8-A6A7-11DD87427E63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23285EE-351F-4922-B170-505B2A836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0A2751B-84C8-48B8-A6A7-11DD87427E63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285EE-351F-4922-B170-505B2A836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0A2751B-84C8-48B8-A6A7-11DD87427E63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23285EE-351F-4922-B170-505B2A836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071546"/>
            <a:ext cx="509842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CC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Ребусы</a:t>
            </a:r>
          </a:p>
          <a:p>
            <a:pPr algn="ctr"/>
            <a:r>
              <a:rPr lang="ru-RU" sz="6600" b="1" spc="50" dirty="0" smtClean="0">
                <a:ln w="11430"/>
                <a:solidFill>
                  <a:srgbClr val="CC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«Космос»</a:t>
            </a:r>
            <a:endParaRPr lang="ru-RU" sz="6600" b="1" spc="50" dirty="0">
              <a:ln w="11430"/>
              <a:solidFill>
                <a:srgbClr val="CC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3500438"/>
            <a:ext cx="62455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Михина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Светлана</a:t>
            </a: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5715016"/>
            <a:ext cx="19107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2а </a:t>
            </a:r>
            <a:r>
              <a:rPr lang="ru-RU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</a:t>
            </a:r>
          </a:p>
          <a:p>
            <a:pPr algn="ctr"/>
            <a:r>
              <a:rPr lang="ru-RU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МОУ СОШ №33</a:t>
            </a:r>
          </a:p>
          <a:p>
            <a:pPr algn="ctr"/>
            <a:r>
              <a:rPr lang="ru-RU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 Н. Тагил</a:t>
            </a:r>
            <a:endParaRPr lang="ru-RU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57166"/>
            <a:ext cx="7072362" cy="812618"/>
          </a:xfrm>
        </p:spPr>
        <p:txBody>
          <a:bodyPr>
            <a:noAutofit/>
          </a:bodyPr>
          <a:lstStyle/>
          <a:p>
            <a:pPr algn="l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Пламя     монета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ребусы космос сост. Михина Свет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85926"/>
            <a:ext cx="6105525" cy="43053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14678" y="428604"/>
            <a:ext cx="1143008" cy="6429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428604"/>
            <a:ext cx="1143008" cy="6429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71736" y="285728"/>
            <a:ext cx="38159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Рисунок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85926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1714480" y="1928802"/>
            <a:ext cx="785818" cy="6429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13" grpId="0" animBg="1"/>
      <p:bldP spid="13" grpId="1" animBg="1"/>
      <p:bldP spid="14" grpId="0" animBg="1"/>
      <p:bldP spid="14" grpId="1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714356"/>
            <a:ext cx="3538510" cy="1143000"/>
          </a:xfrm>
        </p:spPr>
        <p:txBody>
          <a:bodyPr/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Карета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User\Desktop\ребусы космос сост. Михина Света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3116"/>
            <a:ext cx="7467600" cy="36514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928670"/>
            <a:ext cx="1571636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785794"/>
            <a:ext cx="18573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Рак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714356"/>
            <a:ext cx="28797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Ракета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2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35743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15370" cy="1143000"/>
          </a:xfrm>
        </p:spPr>
        <p:txBody>
          <a:bodyPr/>
          <a:lstStyle/>
          <a:p>
            <a:r>
              <a:rPr lang="ru-RU" dirty="0" smtClean="0"/>
              <a:t>Сыр     пень      утюг      чайник</a:t>
            </a:r>
            <a:endParaRPr lang="ru-RU" dirty="0"/>
          </a:p>
        </p:txBody>
      </p:sp>
      <p:pic>
        <p:nvPicPr>
          <p:cNvPr id="3074" name="Picture 2" descr="C:\Users\User\Desktop\ребусы космос сост. Михина Света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77291"/>
            <a:ext cx="8401080" cy="35717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1071546"/>
            <a:ext cx="71438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071546"/>
            <a:ext cx="92869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1071546"/>
            <a:ext cx="71438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1000108"/>
            <a:ext cx="928694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928802"/>
            <a:ext cx="59340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643174" y="500042"/>
            <a:ext cx="36471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Спутник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638948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Коса           мост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642918"/>
            <a:ext cx="2928958" cy="68579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26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Космос</a:t>
            </a:r>
          </a:p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User\Desktop\ребусы космос сост. Михина Света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8020072" cy="49556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802" y="642918"/>
            <a:ext cx="428628" cy="642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72330" y="642918"/>
            <a:ext cx="428628" cy="642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857364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7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401080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Кисть    зонт     автобус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ребусы космос сост. Михина Света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14554"/>
            <a:ext cx="7467600" cy="38086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785794"/>
            <a:ext cx="42862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928670"/>
            <a:ext cx="85725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785794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928670"/>
            <a:ext cx="85725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72330" y="857232"/>
            <a:ext cx="1643074" cy="7858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857496"/>
            <a:ext cx="4572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00298" y="642918"/>
            <a:ext cx="45169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Космонавт </a:t>
            </a:r>
            <a:endParaRPr lang="ru-RU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7467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Орехи     б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атон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   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ребусы космос сост. Михина Свет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428868"/>
            <a:ext cx="7991475" cy="2362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1071546"/>
            <a:ext cx="1357322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000108"/>
            <a:ext cx="571504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1000108"/>
            <a:ext cx="857256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642918"/>
            <a:ext cx="32855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Орбита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285992"/>
            <a:ext cx="5943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Утка помидор</a:t>
            </a:r>
            <a:endParaRPr lang="ru-RU" dirty="0"/>
          </a:p>
        </p:txBody>
      </p:sp>
      <p:pic>
        <p:nvPicPr>
          <p:cNvPr id="2050" name="Picture 2" descr="C:\Users\User\Desktop\ребусы космос сост. Михина Света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718239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154</TotalTime>
  <Words>50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  </vt:lpstr>
      <vt:lpstr>Слайд 2</vt:lpstr>
      <vt:lpstr>Карета </vt:lpstr>
      <vt:lpstr>Сыр     пень      утюг      чайник</vt:lpstr>
      <vt:lpstr>Коса           мост </vt:lpstr>
      <vt:lpstr>Кисть    зонт     автобус</vt:lpstr>
      <vt:lpstr>Орехи     б атон       а</vt:lpstr>
      <vt:lpstr>Утка помидор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Notebook</cp:lastModifiedBy>
  <cp:revision>19</cp:revision>
  <dcterms:created xsi:type="dcterms:W3CDTF">2011-03-25T17:13:49Z</dcterms:created>
  <dcterms:modified xsi:type="dcterms:W3CDTF">2011-07-10T08:17:53Z</dcterms:modified>
</cp:coreProperties>
</file>