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2"/>
  </p:notesMasterIdLst>
  <p:sldIdLst>
    <p:sldId id="257" r:id="rId2"/>
    <p:sldId id="258" r:id="rId3"/>
    <p:sldId id="259" r:id="rId4"/>
    <p:sldId id="271" r:id="rId5"/>
    <p:sldId id="272" r:id="rId6"/>
    <p:sldId id="273" r:id="rId7"/>
    <p:sldId id="261" r:id="rId8"/>
    <p:sldId id="266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60"/>
  </p:normalViewPr>
  <p:slideViewPr>
    <p:cSldViewPr>
      <p:cViewPr>
        <p:scale>
          <a:sx n="40" d="100"/>
          <a:sy n="40" d="100"/>
        </p:scale>
        <p:origin x="-2052" y="-14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367DFE-66BC-4B4E-99C7-73F963F04252}" type="datetimeFigureOut">
              <a:rPr lang="ru-RU"/>
              <a:pPr>
                <a:defRPr/>
              </a:pPr>
              <a:t>16.06.2011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0B02BF1-6311-46FE-95CB-487FE8241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8F00B6-6679-4AC1-A865-EA18393C8EA6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97DC6A-16D1-4C97-8369-F11E4C254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496BE-C65C-4BBF-9A4B-0DB025E91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98E7-C3D4-43BC-A76D-ED216B948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A400D-800F-48AB-9FC9-13DE8E9B9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8BCCF0-F125-4172-B88E-A1C7821F6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7D17A-BDA1-45D3-9A3A-EAABAD062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DE08-8829-44C8-8AA6-94D00F1D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4E00-D2C7-4E8A-BCA7-51FF0C53E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CCD79D-6532-4841-8383-21365A404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5FB6F-D2E0-4BF4-93EF-1845B425E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77763-D87B-4FC1-9B68-8A645AB88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FA3FE4F-B6D5-4B8D-A8D6-12EF43EA9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1" r:id="rId2"/>
    <p:sldLayoutId id="2147483909" r:id="rId3"/>
    <p:sldLayoutId id="2147483902" r:id="rId4"/>
    <p:sldLayoutId id="2147483903" r:id="rId5"/>
    <p:sldLayoutId id="2147483904" r:id="rId6"/>
    <p:sldLayoutId id="2147483910" r:id="rId7"/>
    <p:sldLayoutId id="2147483905" r:id="rId8"/>
    <p:sldLayoutId id="2147483911" r:id="rId9"/>
    <p:sldLayoutId id="2147483906" r:id="rId10"/>
    <p:sldLayoutId id="21474839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m.ru/" TargetMode="External"/><Relationship Id="rId7" Type="http://schemas.openxmlformats.org/officeDocument/2006/relationships/hyperlink" Target="http://www.gazeta.ru/" TargetMode="External"/><Relationship Id="rId2" Type="http://schemas.openxmlformats.org/officeDocument/2006/relationships/hyperlink" Target="http://www.vokrugsveta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renbest.ru/" TargetMode="External"/><Relationship Id="rId5" Type="http://schemas.openxmlformats.org/officeDocument/2006/relationships/hyperlink" Target="http://www.gotovim.ru/library/fastfood/veget.sht" TargetMode="External"/><Relationship Id="rId4" Type="http://schemas.openxmlformats.org/officeDocument/2006/relationships/hyperlink" Target="http://bt-lady.com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077200" cy="2514600"/>
          </a:xfrm>
        </p:spPr>
        <p:txBody>
          <a:bodyPr numCol="1">
            <a:prstTxWarp prst="textCanUp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Тема проекта «Видим, </a:t>
            </a:r>
            <a:r>
              <a:rPr lang="ru-RU" b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чувствуем-значит</a:t>
            </a:r>
            <a:r>
              <a:rPr lang="ru-RU" b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живем!»</a:t>
            </a:r>
            <a:endParaRPr lang="ru-RU" b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572008"/>
            <a:ext cx="5114778" cy="1101248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Учитель биологии  </a:t>
            </a:r>
            <a:r>
              <a:rPr lang="ru-RU" dirty="0" err="1" smtClean="0">
                <a:blipFill>
                  <a:blip r:embed="rId2"/>
                  <a:tile tx="0" ty="0" sx="100000" sy="100000" flip="none" algn="tl"/>
                </a:blipFill>
              </a:rPr>
              <a:t>аувучитестартовая</a:t>
            </a: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ru-RU" dirty="0" err="1" smtClean="0">
                <a:blipFill>
                  <a:blip r:embed="rId2"/>
                  <a:tile tx="0" ty="0" sx="100000" sy="100000" flip="none" algn="tl"/>
                </a:blipFill>
              </a:rPr>
              <a:t>уууупрезентация</a:t>
            </a: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 учителей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Учителя биологии. </a:t>
            </a:r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2639" y="2934127"/>
            <a:ext cx="18707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 err="1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ea typeface="+mj-ea"/>
                <a:cs typeface="+mj-cs"/>
              </a:rPr>
              <a:t>Подр</a:t>
            </a:r>
            <a:r>
              <a:rPr lang="en-US" sz="4800" dirty="0">
                <a:ln w="31550" cmpd="sng">
                  <a:gradFill>
                    <a:gsLst>
                      <a:gs pos="25000">
                        <a:srgbClr val="4F81BD">
                          <a:shade val="25000"/>
                          <a:satMod val="190000"/>
                        </a:srgbClr>
                      </a:gs>
                      <a:gs pos="80000">
                        <a:srgbClr val="4F81BD">
                          <a:tint val="75000"/>
                          <a:satMod val="19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mbria"/>
                <a:ea typeface="+mj-ea"/>
                <a:cs typeface="+mj-cs"/>
              </a:rPr>
              <a:t>  </a:t>
            </a:r>
            <a:endParaRPr lang="ru-RU" dirty="0"/>
          </a:p>
        </p:txBody>
      </p:sp>
      <p:pic>
        <p:nvPicPr>
          <p:cNvPr id="1026" name="Picture 2" descr="C:\Documents and Settings\ученик\Рабочий стол\ИКТ 15.06\Щербакова Л.А\Новая папка\%D0%9E%D1%80%D0%B3%D0%B0%D0%BD_%D0%BE%D0%B1%D0%BE%D0%BD%D1%8F%D0%BD%D0%B8%D1%8F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1" y="3276600"/>
            <a:ext cx="5181600" cy="3276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Используемые ресурсы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8183880" cy="420624"/>
          </a:xfrm>
        </p:spPr>
        <p:txBody>
          <a:bodyPr/>
          <a:lstStyle/>
          <a:p>
            <a:r>
              <a:rPr lang="ru-RU" u="sng" dirty="0" smtClean="0">
                <a:hlinkClick r:id="rId2"/>
              </a:rPr>
              <a:t>http://www.vokrugsveta.ru</a:t>
            </a:r>
            <a:r>
              <a:rPr lang="ru-RU" dirty="0" smtClean="0"/>
              <a:t>  лечение через органы чувств.</a:t>
            </a:r>
          </a:p>
          <a:p>
            <a:r>
              <a:rPr lang="ru-RU" u="sng" dirty="0" smtClean="0">
                <a:hlinkClick r:id="rId3"/>
              </a:rPr>
              <a:t>http://www.posm.ru</a:t>
            </a:r>
            <a:r>
              <a:rPr lang="ru-RU" dirty="0" smtClean="0"/>
              <a:t> анализаторы</a:t>
            </a:r>
          </a:p>
          <a:p>
            <a:r>
              <a:rPr lang="ru-RU" dirty="0" smtClean="0"/>
              <a:t>http://selnov.ru  что умеет нос</a:t>
            </a:r>
          </a:p>
          <a:p>
            <a:r>
              <a:rPr lang="ru-RU" u="sng" dirty="0" smtClean="0">
                <a:hlinkClick r:id="rId4"/>
              </a:rPr>
              <a:t>http://bt-lady.com.ua/</a:t>
            </a:r>
            <a:r>
              <a:rPr lang="ru-RU" dirty="0" smtClean="0"/>
              <a:t> обоняние кошек.</a:t>
            </a:r>
          </a:p>
          <a:p>
            <a:r>
              <a:rPr lang="ru-RU" u="sng" dirty="0" smtClean="0">
                <a:hlinkClick r:id="rId5"/>
              </a:rPr>
              <a:t>http://www.gotovim.ru/library/fastfood/veget.sht</a:t>
            </a:r>
            <a:r>
              <a:rPr lang="ru-RU" dirty="0" smtClean="0"/>
              <a:t> орган обоняния.</a:t>
            </a:r>
          </a:p>
          <a:p>
            <a:r>
              <a:rPr lang="en-US" u="sng" dirty="0" smtClean="0">
                <a:hlinkClick r:id="rId6"/>
              </a:rPr>
              <a:t>http</a:t>
            </a:r>
            <a:r>
              <a:rPr lang="ru-RU" u="sng" dirty="0" smtClean="0">
                <a:hlinkClick r:id="rId6"/>
              </a:rPr>
              <a:t>://</a:t>
            </a:r>
            <a:r>
              <a:rPr lang="en-US" u="sng" dirty="0" smtClean="0">
                <a:hlinkClick r:id="rId6"/>
              </a:rPr>
              <a:t>www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orenbest</a:t>
            </a:r>
            <a:r>
              <a:rPr lang="ru-RU" u="sng" dirty="0" smtClean="0">
                <a:hlinkClick r:id="rId6"/>
              </a:rPr>
              <a:t>.</a:t>
            </a:r>
            <a:r>
              <a:rPr lang="en-US" u="sng" dirty="0" err="1" smtClean="0">
                <a:hlinkClick r:id="rId6"/>
              </a:rPr>
              <a:t>ru</a:t>
            </a:r>
            <a:r>
              <a:rPr lang="ru-RU" dirty="0" smtClean="0"/>
              <a:t> орган зрения ребенка.</a:t>
            </a:r>
          </a:p>
          <a:p>
            <a:r>
              <a:rPr lang="en-US" u="sng" dirty="0" smtClean="0">
                <a:hlinkClick r:id="rId7"/>
              </a:rPr>
              <a:t>http</a:t>
            </a:r>
            <a:r>
              <a:rPr lang="ru-RU" u="sng" dirty="0" smtClean="0">
                <a:hlinkClick r:id="rId7"/>
              </a:rPr>
              <a:t>://</a:t>
            </a:r>
            <a:r>
              <a:rPr lang="en-US" u="sng" dirty="0" smtClean="0">
                <a:hlinkClick r:id="rId7"/>
              </a:rPr>
              <a:t>www</a:t>
            </a:r>
            <a:r>
              <a:rPr lang="ru-RU" u="sng" dirty="0" smtClean="0">
                <a:hlinkClick r:id="rId7"/>
              </a:rPr>
              <a:t>.</a:t>
            </a:r>
            <a:r>
              <a:rPr lang="en-US" u="sng" dirty="0" err="1" smtClean="0">
                <a:hlinkClick r:id="rId7"/>
              </a:rPr>
              <a:t>gazeta</a:t>
            </a:r>
            <a:r>
              <a:rPr lang="ru-RU" u="sng" dirty="0" smtClean="0">
                <a:hlinkClick r:id="rId7"/>
              </a:rPr>
              <a:t>.</a:t>
            </a:r>
            <a:r>
              <a:rPr lang="en-US" u="sng" dirty="0" err="1" smtClean="0">
                <a:hlinkClick r:id="rId7"/>
              </a:rPr>
              <a:t>ru</a:t>
            </a:r>
            <a:r>
              <a:rPr lang="ru-RU" dirty="0" smtClean="0"/>
              <a:t> рецепторы органов чувств – фото.</a:t>
            </a:r>
          </a:p>
          <a:p>
            <a:r>
              <a:rPr lang="en-US" u="sng" dirty="0" smtClean="0">
                <a:hlinkClick r:id="rId3"/>
              </a:rPr>
              <a:t>http://www.posm.ru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</a:t>
            </a:r>
            <a:r>
              <a:rPr lang="en-US" dirty="0" err="1" smtClean="0"/>
              <a:t>вку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http://ww</a:t>
            </a:r>
            <a:r>
              <a:rPr lang="ru-RU" sz="2000" dirty="0" smtClean="0">
                <a:hlinkClick r:id="rId2"/>
              </a:rPr>
              <a:t> http://www.vokrugsveta.ru</a:t>
            </a:r>
            <a:r>
              <a:rPr lang="ru-RU" sz="2000" dirty="0" smtClean="0"/>
              <a:t>  лечение через органы чувств.</a:t>
            </a:r>
          </a:p>
          <a:p>
            <a:r>
              <a:rPr lang="ru-RU" sz="2000" dirty="0" smtClean="0">
                <a:hlinkClick r:id="rId3"/>
              </a:rPr>
              <a:t>http://www.posm.ru</a:t>
            </a:r>
            <a:r>
              <a:rPr lang="ru-RU" sz="2000" dirty="0" smtClean="0"/>
              <a:t> анализаторы</a:t>
            </a:r>
          </a:p>
          <a:p>
            <a:r>
              <a:rPr lang="ru-RU" sz="2000" dirty="0" smtClean="0"/>
              <a:t>http://selnov.ru  что умеет нос</a:t>
            </a:r>
          </a:p>
          <a:p>
            <a:r>
              <a:rPr lang="ru-RU" sz="2000" dirty="0" smtClean="0">
                <a:hlinkClick r:id="rId4"/>
              </a:rPr>
              <a:t>http://bt-lady.com.ua/</a:t>
            </a:r>
            <a:r>
              <a:rPr lang="ru-RU" sz="2000" dirty="0" smtClean="0"/>
              <a:t> обоняние кошек.</a:t>
            </a:r>
          </a:p>
          <a:p>
            <a:r>
              <a:rPr lang="ru-RU" dirty="0" smtClean="0">
                <a:hlinkClick r:id="rId5"/>
              </a:rPr>
              <a:t>http://www.gotovim.ru/library/fastfood/veget.sht</a:t>
            </a:r>
            <a:r>
              <a:rPr lang="ru-RU" dirty="0" smtClean="0"/>
              <a:t> орган обоняния.</a:t>
            </a:r>
          </a:p>
          <a:p>
            <a:r>
              <a:rPr lang="en-US" dirty="0" smtClean="0">
                <a:hlinkClick r:id="rId6"/>
              </a:rPr>
              <a:t>http</a:t>
            </a:r>
            <a:r>
              <a:rPr lang="ru-RU" dirty="0" smtClean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</a:t>
            </a:r>
            <a:r>
              <a:rPr lang="ru-RU" dirty="0" smtClean="0">
                <a:hlinkClick r:id="rId6"/>
              </a:rPr>
              <a:t>.</a:t>
            </a:r>
            <a:r>
              <a:rPr lang="en-US" dirty="0" err="1" smtClean="0">
                <a:hlinkClick r:id="rId6"/>
              </a:rPr>
              <a:t>orenbest</a:t>
            </a:r>
            <a:r>
              <a:rPr lang="ru-RU" dirty="0" smtClean="0">
                <a:hlinkClick r:id="rId6"/>
              </a:rPr>
              <a:t>.</a:t>
            </a:r>
            <a:r>
              <a:rPr lang="en-US" dirty="0" err="1" smtClean="0">
                <a:hlinkClick r:id="rId6"/>
              </a:rPr>
              <a:t>ru</a:t>
            </a:r>
            <a:r>
              <a:rPr lang="ru-RU" dirty="0" smtClean="0"/>
              <a:t> орган зрения ребенка.</a:t>
            </a:r>
          </a:p>
          <a:p>
            <a:r>
              <a:rPr lang="en-US" dirty="0" smtClean="0">
                <a:hlinkClick r:id="rId7"/>
              </a:rPr>
              <a:t>http</a:t>
            </a:r>
            <a:r>
              <a:rPr lang="ru-RU" dirty="0" smtClean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www</a:t>
            </a:r>
            <a:r>
              <a:rPr lang="ru-RU" dirty="0" smtClean="0">
                <a:hlinkClick r:id="rId7"/>
              </a:rPr>
              <a:t>.</a:t>
            </a:r>
            <a:r>
              <a:rPr lang="en-US" dirty="0" err="1" smtClean="0">
                <a:hlinkClick r:id="rId7"/>
              </a:rPr>
              <a:t>gazeta</a:t>
            </a:r>
            <a:r>
              <a:rPr lang="ru-RU" dirty="0" smtClean="0">
                <a:hlinkClick r:id="rId7"/>
              </a:rPr>
              <a:t>.</a:t>
            </a:r>
            <a:r>
              <a:rPr lang="en-US" dirty="0" err="1" smtClean="0">
                <a:hlinkClick r:id="rId7"/>
              </a:rPr>
              <a:t>ru</a:t>
            </a:r>
            <a:r>
              <a:rPr lang="ru-RU" dirty="0" smtClean="0"/>
              <a:t> рецепторы органов чувств – фото.</a:t>
            </a:r>
          </a:p>
          <a:p>
            <a:r>
              <a:rPr lang="en-US" dirty="0" smtClean="0">
                <a:hlinkClick r:id="rId3"/>
              </a:rPr>
              <a:t>http://www.posm.ru</a:t>
            </a:r>
            <a:r>
              <a:rPr lang="en-US" dirty="0" smtClean="0"/>
              <a:t> </a:t>
            </a:r>
            <a:r>
              <a:rPr lang="en-US" dirty="0" err="1" smtClean="0"/>
              <a:t>орган</a:t>
            </a:r>
            <a:r>
              <a:rPr lang="en-US" dirty="0" smtClean="0"/>
              <a:t> </a:t>
            </a:r>
            <a:r>
              <a:rPr lang="en-US" dirty="0" err="1" smtClean="0"/>
              <a:t>вку</a:t>
            </a:r>
            <a:r>
              <a:rPr lang="en-US" dirty="0" smtClean="0"/>
              <a:t> </a:t>
            </a:r>
            <a:r>
              <a:rPr lang="ru-RU" dirty="0" err="1" smtClean="0"/>
              <a:t>w.vokrugsveta.ru</a:t>
            </a:r>
            <a:endParaRPr lang="ru-RU" dirty="0" smtClean="0"/>
          </a:p>
          <a:p>
            <a:r>
              <a:rPr lang="ru-RU" dirty="0" smtClean="0"/>
              <a:t>http://www.posm.ru</a:t>
            </a:r>
          </a:p>
          <a:p>
            <a:r>
              <a:rPr lang="ru-RU" dirty="0" smtClean="0"/>
              <a:t>http://selnov.ru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200" y="2133600"/>
            <a:ext cx="7467600" cy="2066924"/>
          </a:xfrm>
          <a:prstGeom prst="rect">
            <a:avLst/>
          </a:prstGeom>
          <a:solidFill>
            <a:srgbClr val="00B0F0"/>
          </a:solidFill>
        </p:spPr>
        <p:txBody>
          <a:bodyPr wrap="none">
            <a:prstTxWarp prst="textInflate">
              <a:avLst>
                <a:gd name="adj" fmla="val 20000"/>
              </a:avLst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вопрос 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как познать мир?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696200" cy="838200"/>
          </a:xfrm>
          <a:solidFill>
            <a:schemeClr val="bg2">
              <a:lumMod val="20000"/>
              <a:lumOff val="80000"/>
            </a:schemeClr>
          </a:solidFill>
        </p:spPr>
        <p:txBody>
          <a:bodyPr numCol="1">
            <a:prstTxWarp prst="textWave1">
              <a:avLst>
                <a:gd name="adj1" fmla="val 12500"/>
                <a:gd name="adj2" fmla="val -178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Знаете</a:t>
            </a:r>
            <a:r>
              <a:rPr lang="en-US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ли Вы, что: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195" name="Текст 3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620000" cy="5486400"/>
          </a:xfrm>
        </p:spPr>
        <p:txBody>
          <a:bodyPr/>
          <a:lstStyle/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r>
              <a:rPr lang="ru-RU" dirty="0" smtClean="0">
                <a:solidFill>
                  <a:srgbClr val="B95C00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1. Умеют ли глаза фотографировать</a:t>
            </a:r>
            <a:r>
              <a:rPr lang="ru-RU" sz="2000" b="1" dirty="0" smtClean="0">
                <a:solidFill>
                  <a:schemeClr val="tx1"/>
                </a:solidFill>
              </a:rPr>
              <a:t>?</a:t>
            </a: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               </a:t>
            </a: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2.   Зачем человеку нужен нос?</a:t>
            </a: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3. Восприятие окружающего мира – какое оно?</a:t>
            </a: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4.Как влияет на нашу жизнь вкус?</a:t>
            </a:r>
          </a:p>
          <a:p>
            <a:pPr marL="73025" marR="0" eaLnBrk="1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722313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5.Мир звуков- что, как и почему?.</a:t>
            </a:r>
          </a:p>
        </p:txBody>
      </p:sp>
      <p:pic>
        <p:nvPicPr>
          <p:cNvPr id="3074" name="Picture 2" descr="C:\Documents and Settings\ученик\Рабочий стол\ИКТ 15.06\Щербакова Л.А\Новая папка\%D0%9E%D1%80%D0%B3%D0%B0%D0%BD-%D0%B7%D1%80%D0%B5%D0%BD%D0%B8%D1%8F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524000"/>
            <a:ext cx="403860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2. Зачем человеку нужен нос?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ученик\Рабочий стол\ИКТ 15.06\Щербакова Л.А\Новая папка\%D0%9E%D1%80%D0%B3%D0%B0%D0%BD_%D0%BE%D0%B1%D0%BE%D0%BD%D1%8F%D0%BD%D0%B8%D1%8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838200"/>
            <a:ext cx="5029200" cy="356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3.Как влияет на нашу жизнь вкус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ученик\Рабочий стол\ИКТ 15.06\Щербакова Л.А\Новая папка\%D0%AF%D0%B7%D1%8B%D0%BA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1" y="1219200"/>
            <a:ext cx="5181600" cy="343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4. Мир </a:t>
            </a:r>
            <a:r>
              <a:rPr lang="ru-RU" b="1" dirty="0" err="1" smtClean="0"/>
              <a:t>звуков-что</a:t>
            </a:r>
            <a:r>
              <a:rPr lang="ru-RU" b="1" dirty="0" smtClean="0"/>
              <a:t>, как и почему?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ученик\Рабочий стол\ИКТ 15.06\Щербакова Л.А\Новая папка\%D0%9E%D1%80%D0%B3%D0%B0%D0%BD_%D1%81%D0%BB%D1%83%D1%85%D0%B02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762000"/>
            <a:ext cx="3962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848600" cy="1371600"/>
          </a:xfr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numCol="1">
            <a:prstTxWarp prst="textInflate">
              <a:avLst/>
            </a:prstTxWarp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Чтобы начать исследование вам необходимо: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00600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mtClean="0"/>
              <a:t> - разделиться на три группы; </a:t>
            </a:r>
          </a:p>
          <a:p>
            <a:pPr marL="265176" indent="-265176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ru-RU" smtClean="0"/>
              <a:t> - обсудить в группах план ваших действий (в ходе работы его можно и надо корректировать);</a:t>
            </a:r>
          </a:p>
          <a:p>
            <a:pPr marL="265176" indent="-265176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15000"/>
              <a:buFontTx/>
              <a:buNone/>
              <a:defRPr/>
            </a:pPr>
            <a:r>
              <a:rPr lang="ru-RU" smtClean="0"/>
              <a:t> - наметить сроки для проведения исследований, поиска необходимой информации в Интернете, консультаций для анализа и оценивания готовых результатов, взаимопомощи, оформления работ для их презентации;</a:t>
            </a:r>
          </a:p>
          <a:p>
            <a:pPr marL="265176" indent="-265176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115000"/>
              <a:buFontTx/>
              <a:buNone/>
              <a:defRPr/>
            </a:pPr>
            <a:r>
              <a:rPr lang="ru-RU" smtClean="0"/>
              <a:t> - условиться о способах взаимодействия, общения, оперативной помощи друг другу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</p:spPr>
        <p:txBody>
          <a:bodyPr/>
          <a:lstStyle/>
          <a:p>
            <a:pPr eaLnBrk="1" hangingPunct="1"/>
            <a:r>
              <a:rPr lang="ru-RU" b="1" dirty="0" smtClean="0"/>
              <a:t>Звуковая колыбель.</a:t>
            </a:r>
          </a:p>
          <a:p>
            <a:pPr eaLnBrk="1" hangingPunct="1"/>
            <a:r>
              <a:rPr lang="ru-RU" b="1" dirty="0" smtClean="0"/>
              <a:t>Дальнозоркие очи.</a:t>
            </a:r>
          </a:p>
          <a:p>
            <a:pPr eaLnBrk="1" hangingPunct="1"/>
            <a:r>
              <a:rPr lang="ru-RU" b="1" dirty="0" smtClean="0"/>
              <a:t>Восприятие мира.</a:t>
            </a:r>
          </a:p>
          <a:p>
            <a:pPr eaLnBrk="1" hangingPunct="1">
              <a:buNone/>
            </a:pP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0"/>
            <a:ext cx="4876800" cy="990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prstTxWarp prst="textIn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Название группы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Y:\ИКТ 20.04-05.05\Зебрева, Данилецкая\моя през\реклама\753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62400"/>
            <a:ext cx="1828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191000"/>
          </a:xfrm>
        </p:spPr>
        <p:txBody>
          <a:bodyPr/>
          <a:lstStyle/>
          <a:p>
            <a:pPr eaLnBrk="1" hangingPunct="1"/>
            <a:r>
              <a:rPr lang="ru-RU" dirty="0" smtClean="0"/>
              <a:t>провести анкетирование «Как познать мир?» и обработку анкет;</a:t>
            </a:r>
          </a:p>
          <a:p>
            <a:pPr eaLnBrk="1" hangingPunct="1"/>
            <a:r>
              <a:rPr lang="ru-RU" dirty="0" smtClean="0"/>
              <a:t>изучить, какие заболевания связаны с органом обоняния;</a:t>
            </a:r>
          </a:p>
          <a:p>
            <a:pPr eaLnBrk="1" hangingPunct="1"/>
            <a:r>
              <a:rPr lang="ru-RU" dirty="0" smtClean="0"/>
              <a:t>как влияет нарушение носового дыхания на восприятие запаха?</a:t>
            </a:r>
          </a:p>
          <a:p>
            <a:pPr eaLnBrk="1" hangingPunct="1"/>
            <a:r>
              <a:rPr lang="ru-RU" dirty="0" smtClean="0"/>
              <a:t>сохраняется ли изображения на глазах?</a:t>
            </a:r>
          </a:p>
          <a:p>
            <a:pPr eaLnBrk="1" hangingPunct="1"/>
            <a:r>
              <a:rPr lang="ru-RU" dirty="0" smtClean="0"/>
              <a:t>почему мы плачем от лука?</a:t>
            </a:r>
          </a:p>
          <a:p>
            <a:pPr eaLnBrk="1" hangingPunct="1"/>
            <a:r>
              <a:rPr lang="ru-RU" dirty="0" smtClean="0"/>
              <a:t>Какие заболевания связаны с органом зрения и слуха?</a:t>
            </a:r>
          </a:p>
          <a:p>
            <a:pPr eaLnBrk="1" hangingPunct="1"/>
            <a:r>
              <a:rPr lang="ru-RU" dirty="0" smtClean="0"/>
              <a:t>Сделать </a:t>
            </a:r>
            <a:r>
              <a:rPr lang="ru-RU" dirty="0" err="1" smtClean="0"/>
              <a:t>призентации</a:t>
            </a:r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438400" y="304800"/>
            <a:ext cx="3886200" cy="923330"/>
          </a:xfrm>
          <a:prstGeom prst="rect">
            <a:avLst/>
          </a:prstGeom>
          <a:noFill/>
        </p:spPr>
        <p:txBody>
          <a:bodyPr wrap="none">
            <a:prstTxWarp prst="textInflateBottom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Социологи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445</TotalTime>
  <Words>360</Words>
  <Application>Microsoft Office PowerPoint</Application>
  <PresentationFormat>Экран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Тема проекта «Видим, чувствуем-значит живем!»</vt:lpstr>
      <vt:lpstr>Слайд 2</vt:lpstr>
      <vt:lpstr>Знаете ли Вы, что:</vt:lpstr>
      <vt:lpstr>2. Зачем человеку нужен нос?</vt:lpstr>
      <vt:lpstr>3.Как влияет на нашу жизнь вкус?</vt:lpstr>
      <vt:lpstr>4. Мир звуков-что, как и почему?</vt:lpstr>
      <vt:lpstr>Чтобы начать исследование вам необходимо:</vt:lpstr>
      <vt:lpstr>Слайд 8</vt:lpstr>
      <vt:lpstr>Слайд 9</vt:lpstr>
      <vt:lpstr>          Используемые ресурсы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ученик</cp:lastModifiedBy>
  <cp:revision>65</cp:revision>
  <cp:lastPrinted>1601-01-01T00:00:00Z</cp:lastPrinted>
  <dcterms:created xsi:type="dcterms:W3CDTF">1601-01-01T00:00:00Z</dcterms:created>
  <dcterms:modified xsi:type="dcterms:W3CDTF">2011-06-16T07:07:57Z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