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4" autoAdjust="0"/>
  </p:normalViewPr>
  <p:slideViewPr>
    <p:cSldViewPr>
      <p:cViewPr>
        <p:scale>
          <a:sx n="66" d="100"/>
          <a:sy n="66" d="100"/>
        </p:scale>
        <p:origin x="-63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E7415-9BE8-462B-92B5-A3310DDB9434}" type="datetimeFigureOut">
              <a:rPr lang="ru-RU" smtClean="0"/>
              <a:t>16.02.2011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4DD29-7776-487C-86A4-48927139A1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4DD29-7776-487C-86A4-48927139A14F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3E5FD2-3054-4AC1-A31A-8FA5F975757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A04B22-E08D-4C29-BF67-A75F899327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Информационно-справочные документы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tx1"/>
                </a:solidFill>
                <a:effectLst/>
              </a:rPr>
              <a:t>Тема урока: </a:t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>«Докладная записка»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15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Информационно-справочные документы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1470025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tx1"/>
                </a:solidFill>
                <a:effectLst/>
              </a:rPr>
              <a:t>Докладная записка – 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>документ, адресованный руководству и излагающих какой-либо вопрос с выводами и предложениями составителя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56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Информационно-справочные документы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24" y="980727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докладной записке может быть информация по следующим вопросам: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24" y="51571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Информация  документа либо принимается руководителем к сведению, либо побуждает его к определенным действиям.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724" y="2365722"/>
            <a:ext cx="91402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 о </a:t>
            </a:r>
            <a:r>
              <a:rPr lang="ru-RU" sz="3200" b="1" dirty="0"/>
              <a:t>сложившейся ситуации; </a:t>
            </a:r>
            <a:endParaRPr lang="ru-RU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/>
              <a:t> </a:t>
            </a:r>
            <a:r>
              <a:rPr lang="ru-RU" sz="3200" b="1" dirty="0" smtClean="0"/>
              <a:t>явлениях </a:t>
            </a:r>
            <a:r>
              <a:rPr lang="ru-RU" sz="3200" b="1" dirty="0"/>
              <a:t>и фактах, имеющих место</a:t>
            </a:r>
            <a:r>
              <a:rPr lang="ru-RU" sz="3200" b="1" dirty="0" smtClean="0"/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/>
              <a:t> </a:t>
            </a:r>
            <a:r>
              <a:rPr lang="ru-RU" sz="3200" b="1" dirty="0" smtClean="0"/>
              <a:t>выполненной </a:t>
            </a:r>
            <a:r>
              <a:rPr lang="ru-RU" sz="3200" b="1" dirty="0"/>
              <a:t>работе</a:t>
            </a:r>
            <a:r>
              <a:rPr lang="ru-RU" sz="3200" b="1" dirty="0" smtClean="0"/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/>
              <a:t> </a:t>
            </a:r>
            <a:r>
              <a:rPr lang="ru-RU" sz="3200" b="1" dirty="0" smtClean="0"/>
              <a:t>сделанных </a:t>
            </a:r>
            <a:r>
              <a:rPr lang="ru-RU" sz="3200" b="1" dirty="0"/>
              <a:t>выводах</a:t>
            </a:r>
            <a:r>
              <a:rPr lang="ru-RU" sz="3200" b="1" dirty="0" smtClean="0"/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/>
              <a:t> </a:t>
            </a:r>
            <a:r>
              <a:rPr lang="ru-RU" sz="3200" b="1" dirty="0" smtClean="0"/>
              <a:t>предложениях</a:t>
            </a:r>
            <a:r>
              <a:rPr lang="ru-RU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4071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Информационно-справочные документы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8072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Докладные записки подразделяются по содержанию</a:t>
            </a:r>
            <a:br>
              <a:rPr lang="ru-RU" sz="2800" dirty="0" smtClean="0"/>
            </a:br>
            <a:endParaRPr lang="ru-RU" sz="28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403648" y="1642447"/>
            <a:ext cx="1512168" cy="1066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27984" y="1599619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24128" y="1642447"/>
            <a:ext cx="15841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9552" y="275174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Инициативные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275174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Информационные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27453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Отчетные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429000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Инициативные докладные записки составляются по личной инициативе составителя с целью побуждения адресата к принятию определенных решений. Текст делится на две части: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Констатирующую, или описательную, в которой описывается ситуация или излагаются имеющиеся факты (обычно негативные)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Изложение выводов и предложений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475908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Информационные докладные записки составляются регулярно, например, еженедельно или ежемесячно, чаще всего по указанию руководителя. Они содержат информацию о ходе работы, о деталях или методах выполнения работы.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573325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Отчетные докладные записки информируют о завершении работы, её этапа, выполнении указаний, распоряжений.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63015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Информационно-справочные документы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8072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Докладные записки в зависимости от местонахождения адресата делят на:</a:t>
            </a:r>
            <a:br>
              <a:rPr lang="ru-RU" sz="2800" dirty="0" smtClean="0"/>
            </a:br>
            <a:endParaRPr lang="ru-RU" sz="2800" dirty="0"/>
          </a:p>
        </p:txBody>
      </p:sp>
      <p:cxnSp>
        <p:nvCxnSpPr>
          <p:cNvPr id="8" name="Прямая со стрелкой 7"/>
          <p:cNvCxnSpPr>
            <a:endCxn id="13" idx="0"/>
          </p:cNvCxnSpPr>
          <p:nvPr/>
        </p:nvCxnSpPr>
        <p:spPr>
          <a:xfrm flipH="1">
            <a:off x="1865592" y="1916832"/>
            <a:ext cx="690184" cy="926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15" idx="0"/>
          </p:cNvCxnSpPr>
          <p:nvPr/>
        </p:nvCxnSpPr>
        <p:spPr>
          <a:xfrm>
            <a:off x="6084168" y="1916832"/>
            <a:ext cx="1061864" cy="828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75408" y="2843644"/>
            <a:ext cx="1380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Внешние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362818" y="2745304"/>
            <a:ext cx="156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Внутренние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212976"/>
            <a:ext cx="3995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 smtClean="0"/>
              <a:t>Докладная записка адресована руководителю вышестоящей организации. Оформляется на бланке организации машинописным способом в 2-х экз.(1-й – адресату, 2-й – в дело). Подписывает руководитель учреждения или руководитель структурного подразделения.</a:t>
            </a:r>
          </a:p>
          <a:p>
            <a:pPr algn="ctr">
              <a:lnSpc>
                <a:spcPct val="150000"/>
              </a:lnSpc>
            </a:pP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2080" y="3212976"/>
            <a:ext cx="3707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/>
              <a:t>Докладная записка, адресованная руководителю учреждения или структурного подразделения. На обычном листе бумаги рукописным способом. Адресована руководителю  организации или структурного подразделения, подписывает сам составитель.</a:t>
            </a:r>
          </a:p>
        </p:txBody>
      </p:sp>
    </p:spTree>
    <p:extLst>
      <p:ext uri="{BB962C8B-B14F-4D97-AF65-F5344CB8AC3E}">
        <p14:creationId xmlns:p14="http://schemas.microsoft.com/office/powerpoint/2010/main" xmlns="" val="270598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Информационно-справочные документы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Реквизиты докладной записки:</a:t>
            </a:r>
            <a:endParaRPr lang="ru-RU" sz="2800" dirty="0"/>
          </a:p>
        </p:txBody>
      </p:sp>
      <p:cxnSp>
        <p:nvCxnSpPr>
          <p:cNvPr id="8" name="Прямая со стрелкой 7"/>
          <p:cNvCxnSpPr>
            <a:endCxn id="13" idx="0"/>
          </p:cNvCxnSpPr>
          <p:nvPr/>
        </p:nvCxnSpPr>
        <p:spPr>
          <a:xfrm flipH="1">
            <a:off x="2051720" y="1642446"/>
            <a:ext cx="866800" cy="960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15" idx="0"/>
          </p:cNvCxnSpPr>
          <p:nvPr/>
        </p:nvCxnSpPr>
        <p:spPr>
          <a:xfrm>
            <a:off x="5724128" y="1642447"/>
            <a:ext cx="972108" cy="960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75656" y="26031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Внешние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940152" y="26031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Внутренние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179828"/>
            <a:ext cx="449999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Наименование организации – автора документа;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Наименование вида документа;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Дата;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Индекс;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Место составления;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Адресат;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Заголовок к тексту;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Текст;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Отметка о наличии приложения (если необходимо);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Подпись;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Отметка об исполнении и направлении документа в дело.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526160" y="31461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Адресат – наименование должности, инициалы, фамилия (в Дат. падеже);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Адресант – должность, фамилия, инициалы (в Род. падеже, предлог «От» не пишется;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Наименование вида документа;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Текст;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Отметка о наличии приложения (если необходимо);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Дата;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Подпись.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sz="14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19913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000"/>
                            </p:stCondLst>
                            <p:childTnLst>
                              <p:par>
                                <p:cTn id="9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5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  <p:bldP spid="16" grpId="0" build="p"/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7" y="0"/>
            <a:ext cx="610465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2690"/>
            <a:ext cx="7137400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012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</TotalTime>
  <Words>357</Words>
  <Application>Microsoft Office PowerPoint</Application>
  <PresentationFormat>Экран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Тема урока:  «Докладная записка»</vt:lpstr>
      <vt:lpstr>Докладная записка – документ, адресованный руководству и излагающих какой-либо вопрос с выводами и предложениями составителя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Докладная записка</dc:title>
  <dc:creator>Admin</dc:creator>
  <cp:lastModifiedBy>LICEY</cp:lastModifiedBy>
  <cp:revision>17</cp:revision>
  <dcterms:created xsi:type="dcterms:W3CDTF">2011-01-27T11:05:19Z</dcterms:created>
  <dcterms:modified xsi:type="dcterms:W3CDTF">2011-02-16T07:33:15Z</dcterms:modified>
</cp:coreProperties>
</file>