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1" r:id="rId3"/>
    <p:sldId id="279" r:id="rId4"/>
    <p:sldId id="276" r:id="rId5"/>
    <p:sldId id="292" r:id="rId6"/>
    <p:sldId id="301" r:id="rId7"/>
    <p:sldId id="298" r:id="rId8"/>
    <p:sldId id="302" r:id="rId9"/>
    <p:sldId id="303" r:id="rId10"/>
    <p:sldId id="304" r:id="rId11"/>
    <p:sldId id="305" r:id="rId12"/>
    <p:sldId id="280" r:id="rId13"/>
    <p:sldId id="281" r:id="rId14"/>
    <p:sldId id="282" r:id="rId15"/>
    <p:sldId id="283" r:id="rId16"/>
    <p:sldId id="297" r:id="rId17"/>
    <p:sldId id="299" r:id="rId18"/>
    <p:sldId id="284" r:id="rId19"/>
    <p:sldId id="285" r:id="rId20"/>
    <p:sldId id="286" r:id="rId21"/>
    <p:sldId id="289" r:id="rId22"/>
    <p:sldId id="288" r:id="rId23"/>
    <p:sldId id="300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4B61DC-2FD5-4391-BF37-29021B32D824}" type="datetimeFigureOut">
              <a:rPr lang="ru-RU" smtClean="0"/>
              <a:pPr/>
              <a:t>05.06.2011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148CBC-30DE-4AA8-A88A-FD6FDF6C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4509120"/>
            <a:ext cx="4462264" cy="1296144"/>
          </a:xfrm>
        </p:spPr>
        <p:txBody>
          <a:bodyPr>
            <a:normAutofit fontScale="90000"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200" b="1" kern="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700" b="1" kern="0" dirty="0" smtClean="0">
                <a:solidFill>
                  <a:schemeClr val="tx1"/>
                </a:solidFill>
              </a:rPr>
              <a:t>Малюгина Л. А.</a:t>
            </a:r>
            <a:r>
              <a:rPr lang="ru-RU" sz="2700" b="1" dirty="0" smtClean="0">
                <a:solidFill>
                  <a:srgbClr val="800000"/>
                </a:solidFill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</a:rPr>
              <a:t/>
            </a:r>
            <a:br>
              <a:rPr lang="ru-RU" sz="2200" b="1" dirty="0" smtClean="0">
                <a:solidFill>
                  <a:srgbClr val="80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МОШИ  «Ляминская СОШИ»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98160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«Творчество 10-11»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924944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077344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4051176" cy="88265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Денисова надежда (12 лет)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«яблоко»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(вышивка бисером)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ru-RU" sz="5800" dirty="0" smtClean="0">
                <a:solidFill>
                  <a:schemeClr val="tx1"/>
                </a:solidFill>
              </a:rPr>
              <a:t>«Земляника»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(вышивка бисером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C19002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72327"/>
            <a:ext cx="3888431" cy="3589321"/>
          </a:xfrm>
        </p:spPr>
      </p:pic>
      <p:pic>
        <p:nvPicPr>
          <p:cNvPr id="8" name="Содержимое 7" descr="PC190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5" y="1645117"/>
            <a:ext cx="3744416" cy="3534055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0" y="5445224"/>
            <a:ext cx="4051176" cy="882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Тайбина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александра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(13 лет)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</a:rPr>
              <a:t>Рынкова</a:t>
            </a:r>
            <a:r>
              <a:rPr lang="ru-RU" sz="1800" dirty="0" smtClean="0">
                <a:solidFill>
                  <a:schemeClr val="tx1"/>
                </a:solidFill>
              </a:rPr>
              <a:t>  анна (13 лет)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290556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«ваза»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Пряжа)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292241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 err="1" smtClean="0">
                <a:solidFill>
                  <a:schemeClr val="tx1"/>
                </a:solidFill>
              </a:rPr>
              <a:t>тучан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(ткань, бисер)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Фото00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024336" cy="4032448"/>
          </a:xfrm>
        </p:spPr>
      </p:pic>
      <p:pic>
        <p:nvPicPr>
          <p:cNvPr id="9" name="Содержимое 8" descr="P213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384376" cy="40290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«гайтан»</a:t>
            </a:r>
            <a:br>
              <a:rPr lang="ru-RU" dirty="0" smtClean="0"/>
            </a:br>
            <a:r>
              <a:rPr lang="ru-RU" sz="2200" dirty="0" smtClean="0"/>
              <a:t>(бисер)</a:t>
            </a:r>
            <a:endParaRPr lang="ru-RU" sz="2200" dirty="0"/>
          </a:p>
        </p:txBody>
      </p:sp>
      <p:pic>
        <p:nvPicPr>
          <p:cNvPr id="4" name="Содержимое 3" descr="P215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408712" cy="414849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58924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Гарнитур</a:t>
            </a:r>
            <a:r>
              <a:rPr lang="ru-RU" dirty="0" smtClean="0"/>
              <a:t> «</a:t>
            </a:r>
            <a:r>
              <a:rPr lang="ru-RU" dirty="0" err="1" smtClean="0"/>
              <a:t>крабики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200" dirty="0" smtClean="0"/>
              <a:t>(бисер)</a:t>
            </a:r>
            <a:endParaRPr lang="ru-RU" sz="2200" dirty="0"/>
          </a:p>
        </p:txBody>
      </p:sp>
      <p:pic>
        <p:nvPicPr>
          <p:cNvPr id="4" name="Содержимое 3" descr="P215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4248472" cy="433350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661248"/>
            <a:ext cx="807524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Салфетка </a:t>
            </a:r>
            <a:r>
              <a:rPr lang="ru-RU" sz="3200" dirty="0" smtClean="0"/>
              <a:t>«вальс цветов»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(вышивка ришелье)</a:t>
            </a:r>
            <a:endParaRPr lang="ru-RU" sz="2000" dirty="0"/>
          </a:p>
        </p:txBody>
      </p:sp>
      <p:pic>
        <p:nvPicPr>
          <p:cNvPr id="4" name="Содержимое 3" descr="P520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7077" y="1556792"/>
            <a:ext cx="6597292" cy="390241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589240"/>
            <a:ext cx="807524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Салфетка </a:t>
            </a:r>
            <a:r>
              <a:rPr lang="ru-RU" sz="3200" dirty="0" smtClean="0"/>
              <a:t>«подснежники»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(вышивка ришелье)</a:t>
            </a:r>
            <a:endParaRPr lang="ru-RU" sz="2000" dirty="0"/>
          </a:p>
        </p:txBody>
      </p:sp>
      <p:pic>
        <p:nvPicPr>
          <p:cNvPr id="4" name="Содержимое 3" descr="P520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760640" cy="432047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661248"/>
            <a:ext cx="793122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456384" cy="19442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Шторка</a:t>
            </a:r>
            <a:br>
              <a:rPr lang="ru-RU" sz="3200" dirty="0" smtClean="0"/>
            </a:br>
            <a:r>
              <a:rPr lang="ru-RU" sz="2000" dirty="0" smtClean="0"/>
              <a:t>(вышивка ришелье)</a:t>
            </a:r>
            <a:endParaRPr lang="ru-RU" sz="2000" dirty="0"/>
          </a:p>
        </p:txBody>
      </p:sp>
      <p:pic>
        <p:nvPicPr>
          <p:cNvPr id="4" name="Содержимое 3" descr="P5200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40240"/>
            <a:ext cx="4896544" cy="613525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5445224"/>
            <a:ext cx="381642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Салфетка</a:t>
            </a:r>
            <a:br>
              <a:rPr lang="ru-RU" dirty="0" smtClean="0"/>
            </a:br>
            <a:r>
              <a:rPr lang="ru-RU" sz="2200" dirty="0" smtClean="0"/>
              <a:t>(вышивка-ришелье, крестик)</a:t>
            </a:r>
            <a:endParaRPr lang="ru-RU" sz="2200" dirty="0"/>
          </a:p>
        </p:txBody>
      </p:sp>
      <p:pic>
        <p:nvPicPr>
          <p:cNvPr id="4" name="Содержимое 3" descr="Фото0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4089242" cy="432048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58924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Тайбина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александра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(13 лет),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Салфетка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/>
              <a:t>(крючок)</a:t>
            </a:r>
            <a:endParaRPr lang="ru-RU" sz="2200" dirty="0"/>
          </a:p>
        </p:txBody>
      </p:sp>
      <p:pic>
        <p:nvPicPr>
          <p:cNvPr id="4" name="Содержимое 3" descr="PA22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048672" cy="453650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805264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Салфетка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/>
              <a:t>(крючок)</a:t>
            </a:r>
            <a:endParaRPr lang="ru-RU" sz="2200" dirty="0"/>
          </a:p>
        </p:txBody>
      </p:sp>
      <p:pic>
        <p:nvPicPr>
          <p:cNvPr id="4" name="Содержимое 3" descr="PA22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112568" cy="432701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661248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555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«веселые клоуны»</a:t>
            </a:r>
            <a:br>
              <a:rPr lang="ru-RU" sz="3200" dirty="0" smtClean="0"/>
            </a:br>
            <a:r>
              <a:rPr lang="ru-RU" sz="2000" dirty="0" smtClean="0"/>
              <a:t> </a:t>
            </a:r>
            <a:r>
              <a:rPr lang="ru-RU" sz="2200" dirty="0" smtClean="0"/>
              <a:t>(</a:t>
            </a:r>
            <a:r>
              <a:rPr lang="ru-RU" sz="2000" dirty="0" smtClean="0"/>
              <a:t>ткань, синтепон)</a:t>
            </a:r>
            <a:endParaRPr lang="ru-RU" sz="3200" dirty="0"/>
          </a:p>
        </p:txBody>
      </p:sp>
      <p:pic>
        <p:nvPicPr>
          <p:cNvPr id="4" name="Содержимое 3" descr="Фото0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96753"/>
            <a:ext cx="3534392" cy="446449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5589240"/>
            <a:ext cx="7632848" cy="9555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Тайбина</a:t>
            </a:r>
            <a:r>
              <a:rPr lang="ru-RU" sz="1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Александра-5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1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Рынкова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вика-5 </a:t>
            </a:r>
            <a:r>
              <a:rPr kumimoji="0" lang="ru-RU" sz="1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0275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«Шкатулка в подарок»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(плетение из бумаги)</a:t>
            </a:r>
            <a:endParaRPr lang="ru-RU" sz="2000" dirty="0"/>
          </a:p>
        </p:txBody>
      </p:sp>
      <p:pic>
        <p:nvPicPr>
          <p:cNvPr id="4" name="Содержимое 3" descr="Фото0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502952" cy="412721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58924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33256"/>
            <a:ext cx="6984776" cy="88265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</a:rPr>
              <a:t>Тайбина</a:t>
            </a:r>
            <a:r>
              <a:rPr lang="ru-RU" sz="1800" dirty="0" smtClean="0">
                <a:solidFill>
                  <a:schemeClr val="tx1"/>
                </a:solidFill>
              </a:rPr>
              <a:t>  а </a:t>
            </a:r>
            <a:r>
              <a:rPr lang="ru-RU" sz="1800" dirty="0" err="1" smtClean="0">
                <a:solidFill>
                  <a:schemeClr val="tx1"/>
                </a:solidFill>
              </a:rPr>
              <a:t>лександра</a:t>
            </a:r>
            <a:r>
              <a:rPr lang="ru-RU" sz="1800" dirty="0" smtClean="0">
                <a:solidFill>
                  <a:schemeClr val="tx1"/>
                </a:solidFill>
              </a:rPr>
              <a:t> (13 лет)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290556" cy="63976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«ваза»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(Плетение из бумаги)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292241" cy="63976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«копилка»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(Плетение из бумаги)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Фото01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456384" cy="4608512"/>
          </a:xfrm>
        </p:spPr>
      </p:pic>
      <p:pic>
        <p:nvPicPr>
          <p:cNvPr id="8" name="Содержимое 7" descr="Фото05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052736"/>
            <a:ext cx="3531720" cy="44882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«Шкатулка для рукодельницы»</a:t>
            </a:r>
            <a:br>
              <a:rPr lang="ru-RU" sz="3200" dirty="0" smtClean="0"/>
            </a:br>
            <a:r>
              <a:rPr lang="ru-RU" sz="2000" dirty="0" smtClean="0"/>
              <a:t>(плетение из бумаги)</a:t>
            </a:r>
            <a:endParaRPr lang="ru-RU" sz="2000" dirty="0"/>
          </a:p>
        </p:txBody>
      </p:sp>
      <p:pic>
        <p:nvPicPr>
          <p:cNvPr id="5" name="Содержимое 4" descr="Фото0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696744" cy="4334946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661248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555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Корзинка</a:t>
            </a:r>
            <a:br>
              <a:rPr lang="ru-RU" sz="3200" dirty="0" smtClean="0"/>
            </a:br>
            <a:r>
              <a:rPr lang="ru-RU" sz="2000" dirty="0" smtClean="0"/>
              <a:t>(плетение из бумаги)</a:t>
            </a:r>
            <a:endParaRPr lang="ru-RU" sz="3200" dirty="0"/>
          </a:p>
        </p:txBody>
      </p:sp>
      <p:pic>
        <p:nvPicPr>
          <p:cNvPr id="5" name="Содержимое 4" descr="P215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146891" cy="3528392"/>
          </a:xfrm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032448" cy="338437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301208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9555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Сувенир к 8 марта</a:t>
            </a:r>
            <a:br>
              <a:rPr lang="ru-RU" sz="3200" dirty="0" smtClean="0"/>
            </a:br>
            <a:r>
              <a:rPr lang="ru-RU" sz="2000" dirty="0" smtClean="0"/>
              <a:t>(плетение из бумаги)</a:t>
            </a:r>
            <a:endParaRPr lang="ru-RU" sz="3200" dirty="0"/>
          </a:p>
        </p:txBody>
      </p:sp>
      <p:pic>
        <p:nvPicPr>
          <p:cNvPr id="4" name="Содержимое 3" descr="Фото0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196752"/>
            <a:ext cx="3863772" cy="454928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589240"/>
            <a:ext cx="829126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Малюгина л.а.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88640"/>
            <a:ext cx="4290556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 smtClean="0">
                <a:solidFill>
                  <a:schemeClr val="tx1"/>
                </a:solidFill>
              </a:rPr>
              <a:t>туес»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(ткань-драп, бисер)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292241" cy="7578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шкатулка</a:t>
            </a:r>
            <a:r>
              <a:rPr lang="ru-RU" sz="3200" dirty="0" smtClean="0">
                <a:solidFill>
                  <a:schemeClr val="tx1"/>
                </a:solidFill>
              </a:rPr>
              <a:t>«осень»</a:t>
            </a:r>
          </a:p>
          <a:p>
            <a:pPr algn="ctr"/>
            <a:r>
              <a:rPr lang="ru-RU" sz="1900" dirty="0" smtClean="0">
                <a:solidFill>
                  <a:schemeClr val="tx1"/>
                </a:solidFill>
              </a:rPr>
              <a:t>Пряжа (крючок)</a:t>
            </a:r>
          </a:p>
          <a:p>
            <a:endParaRPr lang="ru-RU" sz="3200" dirty="0"/>
          </a:p>
        </p:txBody>
      </p:sp>
      <p:pic>
        <p:nvPicPr>
          <p:cNvPr id="7" name="Содержимое 6" descr="P21300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320482" cy="3240360"/>
          </a:xfrm>
        </p:spPr>
      </p:pic>
      <p:pic>
        <p:nvPicPr>
          <p:cNvPr id="8" name="Содержимое 7" descr="Фото01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384376" cy="4512501"/>
          </a:xfr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95536" y="4941168"/>
            <a:ext cx="4290556" cy="1080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Рынкова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анна (13 лет).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7962964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Сувенир</a:t>
            </a:r>
            <a:r>
              <a:rPr lang="ru-RU" sz="3200" dirty="0" smtClean="0">
                <a:solidFill>
                  <a:schemeClr val="tx1"/>
                </a:solidFill>
              </a:rPr>
              <a:t> «пасхальное яйцо»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(Бисер)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21300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9" y="1556792"/>
            <a:ext cx="3096344" cy="3676911"/>
          </a:xfrm>
        </p:spPr>
      </p:pic>
      <p:pic>
        <p:nvPicPr>
          <p:cNvPr id="8" name="Содержимое 7" descr="P21300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031913" cy="3600400"/>
          </a:xfrm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683568" y="5445224"/>
            <a:ext cx="7962964" cy="86409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Тайбина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александра</a:t>
            </a:r>
            <a:r>
              <a:rPr lang="ru-RU" dirty="0" smtClean="0">
                <a:solidFill>
                  <a:schemeClr val="tx1"/>
                </a:solidFill>
              </a:rPr>
              <a:t> – (13 лет).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Сувенир</a:t>
            </a:r>
            <a:r>
              <a:rPr lang="ru-RU" sz="3200" dirty="0" smtClean="0"/>
              <a:t> «пасхальное яйцо»</a:t>
            </a:r>
            <a:br>
              <a:rPr lang="ru-RU" sz="3200" dirty="0" smtClean="0"/>
            </a:br>
            <a:r>
              <a:rPr lang="ru-RU" sz="2000" dirty="0" smtClean="0"/>
              <a:t>бисер</a:t>
            </a:r>
            <a:endParaRPr lang="ru-RU" sz="3200" dirty="0"/>
          </a:p>
        </p:txBody>
      </p:sp>
      <p:pic>
        <p:nvPicPr>
          <p:cNvPr id="4" name="Содержимое 3" descr="P213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9"/>
            <a:ext cx="5040560" cy="384139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758408"/>
            <a:ext cx="8435280" cy="8389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Денисова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Надежда</a:t>
            </a:r>
            <a:r>
              <a:rPr lang="ru-RU" dirty="0" smtClean="0"/>
              <a:t>  (13 лет).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Л</a:t>
            </a:r>
            <a:r>
              <a:rPr lang="ru-RU" sz="1800" dirty="0" err="1" smtClean="0">
                <a:solidFill>
                  <a:schemeClr val="tx1"/>
                </a:solidFill>
              </a:rPr>
              <a:t>емпина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т</a:t>
            </a:r>
            <a:r>
              <a:rPr lang="ru-RU" sz="1800" dirty="0" err="1" smtClean="0">
                <a:solidFill>
                  <a:schemeClr val="tx1"/>
                </a:solidFill>
              </a:rPr>
              <a:t>атьяна</a:t>
            </a:r>
            <a:r>
              <a:rPr lang="ru-RU" sz="1800" dirty="0" smtClean="0">
                <a:solidFill>
                  <a:schemeClr val="tx1"/>
                </a:solidFill>
              </a:rPr>
              <a:t> (11 лет)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31640" y="476672"/>
            <a:ext cx="6669522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Сувенир </a:t>
            </a:r>
            <a:r>
              <a:rPr lang="ru-RU" sz="3200" dirty="0" smtClean="0">
                <a:solidFill>
                  <a:schemeClr val="tx1"/>
                </a:solidFill>
              </a:rPr>
              <a:t>«пасхальное яйцо»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бисер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21300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420382" cy="3024336"/>
          </a:xfrm>
        </p:spPr>
      </p:pic>
      <p:pic>
        <p:nvPicPr>
          <p:cNvPr id="8" name="Содержимое 7" descr="P2130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663662"/>
            <a:ext cx="3024336" cy="322235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«Осьминог»</a:t>
            </a:r>
            <a:br>
              <a:rPr lang="ru-RU" dirty="0" smtClean="0"/>
            </a:br>
            <a:r>
              <a:rPr lang="ru-RU" sz="2200" dirty="0" smtClean="0"/>
              <a:t>кол. Работа  (бисер)</a:t>
            </a:r>
            <a:endParaRPr lang="ru-RU" sz="2200" dirty="0"/>
          </a:p>
        </p:txBody>
      </p:sp>
      <p:pic>
        <p:nvPicPr>
          <p:cNvPr id="4" name="Содержимое 3" descr="Фото0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544615" cy="415846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58924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Рынкова</a:t>
            </a: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виктория (13 лет),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кобылина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екатерина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(11 лет), 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покачева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кристина</a:t>
            </a:r>
            <a:r>
              <a:rPr kumimoji="0" lang="ru-RU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(11 лет)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371656" cy="88265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Рынкова</a:t>
            </a:r>
            <a:r>
              <a:rPr lang="ru-RU" sz="1800" dirty="0" smtClean="0"/>
              <a:t>  виктория (13 лет), </a:t>
            </a:r>
            <a:r>
              <a:rPr lang="ru-RU" sz="1800" dirty="0" err="1" smtClean="0"/>
              <a:t>Велло</a:t>
            </a:r>
            <a:r>
              <a:rPr lang="ru-RU" sz="1800" dirty="0" smtClean="0"/>
              <a:t>  </a:t>
            </a:r>
            <a:r>
              <a:rPr lang="ru-RU" sz="1800" dirty="0" err="1" smtClean="0"/>
              <a:t>анастасия</a:t>
            </a:r>
            <a:r>
              <a:rPr lang="ru-RU" sz="1800" dirty="0" smtClean="0"/>
              <a:t> (11 лет),  </a:t>
            </a:r>
            <a:r>
              <a:rPr lang="ru-RU" sz="1800" dirty="0" err="1" smtClean="0"/>
              <a:t>лемпина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татьяна</a:t>
            </a:r>
            <a:r>
              <a:rPr lang="ru-RU" sz="1800" dirty="0" smtClean="0"/>
              <a:t> (11 лет)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290556" cy="86409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800" dirty="0" smtClean="0">
                <a:solidFill>
                  <a:schemeClr val="tx1"/>
                </a:solidFill>
              </a:rPr>
              <a:t>«сова»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Модульное оригами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332656"/>
            <a:ext cx="4292241" cy="79208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6700" dirty="0" smtClean="0">
                <a:solidFill>
                  <a:schemeClr val="tx1"/>
                </a:solidFill>
              </a:rPr>
              <a:t>«лебедь»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Модульное оригами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Фото01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8333" y="1316038"/>
            <a:ext cx="2956322" cy="3941762"/>
          </a:xfrm>
        </p:spPr>
      </p:pic>
      <p:pic>
        <p:nvPicPr>
          <p:cNvPr id="8" name="Содержимое 7" descr="Фото01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255580"/>
            <a:ext cx="2952328" cy="3936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3835152" cy="88265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Тайбина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аграфена</a:t>
            </a:r>
            <a:r>
              <a:rPr lang="ru-RU" sz="1800" dirty="0" smtClean="0"/>
              <a:t> (12 лет)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«Игольница»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(Ткань, бисер)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836712"/>
            <a:ext cx="4292241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Сувенир </a:t>
            </a:r>
            <a:r>
              <a:rPr lang="ru-RU" sz="3200" dirty="0" smtClean="0">
                <a:solidFill>
                  <a:schemeClr val="tx1"/>
                </a:solidFill>
              </a:rPr>
              <a:t>«башмак»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(плетение из бумаги)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Фото05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2956322" cy="3941762"/>
          </a:xfrm>
        </p:spPr>
      </p:pic>
      <p:pic>
        <p:nvPicPr>
          <p:cNvPr id="9" name="Содержимое 8" descr="Фото01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1" y="1484784"/>
            <a:ext cx="2970330" cy="3960440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16016" y="5517232"/>
            <a:ext cx="3835152" cy="882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Тайбина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александра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(13 лет)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428</TotalTime>
  <Words>301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Руководитель: Малюгина Л. А.  МОШИ  «Ляминская СОШИ» </vt:lpstr>
      <vt:lpstr>«веселые клоуны»  (ткань, синтепон)</vt:lpstr>
      <vt:lpstr>Слайд 3</vt:lpstr>
      <vt:lpstr>Слайд 4</vt:lpstr>
      <vt:lpstr>Сувенир «пасхальное яйцо» бисер</vt:lpstr>
      <vt:lpstr>Лемпина  татьяна (11 лет)</vt:lpstr>
      <vt:lpstr>«Осьминог» кол. Работа  (бисер)</vt:lpstr>
      <vt:lpstr>Рынкова  виктория (13 лет), Велло  анастасия (11 лет),  лемпина татьяна (11 лет)</vt:lpstr>
      <vt:lpstr>Тайбина аграфена (12 лет)</vt:lpstr>
      <vt:lpstr>Денисова надежда (12 лет)</vt:lpstr>
      <vt:lpstr>Рынкова  анна (13 лет)</vt:lpstr>
      <vt:lpstr>«гайтан» (бисер)</vt:lpstr>
      <vt:lpstr>Гарнитур «крабики» (бисер)</vt:lpstr>
      <vt:lpstr>Салфетка «вальс цветов» (вышивка ришелье)</vt:lpstr>
      <vt:lpstr>Салфетка «подснежники» (вышивка ришелье)</vt:lpstr>
      <vt:lpstr>Шторка (вышивка ришелье)</vt:lpstr>
      <vt:lpstr>Салфетка (вышивка-ришелье, крестик)</vt:lpstr>
      <vt:lpstr>Салфетка (крючок)</vt:lpstr>
      <vt:lpstr>Салфетка (крючок)</vt:lpstr>
      <vt:lpstr>«Шкатулка в подарок» (плетение из бумаги)</vt:lpstr>
      <vt:lpstr>Тайбина  а лександра (13 лет)</vt:lpstr>
      <vt:lpstr>«Шкатулка для рукодельницы» (плетение из бумаги)</vt:lpstr>
      <vt:lpstr>Корзинка (плетение из бумаги)</vt:lpstr>
      <vt:lpstr>Сувенир к 8 марта (плетение из бумаги)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Малюгина</dc:creator>
  <cp:lastModifiedBy>Малюгина</cp:lastModifiedBy>
  <cp:revision>47</cp:revision>
  <dcterms:created xsi:type="dcterms:W3CDTF">2011-05-30T14:45:37Z</dcterms:created>
  <dcterms:modified xsi:type="dcterms:W3CDTF">2011-06-05T16:37:24Z</dcterms:modified>
</cp:coreProperties>
</file>