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C3FB-FD45-4C86-8C47-92047EA40415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301B-DB75-4FAB-A0E2-563A1E90D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C3FB-FD45-4C86-8C47-92047EA40415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301B-DB75-4FAB-A0E2-563A1E90D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C3FB-FD45-4C86-8C47-92047EA40415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301B-DB75-4FAB-A0E2-563A1E90D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C3FB-FD45-4C86-8C47-92047EA40415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301B-DB75-4FAB-A0E2-563A1E90D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C3FB-FD45-4C86-8C47-92047EA40415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301B-DB75-4FAB-A0E2-563A1E90D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C3FB-FD45-4C86-8C47-92047EA40415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301B-DB75-4FAB-A0E2-563A1E90D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C3FB-FD45-4C86-8C47-92047EA40415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301B-DB75-4FAB-A0E2-563A1E90D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C3FB-FD45-4C86-8C47-92047EA40415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301B-DB75-4FAB-A0E2-563A1E90D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C3FB-FD45-4C86-8C47-92047EA40415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301B-DB75-4FAB-A0E2-563A1E90D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C3FB-FD45-4C86-8C47-92047EA40415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301B-DB75-4FAB-A0E2-563A1E90D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C3FB-FD45-4C86-8C47-92047EA40415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301B-DB75-4FAB-A0E2-563A1E90D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FC3FB-FD45-4C86-8C47-92047EA40415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301B-DB75-4FAB-A0E2-563A1E90D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00808"/>
            <a:ext cx="291790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259228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4437112"/>
            <a:ext cx="268829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0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412776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924944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779912" y="908720"/>
            <a:ext cx="16561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/>
              <a:t>&gt;</a:t>
            </a:r>
            <a:endParaRPr lang="ru-RU" sz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916832"/>
            <a:ext cx="275417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941168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36912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32656"/>
            <a:ext cx="21602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157192"/>
            <a:ext cx="21602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01008"/>
            <a:ext cx="22682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772816"/>
            <a:ext cx="22682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51920" y="908720"/>
            <a:ext cx="33843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/>
              <a:t>&lt;</a:t>
            </a:r>
            <a:endParaRPr lang="ru-RU" sz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2704382" cy="329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80928"/>
            <a:ext cx="1697702" cy="131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166980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157704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05064"/>
            <a:ext cx="176257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229200"/>
            <a:ext cx="185534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60148"/>
            <a:ext cx="1872208" cy="125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340768"/>
            <a:ext cx="19372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708920"/>
            <a:ext cx="2088232" cy="13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005064"/>
            <a:ext cx="19372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301208"/>
            <a:ext cx="193724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707904" y="908720"/>
            <a:ext cx="23762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/>
              <a:t>=</a:t>
            </a:r>
            <a:endParaRPr lang="ru-RU" sz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88840"/>
            <a:ext cx="365800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12976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941168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869160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212976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628800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16632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707904" y="908720"/>
            <a:ext cx="23762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/>
              <a:t>=</a:t>
            </a:r>
            <a:endParaRPr lang="ru-RU" sz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16832"/>
            <a:ext cx="3168352" cy="347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373216"/>
            <a:ext cx="134076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077072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08920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340768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129808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429000"/>
            <a:ext cx="1863824" cy="18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772816"/>
            <a:ext cx="1927448" cy="192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8864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851920" y="908720"/>
            <a:ext cx="33843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/>
              <a:t>&lt;</a:t>
            </a:r>
            <a:endParaRPr lang="ru-RU" sz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1" y="1340768"/>
            <a:ext cx="409983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77072"/>
            <a:ext cx="151284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852936"/>
            <a:ext cx="151284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160183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160183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301208"/>
            <a:ext cx="1656987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772816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76672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212976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779912" y="908720"/>
            <a:ext cx="16561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/>
              <a:t>&gt;</a:t>
            </a:r>
            <a:endParaRPr lang="ru-RU" sz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0"/>
            <a:ext cx="7163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2010-11-04T18:53:25Z</dcterms:created>
  <dcterms:modified xsi:type="dcterms:W3CDTF">2010-11-04T20:53:25Z</dcterms:modified>
</cp:coreProperties>
</file>