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2" r:id="rId3"/>
    <p:sldId id="261" r:id="rId4"/>
    <p:sldId id="263" r:id="rId5"/>
    <p:sldId id="264" r:id="rId6"/>
    <p:sldId id="256" r:id="rId7"/>
    <p:sldId id="265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4" autoAdjust="0"/>
    <p:restoredTop sz="94657" autoAdjust="0"/>
  </p:normalViewPr>
  <p:slideViewPr>
    <p:cSldViewPr>
      <p:cViewPr varScale="1">
        <p:scale>
          <a:sx n="95" d="100"/>
          <a:sy n="95" d="100"/>
        </p:scale>
        <p:origin x="-96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8C4AFB-6173-40DB-81A0-E4046605F7F9}" type="datetimeFigureOut">
              <a:rPr lang="ru-RU" smtClean="0"/>
              <a:t>03.03.2011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560025-03CA-4126-B4E9-9858B00B61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6571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4664"/>
            <a:ext cx="27363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2708920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Средь могуч.. </a:t>
            </a:r>
            <a:r>
              <a:rPr lang="ru-RU" sz="2000" dirty="0" err="1">
                <a:solidFill>
                  <a:srgbClr val="002060"/>
                </a:solidFill>
              </a:rPr>
              <a:t>д</a:t>
            </a:r>
            <a:r>
              <a:rPr lang="ru-RU" sz="2000" dirty="0" err="1" smtClean="0">
                <a:solidFill>
                  <a:srgbClr val="002060"/>
                </a:solidFill>
              </a:rPr>
              <a:t>ревн</a:t>
            </a:r>
            <a:r>
              <a:rPr lang="ru-RU" sz="2000" dirty="0" smtClean="0">
                <a:solidFill>
                  <a:srgbClr val="002060"/>
                </a:solidFill>
              </a:rPr>
              <a:t>.. бора,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Наделенный </a:t>
            </a:r>
            <a:r>
              <a:rPr lang="ru-RU" sz="2000" dirty="0" err="1" smtClean="0">
                <a:solidFill>
                  <a:srgbClr val="002060"/>
                </a:solidFill>
              </a:rPr>
              <a:t>лесн</a:t>
            </a:r>
            <a:r>
              <a:rPr lang="ru-RU" sz="2000" dirty="0" smtClean="0">
                <a:solidFill>
                  <a:srgbClr val="002060"/>
                </a:solidFill>
              </a:rPr>
              <a:t>.. </a:t>
            </a:r>
            <a:r>
              <a:rPr lang="ru-RU" sz="2000" dirty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расотой,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Родился наш приветлив.. </a:t>
            </a:r>
            <a:r>
              <a:rPr lang="ru-RU" sz="2000" dirty="0">
                <a:solidFill>
                  <a:srgbClr val="002060"/>
                </a:solidFill>
              </a:rPr>
              <a:t>г</a:t>
            </a:r>
            <a:r>
              <a:rPr lang="ru-RU" sz="2000" dirty="0" smtClean="0">
                <a:solidFill>
                  <a:srgbClr val="002060"/>
                </a:solidFill>
              </a:rPr>
              <a:t>ород,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Словно матерью вскормленный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                          Мстой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Для кого-нибудь пусть </a:t>
            </a:r>
            <a:r>
              <a:rPr lang="ru-RU" sz="2000" dirty="0" err="1" smtClean="0">
                <a:solidFill>
                  <a:srgbClr val="002060"/>
                </a:solidFill>
              </a:rPr>
              <a:t>неприметн</a:t>
            </a:r>
            <a:r>
              <a:rPr lang="ru-RU" sz="2000" dirty="0" smtClean="0">
                <a:solidFill>
                  <a:srgbClr val="002060"/>
                </a:solidFill>
              </a:rPr>
              <a:t>..,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Но для Родины - сын дорог..,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Мил.. сердцу, зелен.. и </a:t>
            </a:r>
            <a:r>
              <a:rPr lang="ru-RU" sz="2000" dirty="0" err="1" smtClean="0">
                <a:solidFill>
                  <a:srgbClr val="002060"/>
                </a:solidFill>
              </a:rPr>
              <a:t>светл</a:t>
            </a:r>
            <a:r>
              <a:rPr lang="ru-RU" sz="2000" dirty="0" smtClean="0">
                <a:solidFill>
                  <a:srgbClr val="002060"/>
                </a:solidFill>
              </a:rPr>
              <a:t>..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Он с </a:t>
            </a:r>
            <a:r>
              <a:rPr lang="ru-RU" sz="2000" dirty="0" err="1" smtClean="0">
                <a:solidFill>
                  <a:srgbClr val="002060"/>
                </a:solidFill>
              </a:rPr>
              <a:t>ажурн</a:t>
            </a:r>
            <a:r>
              <a:rPr lang="ru-RU" sz="2000" dirty="0" smtClean="0">
                <a:solidFill>
                  <a:srgbClr val="002060"/>
                </a:solidFill>
              </a:rPr>
              <a:t>.. мостом над рекой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1196752"/>
            <a:ext cx="7772400" cy="16561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Тема урока: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8280920" cy="21602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прилагательное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повторение)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1340768"/>
            <a:ext cx="7772400" cy="16561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Цели и задачи урока: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230425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-Повторить особенности имен прилагательных</a:t>
            </a:r>
          </a:p>
          <a:p>
            <a:pPr algn="l"/>
            <a:endParaRPr lang="ru-RU" sz="2400" b="1" dirty="0" smtClean="0">
              <a:solidFill>
                <a:srgbClr val="002060"/>
              </a:solidFill>
            </a:endParaRP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-Распознавать имена прилагательные</a:t>
            </a:r>
          </a:p>
          <a:p>
            <a:pPr algn="l"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- Правильно употреблять в речи</a:t>
            </a: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«Щит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надвое разрезанный: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серебряный; в первом золотое солнце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показует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милость к сему селению Ее императорского величества; в серебряном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полуокованный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железом руль означает, что искусство тутошних кормщиков причиняет безопасность плывущим судам в опасных сих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местах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8680"/>
            <a:ext cx="2448272" cy="29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08264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Река Мста- Великий водный путь Древней Руси, добрая кормилица предков «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росичей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l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то катит свои воды через тишайшие плесы и омуты, то с глухим ревом влетает в скалистые ущелья и бешено скачет по каменистым порогам.</a:t>
            </a:r>
          </a:p>
          <a:p>
            <a:pPr algn="l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672408" cy="22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2040" y="620688"/>
            <a:ext cx="3457107" cy="230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5112568" cy="23042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Наш небольшой городок,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Сын необъятной России. Здесь, средь высоких холмов,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Сердцу места дорогие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26669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3384376" cy="26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640960" cy="1728192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/>
              <a:t>     </a:t>
            </a:r>
            <a:r>
              <a:rPr lang="ru-RU" sz="4000" dirty="0" smtClean="0">
                <a:solidFill>
                  <a:srgbClr val="002060"/>
                </a:solidFill>
              </a:rPr>
              <a:t>Составь словосочетание: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0800000" flipV="1">
            <a:off x="778561" y="3582410"/>
            <a:ext cx="7772400" cy="193482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гнеупорная                                      вокзал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Мстинские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фабрика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ж</a:t>
            </a:r>
            <a:r>
              <a:rPr lang="ru-RU" b="1" dirty="0" smtClean="0">
                <a:solidFill>
                  <a:srgbClr val="002060"/>
                </a:solidFill>
              </a:rPr>
              <a:t>елезнодорожный                           мост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рочный                                            завод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олочный                                          пороги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б</a:t>
            </a:r>
            <a:r>
              <a:rPr lang="ru-RU" b="1" dirty="0" smtClean="0">
                <a:solidFill>
                  <a:srgbClr val="002060"/>
                </a:solidFill>
              </a:rPr>
              <a:t>умажная                                           глина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</TotalTime>
  <Words>195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Тема урока:</vt:lpstr>
      <vt:lpstr>Цели и задачи урока:</vt:lpstr>
      <vt:lpstr>Слайд 4</vt:lpstr>
      <vt:lpstr>Слайд 5</vt:lpstr>
      <vt:lpstr>Слайд 6</vt:lpstr>
      <vt:lpstr>     Составь словосочетание: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2011-03-03T17:45:33Z</dcterms:created>
  <dcterms:modified xsi:type="dcterms:W3CDTF">2011-03-03T18:58:41Z</dcterms:modified>
</cp:coreProperties>
</file>