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3C33-BA5F-4040-9AE7-D414E71A2C5E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EB15-CDE0-4FCA-81A9-193A54F58A9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>
            <a:noAutofit/>
          </a:bodyPr>
          <a:lstStyle/>
          <a:p>
            <a:r>
              <a:rPr lang="tt-RU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Әмирхан Еники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t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“Матурлык” хикәясе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7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Шәкертләр</a:t>
            </a:r>
            <a:endParaRPr lang="ru-RU" sz="7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57158" y="1714488"/>
            <a:ext cx="2214578" cy="15716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6286512" y="1785926"/>
            <a:ext cx="2214578" cy="15716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Волна 6"/>
          <p:cNvSpPr/>
          <p:nvPr/>
        </p:nvSpPr>
        <p:spPr>
          <a:xfrm>
            <a:off x="3357554" y="1785926"/>
            <a:ext cx="2214578" cy="15716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28794" y="4286256"/>
            <a:ext cx="185738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800" b="1" dirty="0" smtClean="0">
                <a:latin typeface="Times New Roman" pitchFamily="18" charset="0"/>
                <a:cs typeface="Times New Roman" pitchFamily="18" charset="0"/>
              </a:rPr>
              <a:t>Чуар-күл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388" y="4286256"/>
            <a:ext cx="1857388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400" b="1" dirty="0" smtClean="0">
                <a:latin typeface="Times New Roman" pitchFamily="18" charset="0"/>
                <a:cs typeface="Times New Roman" pitchFamily="18" charset="0"/>
              </a:rPr>
              <a:t>Ишле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7" idx="2"/>
          </p:cNvCxnSpPr>
          <p:nvPr/>
        </p:nvCxnSpPr>
        <p:spPr>
          <a:xfrm rot="16200000" flipH="1" flipV="1">
            <a:off x="3062873" y="2884285"/>
            <a:ext cx="1125148" cy="1678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9" idx="0"/>
          </p:cNvCxnSpPr>
          <p:nvPr/>
        </p:nvCxnSpPr>
        <p:spPr>
          <a:xfrm rot="16200000" flipH="1">
            <a:off x="1562674" y="2991443"/>
            <a:ext cx="1196586" cy="1393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10" idx="0"/>
          </p:cNvCxnSpPr>
          <p:nvPr/>
        </p:nvCxnSpPr>
        <p:spPr>
          <a:xfrm rot="16200000" flipH="1" flipV="1">
            <a:off x="6813368" y="3705822"/>
            <a:ext cx="112514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Сүз кем турында?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   Иң ярлы, сәләтле, тигез, сабыр холыклы,  ялагайлана, масая белми, тыйнак шәкерт. Кешедән әйбер сорарга яратмый, мәдәрәсә тормышы өчен кирәк бөтен нәрсәсе бар. Калын дәрес-китапларына мохтаҗ. Булганнарын пөхтә тышлап, кадерләп саклый.  Скрипкада уйный белә.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t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Кемнең  өе  сурәтләнгән?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Шыр кырда утырган бәләкәй генә ялгыз өй үзе искереп-тузып, яртылаш җиргә кереп беткән. Салам түбәсе череп, каралып, тирескә  әйләнә башлаган. Өйнең кайбер бүрәнәләре бүселеп чыккан, ишек тәрәзәләре кыйшайган, ә тәрәзә пыялалары тора-бара инде яшькелт-зәңгәр төскә кергән... Капка юк, койма юк, тик урам яклап та, кыр яклап кына ике рәт киртә сузылган.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t-RU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Портрет хуҗасын табыгыз</a:t>
            </a:r>
            <a:endParaRPr lang="ru-RU" b="1" dirty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   Киндер күлмәк өстеннән шундый ук киндер алъяпкыч буган, оек-чабаталы хатын. Бөтен битен-күзен кайчандыр кичергән рәхимсез чәчәк зәхмәте тәмам бозып бетергән. Сул күзе бөтенләй кысылып, ә уң күзе иләмсез зураеп калган. Шадра, чалыш, һич йомылмас, кашсыз-керфексез акайган күзле</a:t>
            </a:r>
            <a:r>
              <a:rPr lang="tt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t-RU" sz="3600" dirty="0" smtClean="0">
                <a:latin typeface="Times New Roman" pitchFamily="18" charset="0"/>
                <a:cs typeface="Times New Roman" pitchFamily="18" charset="0"/>
              </a:rPr>
              <a:t>йөз.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Кем портреты?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4000" b="1" dirty="0" smtClean="0">
                <a:latin typeface="Times New Roman" pitchFamily="18" charset="0"/>
                <a:cs typeface="Times New Roman" pitchFamily="18" charset="0"/>
              </a:rPr>
              <a:t>   Өйдән кечерәк буйлы, ак чырайлы, җирән сакаллы, арык-өшән генә абзый чыкты. Өстендә киндер күлмәк, тез башларына зур ямаулар салынган киҗеле ыштан, башында мескен бүрек, аякларында тула оек белән тузган чабаталар.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 кем?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9001156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4400" dirty="0" smtClean="0">
                <a:latin typeface="Times New Roman" pitchFamily="18" charset="0"/>
                <a:cs typeface="Times New Roman" pitchFamily="18" charset="0"/>
              </a:rPr>
              <a:t>  Хозыр Ильяс төсле ап-ак сакаллы, ап-ак күлмәк ыштаннан. Бары тик башындагы түбәтәе генә күксел кара. Кипкән, зур, каты куллы. Күзләре ачык булса да, дөм-сукыр.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t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Хикәядә нинди матурлык турында сүз бара?</a:t>
            </a:r>
            <a:endParaRPr lang="ru-RU" sz="7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t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Өй эше</a:t>
            </a:r>
            <a:endParaRPr lang="ru-RU" sz="8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tt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Бәдретдиннең  әнисенә мөнәсәбәтен үз сүзләрегез белән язып килегез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275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Әмирхан Еники</vt:lpstr>
      <vt:lpstr>Шәкертләр</vt:lpstr>
      <vt:lpstr>Сүз кем турында?</vt:lpstr>
      <vt:lpstr>Кемнең  өе  сурәтләнгән?</vt:lpstr>
      <vt:lpstr>Портрет хуҗасын табыгыз</vt:lpstr>
      <vt:lpstr>Кем портреты?</vt:lpstr>
      <vt:lpstr>Бу кем?</vt:lpstr>
      <vt:lpstr>Слайд 8</vt:lpstr>
      <vt:lpstr>Өй эше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Әмирхан Еники</dc:title>
  <dc:creator>User</dc:creator>
  <cp:lastModifiedBy>User</cp:lastModifiedBy>
  <cp:revision>1</cp:revision>
  <dcterms:created xsi:type="dcterms:W3CDTF">2011-03-30T14:35:06Z</dcterms:created>
  <dcterms:modified xsi:type="dcterms:W3CDTF">2011-03-30T15:49:25Z</dcterms:modified>
</cp:coreProperties>
</file>