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6" r:id="rId21"/>
    <p:sldId id="299" r:id="rId22"/>
    <p:sldId id="261" r:id="rId23"/>
    <p:sldId id="262" r:id="rId24"/>
    <p:sldId id="263" r:id="rId25"/>
    <p:sldId id="264" r:id="rId26"/>
    <p:sldId id="265" r:id="rId27"/>
    <p:sldId id="259" r:id="rId28"/>
    <p:sldId id="289" r:id="rId29"/>
    <p:sldId id="300" r:id="rId30"/>
    <p:sldId id="286" r:id="rId31"/>
    <p:sldId id="293" r:id="rId32"/>
    <p:sldId id="285" r:id="rId33"/>
    <p:sldId id="287" r:id="rId34"/>
    <p:sldId id="294" r:id="rId35"/>
    <p:sldId id="295" r:id="rId36"/>
    <p:sldId id="288" r:id="rId37"/>
    <p:sldId id="291" r:id="rId38"/>
    <p:sldId id="290" r:id="rId39"/>
    <p:sldId id="292" r:id="rId40"/>
    <p:sldId id="25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EFB8-E3FF-4576-800D-BF43AAF9F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622C-44E9-493B-B849-D4F713A0B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8F1B-69DD-42A3-8C22-48826BCF3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AE8C-6B75-44FC-9467-28D26706E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0857-6E0E-41B1-AE95-242B6DE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E8EF-5D6F-42EE-AE4F-E46CE2C37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4AFA-B979-402C-9BCD-3206D5C00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57A3C-AA2D-4BAB-81B1-4DE6D9E58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EC417-DB46-44EC-95CA-AC35507F2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72A8-5765-4DDD-9E35-AE1F0A522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D3D0-FB29-44C9-819F-F68A84223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5C01D9-BB75-4744-9D3A-0353C26A7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2;&#1089;&#1077;&#1088;&#1086;&#1089;&#1089;&#1080;&#1081;&#1089;&#1082;&#1080;&#1081;%20&#1089;&#1083;&#1077;&#1090;\&#1075;&#1080;&#1084;&#1085;\&#1087;&#1088;&#1077;&#1079;&#1077;&#1085;&#1090;&#1072;&#1094;&#1080;&#1103;\ksenya_churina_-_uchitel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4005263"/>
            <a:ext cx="7524750" cy="14700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Всероссийский слет учителей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88063"/>
            <a:ext cx="6400800" cy="76993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Сочи 2010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76375" y="5084763"/>
            <a:ext cx="6400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>
                <a:solidFill>
                  <a:schemeClr val="bg1"/>
                </a:solidFill>
              </a:rPr>
              <a:t>Первый заезд</a:t>
            </a:r>
          </a:p>
        </p:txBody>
      </p:sp>
      <p:pic>
        <p:nvPicPr>
          <p:cNvPr id="4101" name="ksenya_churina_-_uchite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24975" y="3141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  <p:bldLst>
      <p:bldP spid="4098" grpId="0"/>
      <p:bldP spid="4099" grpId="0" build="p"/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Попова Н.Л.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Нижегородская область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9750" y="5157788"/>
            <a:ext cx="3529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Мясникова А.В.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Зеленоград</a:t>
            </a:r>
          </a:p>
        </p:txBody>
      </p:sp>
      <p:pic>
        <p:nvPicPr>
          <p:cNvPr id="20489" name="Picture 9" descr="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557338"/>
            <a:ext cx="32226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Popova 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4671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/>
      <p:bldP spid="20485" grpId="0"/>
      <p:bldP spid="204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Рыжкова Ю.И.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Воронежская область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27088" y="5157788"/>
            <a:ext cx="3529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Ячменева М.А.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04298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Сыктывкар</a:t>
            </a:r>
          </a:p>
        </p:txBody>
      </p:sp>
      <p:pic>
        <p:nvPicPr>
          <p:cNvPr id="22537" name="Picture 9" descr="clip_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628775"/>
            <a:ext cx="20748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P61604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628775"/>
            <a:ext cx="30511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/>
      <p:bldP spid="22533" grpId="0"/>
      <p:bldP spid="22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Попырина Е.П.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Елабуга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750" y="5157788"/>
            <a:ext cx="3529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Попырин О.А.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Елабуга</a:t>
            </a:r>
          </a:p>
        </p:txBody>
      </p:sp>
      <p:pic>
        <p:nvPicPr>
          <p:cNvPr id="21513" name="Picture 9" descr="ФОТО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268413"/>
            <a:ext cx="24209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DSC_8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268413"/>
            <a:ext cx="30210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/>
      <p:bldP spid="21509" grpId="0"/>
      <p:bldP spid="215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Фролова Е.А.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Саратовская область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39750" y="5157788"/>
            <a:ext cx="3529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Тришакова М.П.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Томск</a:t>
            </a:r>
          </a:p>
        </p:txBody>
      </p:sp>
      <p:pic>
        <p:nvPicPr>
          <p:cNvPr id="23560" name="Picture 8" descr="Тришакова, Том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25384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557338"/>
            <a:ext cx="24177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/>
      <p:bldP spid="23557" grpId="0"/>
      <p:bldP spid="23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Черницина Л.Ю.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Москва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39750" y="5157788"/>
            <a:ext cx="3529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Хазова Е.Н.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Оренбургская область</a:t>
            </a:r>
          </a:p>
        </p:txBody>
      </p:sp>
      <p:pic>
        <p:nvPicPr>
          <p:cNvPr id="24585" name="Picture 9" descr="hazov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484313"/>
            <a:ext cx="2733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Черницына_Посл зво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84313"/>
            <a:ext cx="32099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  <p:bldP spid="24581" grpId="0"/>
      <p:bldP spid="245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Вахненко Л.И.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Ставрополь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9750" y="5157788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Ярославцева О.П.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Томск</a:t>
            </a:r>
          </a:p>
        </p:txBody>
      </p:sp>
      <p:pic>
        <p:nvPicPr>
          <p:cNvPr id="25609" name="Picture 9" descr="Ярославцева, Томс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484313"/>
            <a:ext cx="2439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Копия 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484313"/>
            <a:ext cx="34337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  <p:bldP spid="25605" grpId="0"/>
      <p:bldP spid="25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Топчиев С.Н.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Воронежская область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9750" y="5157788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Зырянова Л.В.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Пермский край</a:t>
            </a:r>
          </a:p>
        </p:txBody>
      </p:sp>
      <p:pic>
        <p:nvPicPr>
          <p:cNvPr id="26633" name="Picture 9" descr="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29384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Топчиев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341438"/>
            <a:ext cx="3429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  <p:bldP spid="26629" grpId="0"/>
      <p:bldP spid="26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Циляева Е.Ю.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Саратов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9750" y="5157788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Канаева Г.В.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Саратов</a:t>
            </a:r>
          </a:p>
        </p:txBody>
      </p:sp>
      <p:pic>
        <p:nvPicPr>
          <p:cNvPr id="27657" name="Picture 9" descr="Канае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12875"/>
            <a:ext cx="23510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Циляе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0013" y="1412875"/>
            <a:ext cx="27622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/>
      <p:bldP spid="27653" grpId="0"/>
      <p:bldP spid="276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Прокуда М.В.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Ставропольский край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5157788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Качурова Е.В.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Белгород</a:t>
            </a:r>
          </a:p>
        </p:txBody>
      </p:sp>
      <p:pic>
        <p:nvPicPr>
          <p:cNvPr id="28681" name="Picture 9" descr="PICT0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484313"/>
            <a:ext cx="2540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Мария Викторовна Проку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484313"/>
            <a:ext cx="2654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/>
      <p:bldP spid="28677" grpId="0"/>
      <p:bldP spid="286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Худяков В.П.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п. Ванино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39750" y="5157788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Филиппова Н.О.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Чебоксары</a:t>
            </a:r>
          </a:p>
        </p:txBody>
      </p:sp>
      <p:pic>
        <p:nvPicPr>
          <p:cNvPr id="29705" name="Picture 9" descr="2в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484313"/>
            <a:ext cx="28336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0101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484313"/>
            <a:ext cx="32416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  <p:bldP spid="29701" grpId="0"/>
      <p:bldP spid="29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2952750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Барсова Л.М.</a:t>
            </a:r>
          </a:p>
        </p:txBody>
      </p:sp>
      <p:pic>
        <p:nvPicPr>
          <p:cNvPr id="614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21018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16463" y="5805488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Новосибирская область</a:t>
            </a:r>
          </a:p>
        </p:txBody>
      </p:sp>
      <p:pic>
        <p:nvPicPr>
          <p:cNvPr id="6151" name="Picture 7" descr="Фото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196975"/>
            <a:ext cx="29162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900113" y="51577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Асанова Э.В.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97313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Краснодарский край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0" grpId="0"/>
      <p:bldP spid="6152" grpId="0"/>
      <p:bldP spid="6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5084763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Приходько В.В.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16463" y="5661025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Краснодарский край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9750" y="5157788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Ширинкина С.Н.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2708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Воронежская область</a:t>
            </a:r>
          </a:p>
        </p:txBody>
      </p:sp>
      <p:pic>
        <p:nvPicPr>
          <p:cNvPr id="30729" name="Picture 9" descr="Новый рисун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484313"/>
            <a:ext cx="21955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:\Слет\презентация\DSC_89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412875"/>
            <a:ext cx="27368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/>
      <p:bldP spid="30725" grpId="0"/>
      <p:bldP spid="307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5084763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Уразаева М.В.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16463" y="5661025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Москва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9750" y="5157788"/>
            <a:ext cx="381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Препеляк И.В.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2708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 Воронежская область</a:t>
            </a:r>
          </a:p>
        </p:txBody>
      </p:sp>
      <p:pic>
        <p:nvPicPr>
          <p:cNvPr id="31747" name="Picture 3" descr="H:\Слет\презентация\IMG_04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484313"/>
            <a:ext cx="24479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:\Слет\презентация\IMG_0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484313"/>
            <a:ext cx="266541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/>
      <p:bldP spid="30725" grpId="0"/>
      <p:bldP spid="307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Презентации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7172" name="Picture 4" descr="IMG_2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Презентации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8198" name="Picture 6" descr="DSC_82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Презентации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25604" name="Рисунок 4" descr="Всероссийский слет 0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АННА 007"/>
          <p:cNvPicPr>
            <a:picLocks noChangeAspect="1" noChangeArrowheads="1"/>
          </p:cNvPicPr>
          <p:nvPr/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0" y="1354138"/>
            <a:ext cx="24352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Презентации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10244" name="Picture 4" descr="DSC_82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Мастер-класс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11269" name="Picture 5" descr="DSC_83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Мастер-класс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5124" name="Picture 4" descr="DSC_86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813" y="908050"/>
            <a:ext cx="916781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Акция «Одеяло Мира»</a:t>
            </a:r>
          </a:p>
        </p:txBody>
      </p:sp>
      <p:pic>
        <p:nvPicPr>
          <p:cNvPr id="4" name="Содержимое 3" descr="Всероссийский слет 1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143000"/>
            <a:ext cx="8621713" cy="4840288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83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047750"/>
            <a:ext cx="6786563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Мастер-класс в «Городе мастеров»</a:t>
            </a:r>
          </a:p>
        </p:txBody>
      </p:sp>
      <p:pic>
        <p:nvPicPr>
          <p:cNvPr id="4" name="Содержимое 3" descr="DSC_836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6588" y="1000125"/>
            <a:ext cx="8193087" cy="5429250"/>
          </a:xfr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29527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Валиева О.А.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16463" y="5805488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Москва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55650" y="5157788"/>
            <a:ext cx="331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Агафонова О.В.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7313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Казань</a:t>
            </a:r>
          </a:p>
        </p:txBody>
      </p:sp>
      <p:pic>
        <p:nvPicPr>
          <p:cNvPr id="13322" name="Picture 10" descr="Агафонова 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268413"/>
            <a:ext cx="2965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Valieva_O_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268413"/>
            <a:ext cx="2651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/>
      <p:bldP spid="13319" grpId="0"/>
      <p:bldP spid="133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Учителя начальных классов</a:t>
            </a:r>
          </a:p>
        </p:txBody>
      </p:sp>
      <p:pic>
        <p:nvPicPr>
          <p:cNvPr id="4" name="Содержимое 3" descr="DSCN06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1143000"/>
            <a:ext cx="7080250" cy="5310188"/>
          </a:xfr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«Началочка»</a:t>
            </a:r>
          </a:p>
        </p:txBody>
      </p:sp>
      <p:pic>
        <p:nvPicPr>
          <p:cNvPr id="6" name="Содержимое 5" descr="Всероссийский слет 3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143000"/>
            <a:ext cx="8061325" cy="5214938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Учителя иностранных языков</a:t>
            </a:r>
          </a:p>
        </p:txBody>
      </p:sp>
      <p:pic>
        <p:nvPicPr>
          <p:cNvPr id="8" name="Содержимое 7" descr="P7010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63" y="1000125"/>
            <a:ext cx="7000875" cy="5251450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Учителя информатики</a:t>
            </a:r>
          </a:p>
        </p:txBody>
      </p:sp>
      <p:pic>
        <p:nvPicPr>
          <p:cNvPr id="4" name="Содержимое 3" descr="P7010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4838" y="1000125"/>
            <a:ext cx="7539037" cy="5532438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Настоящие мужчины</a:t>
            </a:r>
          </a:p>
        </p:txBody>
      </p:sp>
      <p:pic>
        <p:nvPicPr>
          <p:cNvPr id="4" name="Содержимое 3" descr="DSC_86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000125"/>
            <a:ext cx="8139112" cy="5411788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Делегация из Татарстана</a:t>
            </a:r>
          </a:p>
        </p:txBody>
      </p:sp>
      <p:pic>
        <p:nvPicPr>
          <p:cNvPr id="4" name="Содержимое 3" descr="DSC_86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928688"/>
            <a:ext cx="7429500" cy="5656262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Делегация из Воронежской области</a:t>
            </a:r>
          </a:p>
        </p:txBody>
      </p:sp>
      <p:pic>
        <p:nvPicPr>
          <p:cNvPr id="6" name="Содержимое 5" descr="DSC_86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1143000"/>
            <a:ext cx="7870825" cy="5380038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Награждение</a:t>
            </a:r>
          </a:p>
        </p:txBody>
      </p:sp>
      <p:pic>
        <p:nvPicPr>
          <p:cNvPr id="7" name="Рисунок 6" descr="Всероссийский слет 3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2071688"/>
            <a:ext cx="378618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сероссийский слет 3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928688"/>
            <a:ext cx="564356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Всероссийский слет 31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 t="-672"/>
          <a:stretch>
            <a:fillRect/>
          </a:stretch>
        </p:blipFill>
        <p:spPr>
          <a:xfrm>
            <a:off x="0" y="785813"/>
            <a:ext cx="9144000" cy="5853112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Прощальный вечер </a:t>
            </a:r>
          </a:p>
        </p:txBody>
      </p:sp>
      <p:pic>
        <p:nvPicPr>
          <p:cNvPr id="6" name="Содержимое 5" descr="Всероссийский слет 3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428750"/>
            <a:ext cx="8437562" cy="4554538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Прощальный вечер</a:t>
            </a:r>
          </a:p>
        </p:txBody>
      </p:sp>
      <p:pic>
        <p:nvPicPr>
          <p:cNvPr id="4" name="Содержимое 3" descr="Всероссийский слет 3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141413"/>
            <a:ext cx="8572500" cy="4813300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29527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Хильчук Ю.В.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16463" y="5805488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Красноярский край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11188" y="5157788"/>
            <a:ext cx="3600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Барченкова И.П.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7313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Красноярский край</a:t>
            </a:r>
          </a:p>
        </p:txBody>
      </p:sp>
      <p:pic>
        <p:nvPicPr>
          <p:cNvPr id="14345" name="Picture 9" descr="фото-Барченкова 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фото-Хильчук 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268413"/>
            <a:ext cx="30019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/>
      <p:bldP spid="14341" grpId="0"/>
      <p:bldP spid="143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8913"/>
            <a:ext cx="85725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Всероссийский слёт учителей – Сочи - 2010 </a:t>
            </a:r>
          </a:p>
        </p:txBody>
      </p:sp>
      <p:pic>
        <p:nvPicPr>
          <p:cNvPr id="4" name="Рисунок 3" descr="P10409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25"/>
            <a:ext cx="91265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29527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Горобец Е.Ю.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716463" y="5805488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Приморский край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55650" y="5157788"/>
            <a:ext cx="331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Вотева С.В.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313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Сургут</a:t>
            </a:r>
          </a:p>
        </p:txBody>
      </p:sp>
      <p:pic>
        <p:nvPicPr>
          <p:cNvPr id="15369" name="Picture 9" descr="DSC000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341438"/>
            <a:ext cx="31988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Горобец 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341438"/>
            <a:ext cx="22987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29527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Кузовкова С.Г.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16463" y="5805488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Казань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55650" y="5157788"/>
            <a:ext cx="331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Кулагина М.В.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7313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Казань</a:t>
            </a:r>
          </a:p>
        </p:txBody>
      </p:sp>
      <p:pic>
        <p:nvPicPr>
          <p:cNvPr id="16393" name="Picture 9" descr="Кулагина 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341438"/>
            <a:ext cx="25892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Кузовкова 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341438"/>
            <a:ext cx="26463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/>
      <p:bldP spid="16389" grpId="0"/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Касторнова Е.Ф.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16463" y="5805488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Улан-Удэ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5650" y="5157788"/>
            <a:ext cx="331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Злотникова С.Л.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73138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Брянск</a:t>
            </a:r>
          </a:p>
        </p:txBody>
      </p:sp>
      <p:pic>
        <p:nvPicPr>
          <p:cNvPr id="17417" name="Picture 9" descr="Злотникова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31099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Касторнова Елена Фёдоров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484313"/>
            <a:ext cx="33607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  <p:bldP spid="17413" grpId="0"/>
      <p:bldP spid="17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Котова Т.В.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Ставропольский край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9750" y="5157788"/>
            <a:ext cx="3529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Короповская В.П.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Мурманск</a:t>
            </a:r>
          </a:p>
        </p:txBody>
      </p:sp>
      <p:pic>
        <p:nvPicPr>
          <p:cNvPr id="18441" name="Picture 9" descr="DSC0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2706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060707_172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41438"/>
            <a:ext cx="3495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/>
      <p:bldP spid="18437" grpId="0"/>
      <p:bldP spid="184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5157788"/>
            <a:ext cx="3673475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Петрова Л.Н.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16463" y="5805488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Пермский край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9750" y="5157788"/>
            <a:ext cx="3529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chemeClr val="accent2"/>
                </a:solidFill>
              </a:rPr>
              <a:t>Костоусова Л.В.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4213" y="58054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>
                <a:solidFill>
                  <a:schemeClr val="accent2"/>
                </a:solidFill>
              </a:rPr>
              <a:t>Пермский край</a:t>
            </a:r>
          </a:p>
        </p:txBody>
      </p:sp>
      <p:pic>
        <p:nvPicPr>
          <p:cNvPr id="19466" name="Picture 10" descr="Петр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557338"/>
            <a:ext cx="23574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Костоусова Лицей-2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2247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  <p:bldP spid="19461" grpId="0"/>
      <p:bldP spid="19462" grpId="0"/>
    </p:bldLst>
  </p:timing>
</p:sld>
</file>

<file path=ppt/theme/theme1.xml><?xml version="1.0" encoding="utf-8"?>
<a:theme xmlns:a="http://schemas.openxmlformats.org/drawingml/2006/main" name="Всероссийский слет учителей">
  <a:themeElements>
    <a:clrScheme name="Всероссийский слет учителе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сероссийский слет учителе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сероссийский слет учителе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ероссийский слет учителе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ероссийский слет учителе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ероссийский слет учителе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ероссийский слет учителе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ероссийский слет учителе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ероссийский слет учителе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ероссийский слет учителе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ероссийский слет учителе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ероссийский слет учителе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ероссийский слет учителе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ероссийский слет учителе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Всероссийский слет учителей</Template>
  <TotalTime>432</TotalTime>
  <Words>257</Words>
  <Application>Microsoft Office PowerPoint</Application>
  <PresentationFormat>Экран (4:3)</PresentationFormat>
  <Paragraphs>122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Всероссийский слет учителей</vt:lpstr>
      <vt:lpstr>Всероссийский слет учителей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Участники</vt:lpstr>
      <vt:lpstr>Презентации</vt:lpstr>
      <vt:lpstr>Презентации</vt:lpstr>
      <vt:lpstr>Презентации</vt:lpstr>
      <vt:lpstr>Презентации</vt:lpstr>
      <vt:lpstr>Мастер-класс</vt:lpstr>
      <vt:lpstr>Мастер-класс</vt:lpstr>
      <vt:lpstr>Акция «Одеяло Мира»</vt:lpstr>
      <vt:lpstr>Мастер-класс в «Городе мастеров»</vt:lpstr>
      <vt:lpstr>Учителя начальных классов</vt:lpstr>
      <vt:lpstr>«Началочка»</vt:lpstr>
      <vt:lpstr>Учителя иностранных языков</vt:lpstr>
      <vt:lpstr>Учителя информатики</vt:lpstr>
      <vt:lpstr>Настоящие мужчины</vt:lpstr>
      <vt:lpstr>Делегация из Татарстана</vt:lpstr>
      <vt:lpstr>Делегация из Воронежской области</vt:lpstr>
      <vt:lpstr>Награждение</vt:lpstr>
      <vt:lpstr>Прощальный вечер </vt:lpstr>
      <vt:lpstr>Прощальный вечер</vt:lpstr>
      <vt:lpstr>Всероссийский слёт учителей – Сочи - 2010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слет учителей</dc:title>
  <dc:creator>учитель</dc:creator>
  <cp:lastModifiedBy>Admin</cp:lastModifiedBy>
  <cp:revision>53</cp:revision>
  <dcterms:created xsi:type="dcterms:W3CDTF">2010-07-01T19:58:48Z</dcterms:created>
  <dcterms:modified xsi:type="dcterms:W3CDTF">2010-07-21T15:20:35Z</dcterms:modified>
</cp:coreProperties>
</file>