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0"/>
  </p:notesMasterIdLst>
  <p:sldIdLst>
    <p:sldId id="256" r:id="rId2"/>
    <p:sldId id="257" r:id="rId3"/>
    <p:sldId id="264" r:id="rId4"/>
    <p:sldId id="262" r:id="rId5"/>
    <p:sldId id="261" r:id="rId6"/>
    <p:sldId id="258" r:id="rId7"/>
    <p:sldId id="265" r:id="rId8"/>
    <p:sldId id="266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95" autoAdjust="0"/>
  </p:normalViewPr>
  <p:slideViewPr>
    <p:cSldViewPr>
      <p:cViewPr>
        <p:scale>
          <a:sx n="70" d="100"/>
          <a:sy n="70" d="100"/>
        </p:scale>
        <p:origin x="-840" y="-3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9486D1-6B36-48DD-8FD0-71525C3DED9F}" type="datetimeFigureOut">
              <a:rPr lang="ru-RU" smtClean="0"/>
              <a:pPr/>
              <a:t>22.02.2011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3582C7-A7C0-436D-BD51-FD97B85810D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E8FEFC38-CB3F-4A9C-95CF-B9B628E79F38}" type="datetimeFigureOut">
              <a:rPr lang="ru-RU" smtClean="0"/>
              <a:pPr/>
              <a:t>22.02.2011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0484691B-8E8B-4A62-80FC-9218821D42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EFC38-CB3F-4A9C-95CF-B9B628E79F38}" type="datetimeFigureOut">
              <a:rPr lang="ru-RU" smtClean="0"/>
              <a:pPr/>
              <a:t>22.02.2011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4691B-8E8B-4A62-80FC-9218821D42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EFC38-CB3F-4A9C-95CF-B9B628E79F38}" type="datetimeFigureOut">
              <a:rPr lang="ru-RU" smtClean="0"/>
              <a:pPr/>
              <a:t>22.02.2011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4691B-8E8B-4A62-80FC-9218821D42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8FEFC38-CB3F-4A9C-95CF-B9B628E79F38}" type="datetimeFigureOut">
              <a:rPr lang="ru-RU" smtClean="0"/>
              <a:pPr/>
              <a:t>22.02.2011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484691B-8E8B-4A62-80FC-9218821D421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E8FEFC38-CB3F-4A9C-95CF-B9B628E79F38}" type="datetimeFigureOut">
              <a:rPr lang="ru-RU" smtClean="0"/>
              <a:pPr/>
              <a:t>22.02.2011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0484691B-8E8B-4A62-80FC-9218821D42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EFC38-CB3F-4A9C-95CF-B9B628E79F38}" type="datetimeFigureOut">
              <a:rPr lang="ru-RU" smtClean="0"/>
              <a:pPr/>
              <a:t>22.02.2011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4691B-8E8B-4A62-80FC-9218821D421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EFC38-CB3F-4A9C-95CF-B9B628E79F38}" type="datetimeFigureOut">
              <a:rPr lang="ru-RU" smtClean="0"/>
              <a:pPr/>
              <a:t>22.02.2011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4691B-8E8B-4A62-80FC-9218821D421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8FEFC38-CB3F-4A9C-95CF-B9B628E79F38}" type="datetimeFigureOut">
              <a:rPr lang="ru-RU" smtClean="0"/>
              <a:pPr/>
              <a:t>22.02.2011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484691B-8E8B-4A62-80FC-9218821D421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EFC38-CB3F-4A9C-95CF-B9B628E79F38}" type="datetimeFigureOut">
              <a:rPr lang="ru-RU" smtClean="0"/>
              <a:pPr/>
              <a:t>22.02.2011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4691B-8E8B-4A62-80FC-9218821D42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8FEFC38-CB3F-4A9C-95CF-B9B628E79F38}" type="datetimeFigureOut">
              <a:rPr lang="ru-RU" smtClean="0"/>
              <a:pPr/>
              <a:t>22.02.2011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484691B-8E8B-4A62-80FC-9218821D421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8FEFC38-CB3F-4A9C-95CF-B9B628E79F38}" type="datetimeFigureOut">
              <a:rPr lang="ru-RU" smtClean="0"/>
              <a:pPr/>
              <a:t>22.02.2011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484691B-8E8B-4A62-80FC-9218821D421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E8FEFC38-CB3F-4A9C-95CF-B9B628E79F38}" type="datetimeFigureOut">
              <a:rPr lang="ru-RU" smtClean="0"/>
              <a:pPr/>
              <a:t>22.02.2011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0484691B-8E8B-4A62-80FC-9218821D421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476672"/>
            <a:ext cx="7776864" cy="1152128"/>
          </a:xfrm>
        </p:spPr>
        <p:txBody>
          <a:bodyPr>
            <a:noAutofit/>
          </a:bodyPr>
          <a:lstStyle/>
          <a:p>
            <a:pPr algn="ctr"/>
            <a:r>
              <a:rPr lang="ru-RU" sz="1800" dirty="0" smtClean="0">
                <a:solidFill>
                  <a:schemeClr val="tx1"/>
                </a:solidFill>
              </a:rPr>
              <a:t>Муниципальное бюджетное учреждение</a:t>
            </a:r>
            <a:br>
              <a:rPr lang="ru-RU" sz="1800" dirty="0" smtClean="0">
                <a:solidFill>
                  <a:schemeClr val="tx1"/>
                </a:solidFill>
              </a:rPr>
            </a:br>
            <a:r>
              <a:rPr lang="ru-RU" sz="1800" dirty="0" smtClean="0">
                <a:solidFill>
                  <a:schemeClr val="tx1"/>
                </a:solidFill>
              </a:rPr>
              <a:t> Пестречинская средняя общеобразовательная школа №1</a:t>
            </a:r>
            <a:br>
              <a:rPr lang="ru-RU" sz="1800" dirty="0" smtClean="0">
                <a:solidFill>
                  <a:schemeClr val="tx1"/>
                </a:solidFill>
              </a:rPr>
            </a:br>
            <a:r>
              <a:rPr lang="ru-RU" sz="1800" dirty="0" smtClean="0">
                <a:solidFill>
                  <a:schemeClr val="tx1"/>
                </a:solidFill>
              </a:rPr>
              <a:t>с углубленным </a:t>
            </a:r>
            <a:r>
              <a:rPr lang="ru-RU" sz="1800" dirty="0" smtClean="0">
                <a:solidFill>
                  <a:schemeClr val="tx1"/>
                </a:solidFill>
              </a:rPr>
              <a:t>изучением </a:t>
            </a:r>
            <a:r>
              <a:rPr lang="ru-RU" sz="1800" dirty="0" smtClean="0">
                <a:solidFill>
                  <a:schemeClr val="tx1"/>
                </a:solidFill>
              </a:rPr>
              <a:t>отдельных предметов</a:t>
            </a:r>
            <a:br>
              <a:rPr lang="ru-RU" sz="1800" dirty="0" smtClean="0">
                <a:solidFill>
                  <a:schemeClr val="tx1"/>
                </a:solidFill>
              </a:rPr>
            </a:br>
            <a:r>
              <a:rPr lang="ru-RU" sz="1800" dirty="0" smtClean="0">
                <a:solidFill>
                  <a:schemeClr val="tx1"/>
                </a:solidFill>
              </a:rPr>
              <a:t>муниципального района Республики Татарстан </a:t>
            </a:r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83160" y="2276872"/>
            <a:ext cx="7309320" cy="3795334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ru-RU" sz="4400" dirty="0" smtClean="0">
                <a:solidFill>
                  <a:schemeClr val="accent2">
                    <a:lumMod val="75000"/>
                  </a:schemeClr>
                </a:solidFill>
              </a:rPr>
              <a:t>« Разрешите представиться…»</a:t>
            </a:r>
          </a:p>
          <a:p>
            <a:pPr algn="ctr"/>
            <a:endParaRPr lang="ru-RU" sz="44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ru-RU" sz="33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Самопрезентация</a:t>
            </a:r>
            <a:endParaRPr lang="ru-RU" sz="33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ru-RU" sz="33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r>
              <a:rPr lang="ru-RU" sz="33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</a:p>
          <a:p>
            <a:pPr algn="ctr"/>
            <a:r>
              <a:rPr lang="ru-RU" sz="4400" dirty="0" err="1" smtClean="0">
                <a:solidFill>
                  <a:schemeClr val="accent2">
                    <a:lumMod val="75000"/>
                  </a:schemeClr>
                </a:solidFill>
              </a:rPr>
              <a:t>Сайфутдиновой</a:t>
            </a:r>
            <a:r>
              <a:rPr lang="ru-RU" sz="4400" dirty="0" smtClean="0">
                <a:solidFill>
                  <a:schemeClr val="accent2">
                    <a:lumMod val="75000"/>
                  </a:schemeClr>
                </a:solidFill>
              </a:rPr>
              <a:t>  Елены Владимировны</a:t>
            </a:r>
            <a:endParaRPr lang="ru-RU" sz="44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advTm="10469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5541677574028012929_ae59e9c1af138488023b5e427855a6f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71670" y="214290"/>
            <a:ext cx="4929222" cy="40343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785786" y="4286256"/>
            <a:ext cx="7655524" cy="236988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 вот и я…</a:t>
            </a:r>
          </a:p>
          <a:p>
            <a:pPr algn="ctr"/>
            <a:r>
              <a:rPr lang="ru-RU" sz="28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Мне хвалиться не пристало,</a:t>
            </a:r>
          </a:p>
          <a:p>
            <a:pPr algn="ctr"/>
            <a:r>
              <a:rPr lang="ru-RU" sz="28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Да и дело не в хвальбе.</a:t>
            </a:r>
          </a:p>
          <a:p>
            <a:pPr algn="ctr"/>
            <a:r>
              <a:rPr lang="ru-RU" sz="28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Просто есть удобный случай</a:t>
            </a:r>
          </a:p>
          <a:p>
            <a:pPr algn="ctr"/>
            <a:r>
              <a:rPr lang="ru-RU" sz="28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Рассказать вам о себе.</a:t>
            </a:r>
          </a:p>
        </p:txBody>
      </p:sp>
    </p:spTree>
  </p:cSld>
  <p:clrMapOvr>
    <a:masterClrMapping/>
  </p:clrMapOvr>
  <p:transition advTm="10797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Изображение 025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714356"/>
            <a:ext cx="3590238" cy="25471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4357686" y="785794"/>
            <a:ext cx="4490653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Есть в нашей школе </a:t>
            </a:r>
            <a:r>
              <a:rPr lang="ru-RU" sz="2000" dirty="0" err="1" smtClean="0"/>
              <a:t>Пестречинской</a:t>
            </a:r>
            <a:endParaRPr lang="ru-RU" sz="2000" dirty="0" smtClean="0"/>
          </a:p>
          <a:p>
            <a:r>
              <a:rPr lang="ru-RU" sz="2000" dirty="0" smtClean="0"/>
              <a:t>Школа начальная.</a:t>
            </a:r>
          </a:p>
          <a:p>
            <a:r>
              <a:rPr lang="ru-RU" sz="2000" dirty="0" smtClean="0"/>
              <a:t>А в этой школе есть учитель - </a:t>
            </a:r>
          </a:p>
          <a:p>
            <a:r>
              <a:rPr lang="ru-RU" sz="2000" dirty="0" smtClean="0"/>
              <a:t>Елена Владимировна.</a:t>
            </a:r>
          </a:p>
          <a:p>
            <a:r>
              <a:rPr lang="ru-RU" sz="2000" dirty="0" smtClean="0"/>
              <a:t>С ней детям нравится учится,</a:t>
            </a:r>
          </a:p>
          <a:p>
            <a:r>
              <a:rPr lang="ru-RU" sz="2000" dirty="0" smtClean="0"/>
              <a:t>С ней зла и горя нет.</a:t>
            </a:r>
          </a:p>
          <a:p>
            <a:r>
              <a:rPr lang="ru-RU" sz="2000" dirty="0" smtClean="0"/>
              <a:t>К знаниям каждый здесь стремится,</a:t>
            </a:r>
          </a:p>
          <a:p>
            <a:r>
              <a:rPr lang="ru-RU" sz="2000" dirty="0" smtClean="0"/>
              <a:t>В школу бежит чуть свет.</a:t>
            </a:r>
            <a:endParaRPr lang="ru-RU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500034" y="4214818"/>
            <a:ext cx="27146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Добрая она,</a:t>
            </a:r>
          </a:p>
          <a:p>
            <a:r>
              <a:rPr lang="ru-RU" sz="2400" dirty="0" smtClean="0"/>
              <a:t>Строгая она, </a:t>
            </a:r>
          </a:p>
          <a:p>
            <a:r>
              <a:rPr lang="ru-RU" sz="2400" dirty="0" smtClean="0"/>
              <a:t>Ласковая и нежная.</a:t>
            </a:r>
          </a:p>
          <a:p>
            <a:r>
              <a:rPr lang="ru-RU" sz="2400" dirty="0" smtClean="0"/>
              <a:t>Требовательная.</a:t>
            </a:r>
            <a:endParaRPr lang="ru-RU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5000628" y="4214818"/>
            <a:ext cx="303531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Сдержанная  она,</a:t>
            </a:r>
          </a:p>
          <a:p>
            <a:r>
              <a:rPr lang="ru-RU" sz="2400" dirty="0" smtClean="0"/>
              <a:t>Ответственная она,</a:t>
            </a:r>
          </a:p>
          <a:p>
            <a:r>
              <a:rPr lang="ru-RU" sz="2400" dirty="0" smtClean="0"/>
              <a:t>Упорная и </a:t>
            </a:r>
          </a:p>
          <a:p>
            <a:r>
              <a:rPr lang="ru-RU" sz="2400" dirty="0" smtClean="0"/>
              <a:t>серьезная,</a:t>
            </a:r>
          </a:p>
          <a:p>
            <a:r>
              <a:rPr lang="ru-RU" sz="2400" dirty="0" smtClean="0"/>
              <a:t>Целеустремленная.</a:t>
            </a:r>
            <a:endParaRPr lang="ru-RU" sz="2400" dirty="0"/>
          </a:p>
        </p:txBody>
      </p:sp>
    </p:spTree>
  </p:cSld>
  <p:clrMapOvr>
    <a:masterClrMapping/>
  </p:clrMapOvr>
  <p:transition advTm="20937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Мое кредо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>
          <a:xfrm>
            <a:off x="428596" y="1600200"/>
            <a:ext cx="7143800" cy="1614486"/>
          </a:xfrm>
        </p:spPr>
        <p:txBody>
          <a:bodyPr/>
          <a:lstStyle/>
          <a:p>
            <a:pPr algn="ctr"/>
            <a:r>
              <a:rPr lang="ru-RU" dirty="0" smtClean="0"/>
              <a:t>Цени сегодняшнее, хоть его и мало. </a:t>
            </a:r>
          </a:p>
          <a:p>
            <a:pPr algn="ctr"/>
            <a:r>
              <a:rPr lang="ru-RU" dirty="0" smtClean="0"/>
              <a:t>Вчера прошло, а завтра не настало.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1" y="2714620"/>
            <a:ext cx="4569703" cy="3057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 advClick="0" advTm="10703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142852"/>
            <a:ext cx="7467600" cy="642958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Я в профессии…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Picture 2" descr="G:\мои фото\б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8" y="3786190"/>
            <a:ext cx="3714776" cy="262176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3643306" y="1714488"/>
            <a:ext cx="475335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Понимаешь, мама, я учитель.</a:t>
            </a:r>
          </a:p>
          <a:p>
            <a:r>
              <a:rPr lang="ru-RU" sz="2400" dirty="0" smtClean="0"/>
              <a:t>Видишь, я вхожу робея в класс.</a:t>
            </a:r>
          </a:p>
          <a:p>
            <a:r>
              <a:rPr lang="ru-RU" sz="2400" dirty="0" smtClean="0"/>
              <a:t>Это мне решили поручить их</a:t>
            </a:r>
          </a:p>
          <a:p>
            <a:r>
              <a:rPr lang="ru-RU" sz="2400" dirty="0" smtClean="0"/>
              <a:t>Двадцать душ, а это сорок глаз.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4282" y="4857760"/>
            <a:ext cx="467070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Учитель!</a:t>
            </a:r>
          </a:p>
          <a:p>
            <a:r>
              <a:rPr lang="ru-RU" sz="2400" dirty="0" smtClean="0"/>
              <a:t> Сколько надо любви  и огня,</a:t>
            </a:r>
          </a:p>
          <a:p>
            <a:r>
              <a:rPr lang="ru-RU" sz="2400" dirty="0" smtClean="0"/>
              <a:t>Чтобы слушали, чтобы верили,</a:t>
            </a:r>
          </a:p>
          <a:p>
            <a:r>
              <a:rPr lang="ru-RU" sz="2400" dirty="0" smtClean="0"/>
              <a:t>Чтобы помнили люди тебя!</a:t>
            </a:r>
            <a:endParaRPr lang="ru-RU" sz="2400" dirty="0"/>
          </a:p>
        </p:txBody>
      </p:sp>
      <p:pic>
        <p:nvPicPr>
          <p:cNvPr id="8" name="Содержимое 3" descr="Елен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10" y="1071545"/>
            <a:ext cx="2428892" cy="342642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advTm="20672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14290"/>
            <a:ext cx="7467600" cy="631844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Я в семье…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Содержимое 3" descr="DSC00370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 l="32592" t="-3846"/>
          <a:stretch>
            <a:fillRect/>
          </a:stretch>
        </p:blipFill>
        <p:spPr>
          <a:xfrm>
            <a:off x="5715008" y="2857496"/>
            <a:ext cx="2955260" cy="34145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моя семья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1071546"/>
            <a:ext cx="4773789" cy="2520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5286380" y="928670"/>
            <a:ext cx="3509550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Моя семья – мое богатство.</a:t>
            </a:r>
          </a:p>
          <a:p>
            <a:r>
              <a:rPr lang="ru-RU" sz="2000" dirty="0" smtClean="0"/>
              <a:t>Я горжусь своей семьей.</a:t>
            </a:r>
          </a:p>
          <a:p>
            <a:r>
              <a:rPr lang="ru-RU" sz="2000" dirty="0" smtClean="0"/>
              <a:t>И стараюсь быть такою, </a:t>
            </a:r>
          </a:p>
          <a:p>
            <a:r>
              <a:rPr lang="ru-RU" sz="2000" dirty="0" smtClean="0"/>
              <a:t>Чтоб они гордились мной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714348" y="3786190"/>
            <a:ext cx="4340612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Мои дети - мои крылья за спиной, </a:t>
            </a:r>
            <a:br>
              <a:rPr lang="ru-RU" b="1" dirty="0" smtClean="0"/>
            </a:br>
            <a:r>
              <a:rPr lang="ru-RU" b="1" dirty="0" smtClean="0"/>
              <a:t>Мои дети - мои звезды над Землей. </a:t>
            </a:r>
            <a:br>
              <a:rPr lang="ru-RU" b="1" dirty="0" smtClean="0"/>
            </a:br>
            <a:r>
              <a:rPr lang="ru-RU" b="1" dirty="0" smtClean="0"/>
              <a:t>Мои дети - мое счастье навсегда, </a:t>
            </a:r>
            <a:br>
              <a:rPr lang="ru-RU" b="1" dirty="0" smtClean="0"/>
            </a:br>
            <a:r>
              <a:rPr lang="ru-RU" b="1" dirty="0" smtClean="0"/>
              <a:t>Мои дети - и богатство, и года... </a:t>
            </a:r>
            <a:br>
              <a:rPr lang="ru-RU" b="1" dirty="0" smtClean="0"/>
            </a:br>
            <a:r>
              <a:rPr lang="ru-RU" b="1" dirty="0" smtClean="0"/>
              <a:t>Мои дети - продолжение мое, </a:t>
            </a:r>
            <a:br>
              <a:rPr lang="ru-RU" b="1" dirty="0" smtClean="0"/>
            </a:br>
            <a:r>
              <a:rPr lang="ru-RU" b="1" dirty="0" smtClean="0"/>
              <a:t>Мои дети - то, что Богом мне дано, </a:t>
            </a:r>
            <a:br>
              <a:rPr lang="ru-RU" b="1" dirty="0" smtClean="0"/>
            </a:br>
            <a:r>
              <a:rPr lang="ru-RU" b="1" dirty="0" smtClean="0"/>
              <a:t>Мои дети - посвящаю жизнь вам я, </a:t>
            </a:r>
            <a:br>
              <a:rPr lang="ru-RU" b="1" dirty="0" smtClean="0"/>
            </a:br>
            <a:r>
              <a:rPr lang="ru-RU" b="1" dirty="0" smtClean="0"/>
              <a:t>Мои дети - моя радость мое Я!</a:t>
            </a:r>
            <a:br>
              <a:rPr lang="ru-RU" b="1" dirty="0" smtClean="0"/>
            </a:br>
            <a:endParaRPr lang="ru-RU" b="1" dirty="0"/>
          </a:p>
        </p:txBody>
      </p:sp>
    </p:spTree>
  </p:cSld>
  <p:clrMapOvr>
    <a:masterClrMapping/>
  </p:clrMapOvr>
  <p:transition advTm="20297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7467600" cy="714372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Мои увлечения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Picture 14" descr="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7884" y="3143248"/>
            <a:ext cx="2714644" cy="34290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3500438"/>
            <a:ext cx="2286016" cy="304928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IMG_007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158" y="428604"/>
            <a:ext cx="2214578" cy="295277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72132" y="785794"/>
            <a:ext cx="3144572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27784" y="2564904"/>
            <a:ext cx="3119436" cy="2090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2571736" y="1285860"/>
            <a:ext cx="31432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Пешие и велосипедные</a:t>
            </a:r>
          </a:p>
          <a:p>
            <a:pPr algn="ctr"/>
            <a:r>
              <a:rPr lang="ru-RU" b="1" dirty="0" smtClean="0"/>
              <a:t>прогулки на природу,</a:t>
            </a:r>
          </a:p>
          <a:p>
            <a:pPr algn="ctr"/>
            <a:r>
              <a:rPr lang="ru-RU" b="1" dirty="0" smtClean="0"/>
              <a:t>психология, </a:t>
            </a:r>
          </a:p>
          <a:p>
            <a:pPr algn="ctr"/>
            <a:r>
              <a:rPr lang="ru-RU" b="1" dirty="0" smtClean="0"/>
              <a:t>хорошая музыка</a:t>
            </a:r>
          </a:p>
          <a:p>
            <a:pPr algn="ctr"/>
            <a:endParaRPr lang="ru-RU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450197" y="5000636"/>
            <a:ext cx="345402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/>
              <a:t>Очень я люблю природу,</a:t>
            </a:r>
          </a:p>
          <a:p>
            <a:pPr algn="ctr"/>
            <a:r>
              <a:rPr lang="ru-RU" b="1" dirty="0" smtClean="0"/>
              <a:t>Неба синь и ширь полей,</a:t>
            </a:r>
          </a:p>
          <a:p>
            <a:pPr algn="ctr"/>
            <a:r>
              <a:rPr lang="ru-RU" b="1" dirty="0" smtClean="0"/>
              <a:t>Это хобби помогает</a:t>
            </a:r>
          </a:p>
          <a:p>
            <a:pPr algn="ctr"/>
            <a:r>
              <a:rPr lang="ru-RU" b="1" dirty="0" smtClean="0"/>
              <a:t>Сделать жизнь мою полней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 advTm="27484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А на прощание…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929058" y="1785926"/>
            <a:ext cx="4643470" cy="435771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/>
              <a:t>Вот портрет мой и закончен.</a:t>
            </a:r>
          </a:p>
          <a:p>
            <a:pPr algn="ctr">
              <a:buNone/>
            </a:pPr>
            <a:r>
              <a:rPr lang="ru-RU" b="1" dirty="0" smtClean="0"/>
              <a:t>Все о личности своей</a:t>
            </a:r>
          </a:p>
          <a:p>
            <a:pPr algn="ctr">
              <a:buNone/>
            </a:pPr>
            <a:r>
              <a:rPr lang="ru-RU" b="1" dirty="0" smtClean="0"/>
              <a:t>Я сегодня рассказала.</a:t>
            </a:r>
          </a:p>
          <a:p>
            <a:pPr algn="ctr">
              <a:buNone/>
            </a:pPr>
            <a:r>
              <a:rPr lang="ru-RU" b="1" dirty="0" smtClean="0"/>
              <a:t>Ничего не утаила,</a:t>
            </a:r>
          </a:p>
          <a:p>
            <a:pPr algn="ctr">
              <a:buNone/>
            </a:pPr>
            <a:r>
              <a:rPr lang="ru-RU" b="1" dirty="0" smtClean="0"/>
              <a:t>Откровенною была.</a:t>
            </a:r>
          </a:p>
          <a:p>
            <a:pPr algn="ctr">
              <a:buNone/>
            </a:pPr>
            <a:r>
              <a:rPr lang="ru-RU" b="1" dirty="0" smtClean="0"/>
              <a:t>И желаю чтоб победа</a:t>
            </a:r>
          </a:p>
          <a:p>
            <a:pPr algn="ctr">
              <a:buNone/>
            </a:pPr>
            <a:r>
              <a:rPr lang="ru-RU" b="1" dirty="0" smtClean="0"/>
              <a:t>Здесь достойного нашла.</a:t>
            </a:r>
          </a:p>
          <a:p>
            <a:pPr algn="ctr">
              <a:buNone/>
            </a:pPr>
            <a:r>
              <a:rPr lang="ru-RU" b="1" dirty="0" smtClean="0"/>
              <a:t>Всем успеха, всем удачи,</a:t>
            </a:r>
          </a:p>
          <a:p>
            <a:pPr algn="ctr">
              <a:buNone/>
            </a:pPr>
            <a:r>
              <a:rPr lang="ru-RU" b="1" dirty="0" smtClean="0"/>
              <a:t>Ведь удача много значит.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1928802"/>
            <a:ext cx="2033592" cy="3974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20343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336</TotalTime>
  <Words>284</Words>
  <Application>Microsoft Office PowerPoint</Application>
  <PresentationFormat>Экран (4:3)</PresentationFormat>
  <Paragraphs>66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Эркер</vt:lpstr>
      <vt:lpstr>Муниципальное бюджетное учреждение  Пестречинская средняя общеобразовательная школа №1 с углубленным изучением отдельных предметов муниципального района Республики Татарстан </vt:lpstr>
      <vt:lpstr>Слайд 2</vt:lpstr>
      <vt:lpstr>Слайд 3</vt:lpstr>
      <vt:lpstr>Мое кредо</vt:lpstr>
      <vt:lpstr>Я в профессии…</vt:lpstr>
      <vt:lpstr>Я в семье…</vt:lpstr>
      <vt:lpstr>Мои увлечения</vt:lpstr>
      <vt:lpstr>А на прощание…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МОУ Пестречинская средняя общеобразовательная школа №1с углубленным изучением отдельных предметов</dc:title>
  <dc:creator>Елена</dc:creator>
  <cp:lastModifiedBy>Администратор</cp:lastModifiedBy>
  <cp:revision>55</cp:revision>
  <dcterms:created xsi:type="dcterms:W3CDTF">2011-02-18T17:10:23Z</dcterms:created>
  <dcterms:modified xsi:type="dcterms:W3CDTF">2011-02-22T12:11:26Z</dcterms:modified>
</cp:coreProperties>
</file>