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60" r:id="rId6"/>
    <p:sldId id="269" r:id="rId7"/>
    <p:sldId id="270" r:id="rId8"/>
    <p:sldId id="271" r:id="rId9"/>
    <p:sldId id="267" r:id="rId10"/>
    <p:sldId id="268" r:id="rId11"/>
    <p:sldId id="261" r:id="rId12"/>
    <p:sldId id="258" r:id="rId13"/>
    <p:sldId id="266" r:id="rId14"/>
    <p:sldId id="262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2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0555598332858504E-2"/>
          <c:y val="5.092603036917142E-2"/>
          <c:w val="0.64879308836395522"/>
          <c:h val="0.89814814814814903"/>
        </c:manualLayout>
      </c:layout>
      <c:pie3DChart>
        <c:varyColors val="1"/>
        <c:ser>
          <c:idx val="0"/>
          <c:order val="0"/>
          <c:cat>
            <c:strRef>
              <c:f>Лист1!$A$1:$A$4</c:f>
              <c:strCache>
                <c:ptCount val="4"/>
                <c:pt idx="0">
                  <c:v>Бойцы</c:v>
                </c:pt>
                <c:pt idx="1">
                  <c:v>Самолеты</c:v>
                </c:pt>
                <c:pt idx="2">
                  <c:v>Батареи береговой обороны</c:v>
                </c:pt>
                <c:pt idx="3">
                  <c:v>Корабли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5000</c:v>
                </c:pt>
                <c:pt idx="1">
                  <c:v>2500</c:v>
                </c:pt>
                <c:pt idx="2">
                  <c:v>260</c:v>
                </c:pt>
                <c:pt idx="3">
                  <c:v>1000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8294072935790409"/>
          <c:y val="0.21906895008845312"/>
          <c:w val="0.41270441898094967"/>
          <c:h val="0.49817477595357268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0D8F-3941-47D7-955C-AC204A99FD52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DB7-F1E2-4359-92D5-3A2EDBE25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0D8F-3941-47D7-955C-AC204A99FD52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DB7-F1E2-4359-92D5-3A2EDBE25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0D8F-3941-47D7-955C-AC204A99FD52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DB7-F1E2-4359-92D5-3A2EDBE25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0D8F-3941-47D7-955C-AC204A99FD52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DB7-F1E2-4359-92D5-3A2EDBE25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0D8F-3941-47D7-955C-AC204A99FD52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DB7-F1E2-4359-92D5-3A2EDBE25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0D8F-3941-47D7-955C-AC204A99FD52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DB7-F1E2-4359-92D5-3A2EDBE25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0D8F-3941-47D7-955C-AC204A99FD52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DB7-F1E2-4359-92D5-3A2EDBE25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0D8F-3941-47D7-955C-AC204A99FD52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DB7-F1E2-4359-92D5-3A2EDBE25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0D8F-3941-47D7-955C-AC204A99FD52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DB7-F1E2-4359-92D5-3A2EDBE25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0D8F-3941-47D7-955C-AC204A99FD52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DB7-F1E2-4359-92D5-3A2EDBE25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0D8F-3941-47D7-955C-AC204A99FD52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DB7-F1E2-4359-92D5-3A2EDBE25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A0D8F-3941-47D7-955C-AC204A99FD52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DDDB7-F1E2-4359-92D5-3A2EDBE25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2448272"/>
          </a:xfrm>
        </p:spPr>
        <p:txBody>
          <a:bodyPr>
            <a:norm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Флотоводец Адмирал Н.Г.Кузнецов</a:t>
            </a:r>
            <a:r>
              <a:rPr lang="ru-RU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ru-RU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244334"/>
            <a:ext cx="74168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564904"/>
            <a:ext cx="7920880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подготовили  ученики  ГОУ СОШ №1965  ЮВАО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г.Москвы</a:t>
            </a:r>
            <a:endParaRPr lang="ru-RU" sz="32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Османов  Руслан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Раушанович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8 «Б» класс</a:t>
            </a:r>
          </a:p>
          <a:p>
            <a:pPr algn="ctr"/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Османова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Динара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Раушановна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7 «Б» класс</a:t>
            </a:r>
          </a:p>
          <a:p>
            <a:pPr algn="ctr"/>
            <a:endParaRPr lang="ru-RU" sz="32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Руководитель проекта : учитель истории Кицель Татьяна Петровна</a:t>
            </a:r>
            <a:r>
              <a:rPr lang="ru-R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971600" y="1772816"/>
          <a:ext cx="7272808" cy="4255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1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 несгибаемой воли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Ю.А.Пантелеев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Удивительно хорошее произвел на меня он впечатление… довольно скромен и очень деловой, симпатичен и очень высокого роста, разбирается во всем  до деталей, совсем не так, как другие. Вот увидите этот пойдет далеко.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него выйдет толк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- добавил М.В.Орлов.</a:t>
            </a: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Великая Отечественная война 1941-1945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772816"/>
            <a:ext cx="3008313" cy="4691063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 время войны Кузнецов оперативно и энергично руководил флотом, координируя его действия с операциями прочих Вооружённых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Сил.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Был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членом Ставки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Верховного Главнокомандования, постоянно выезжал на корабли и фронты. Флот предотвратил вторжение на Кавказ с моря. Большую роль в противодействии противнику сыграли морская авиация и подводный флот. ВМФ сопровождал конвои с ленд-лизом и оказывал помощь союзникам. Значительная роль уделялась морскому образованию и учёту опыта войны.</a:t>
            </a:r>
          </a:p>
        </p:txBody>
      </p:sp>
      <p:pic>
        <p:nvPicPr>
          <p:cNvPr id="9" name="Picture 2" descr="ТАКР &quot;Адмирал Флота Советского Союза Кузнецов Н.Г.&quot; бороздит просторы Средиземного мор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32656"/>
            <a:ext cx="5111750" cy="34900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4716016" y="4005064"/>
            <a:ext cx="403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ТАКР « Адмирал Кузнецов»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ТАКР «Адмирал флота Советского Союза Кузнецов»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«Адмирал флота Советского Союза Кузнецов»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— тяжёлый авиа несущий крейсер проекта 1143.5, единственный в составе ВМФ России в своём классе. Предназначен для поражения крупных надводных целей, защиты морских соединений от атак вероятного противника.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Длина — 305,0 м</a:t>
            </a:r>
            <a:endParaRPr lang="ru-RU" sz="2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Длина по ватерлинии — 270 метров</a:t>
            </a:r>
            <a:endParaRPr lang="ru-RU" sz="2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Ширина наибольшая — 72 метра</a:t>
            </a:r>
            <a:endParaRPr lang="ru-RU" sz="2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Ширина по ватерлинии — 35,0 м</a:t>
            </a:r>
            <a:endParaRPr lang="ru-RU" sz="2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Осадка — 10,0 м</a:t>
            </a:r>
            <a:endParaRPr lang="ru-RU" sz="2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Стандартное водоизмещение — 43 тыс. тонн</a:t>
            </a:r>
            <a:endParaRPr lang="ru-RU" sz="2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Полное водоизмещение — 55 тыс. тонн</a:t>
            </a:r>
            <a:endParaRPr lang="ru-RU" sz="2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Максимальное водоизмещение — 58,6 тыс. тонн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Администратор\Рабочий стол\Kuznetsov_960111-N-9085M-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996952"/>
            <a:ext cx="3223934" cy="20490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9"/>
            <a:ext cx="4427984" cy="659735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Еще жив дух Адмирала. Еще зовут его яркая личность и его великое служение своей Родине. Минует время, а память о нем пусть позовет в плавание новых мальчишек, мечтающих увидеть океаны и моря, города и страны, послужить своему Отечеству. Минуют годы и на мостики военных кораблей флотов Великой морской державы – России – взойдут лучшие молодые командиры всех морей мира.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Администратор\Рабочий стол\1784799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060848"/>
            <a:ext cx="3744416" cy="2273852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5220072" y="4365104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Кузнецов Николай Герасимович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3456383"/>
          </a:xfrm>
        </p:spPr>
        <p:txBody>
          <a:bodyPr>
            <a:noAutofit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1628800"/>
            <a:ext cx="4040188" cy="39512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Родился в д. Медведки Архангельской губернии в крестьянской семье. Трудиться начал с одиннадцати лет после смерти отца. В пятнадцать лет в 1919 г. Добровольно вступил в Северо-Двинскую военную флотилию.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Окончил с отличием военно-морское училище в 1926 г. и военно-морскую академию в 1932 г. С августа 1936 г.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июль 1937 г. работал в Испании в качестве Военно-морского атташе.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user\Pictures\NGKuznetsov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636912"/>
            <a:ext cx="3036962" cy="36369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940152" y="1556792"/>
            <a:ext cx="2791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Родился 11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(24)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июля 1904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9512" y="0"/>
            <a:ext cx="4040188" cy="31409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Отец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Герасим Федорович Кузнецов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1867-1915), государственный (казенный) крестьянин православного исповедания.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8024" y="332656"/>
            <a:ext cx="4041775" cy="237626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Мать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Анна Ивановна Кузнецова (1872-1952), крестьянка православного исповедания.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212976"/>
            <a:ext cx="2197520" cy="277671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212976"/>
            <a:ext cx="2201722" cy="27363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9512" y="476672"/>
            <a:ext cx="8496944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Участник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Гражданской войны,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Гражданской войны в Испании,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боев с японцами на Дальнем Востоке у о. Хасан в 1938 г.,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Советско-финляндской войны,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Великой Отечественной войны,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войны с Японией.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276872"/>
            <a:ext cx="3312368" cy="42788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861048"/>
            <a:ext cx="1885339" cy="27393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99592" y="1484784"/>
            <a:ext cx="7884368" cy="4680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Церковно-приходская школа (1912-1915).</a:t>
            </a:r>
          </a:p>
          <a:p>
            <a:pPr>
              <a:buNone/>
            </a:pPr>
            <a:r>
              <a:rPr lang="ru-RU" sz="2800" dirty="0" smtClean="0"/>
              <a:t>Школа в г. Котласе (1916).</a:t>
            </a:r>
          </a:p>
          <a:p>
            <a:pPr>
              <a:buNone/>
            </a:pPr>
            <a:r>
              <a:rPr lang="ru-RU" sz="2800" dirty="0" smtClean="0"/>
              <a:t>Подготовительная школа при военно-морском училище в г. Петрограде (1920-1922).</a:t>
            </a:r>
          </a:p>
          <a:p>
            <a:pPr>
              <a:buNone/>
            </a:pPr>
            <a:r>
              <a:rPr lang="ru-RU" sz="2800" dirty="0" smtClean="0"/>
              <a:t>Военно-морское училище (им. М.В. Фрунзе с 1925) в г. Петрограде (Ленинграде) (1922-1926).</a:t>
            </a:r>
          </a:p>
          <a:p>
            <a:pPr>
              <a:buNone/>
            </a:pPr>
            <a:r>
              <a:rPr lang="ru-RU" sz="2800" dirty="0" smtClean="0"/>
              <a:t>Военно-морская академия (командный факультет) в г. Ленинграде (1929-1932)</a:t>
            </a: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Хронология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3528" y="1628800"/>
            <a:ext cx="8568952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1904 г.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24 (11) июля – родился Н.Г.Кузнецов.</a:t>
            </a:r>
          </a:p>
          <a:p>
            <a:pPr>
              <a:buNone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1912 – 1915 гг.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учился в Церковно-приходской школе.</a:t>
            </a:r>
          </a:p>
          <a:p>
            <a:pPr>
              <a:buNone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1920 г.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21 февраля – освобожден Архангельск.</a:t>
            </a:r>
          </a:p>
          <a:p>
            <a:pPr>
              <a:buNone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1921 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вступил в комсомол.</a:t>
            </a:r>
          </a:p>
          <a:p>
            <a:pPr>
              <a:buNone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1925 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 в члены ВКП.</a:t>
            </a:r>
          </a:p>
          <a:p>
            <a:pPr>
              <a:buNone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1928 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поход в Стамбул.</a:t>
            </a:r>
          </a:p>
          <a:p>
            <a:pPr>
              <a:buNone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1929 г.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26 июля – поход в Сочи.</a:t>
            </a: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000"/>
                            </p:stCondLst>
                            <p:childTnLst>
                              <p:par>
                                <p:cTn id="7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9552" y="116632"/>
            <a:ext cx="8100392" cy="654357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1932 г.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мая – закончил академию с отличием.</a:t>
            </a:r>
          </a:p>
          <a:p>
            <a:pPr>
              <a:buNone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1933 г.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Кампания 1933 г. – совершает длительные походы в Грецию, Турцию, Италию.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Осень 1933 г. – осенние флотские учения.</a:t>
            </a:r>
          </a:p>
          <a:p>
            <a:pPr>
              <a:buNone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1934 г.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Осень – награжден орденом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 Почета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успешные летние учения крейсера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Червона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Украина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1937 г.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января – награжден орденом Ленина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активное участие в национально-революционной войне в Испании.</a:t>
            </a:r>
          </a:p>
          <a:p>
            <a:pPr>
              <a:buNone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1941 г.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Январь – награжден боевой  винтовкой. </a:t>
            </a:r>
          </a:p>
          <a:p>
            <a:pPr>
              <a:buNone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1941 – 1945 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Великая отечественная война</a:t>
            </a: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764704"/>
            <a:ext cx="7715200" cy="536145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1967 г.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 декабря – награжден медалью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50 лет Вооруженных Сил СССР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None/>
            </a:pP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1968 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 февраля – награжден медалью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вашу и нашу свободу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1972 г.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Лето – награжден монгольским орденом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боевые заслуги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1974 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смерть Н.Г.Кузнецова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Плавание во флоте на  боевых кораблях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1331640" y="1916832"/>
          <a:ext cx="6851104" cy="38506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12168"/>
                <a:gridCol w="2592288"/>
                <a:gridCol w="27466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Дата</a:t>
                      </a:r>
                      <a:endParaRPr lang="ru-RU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Корабль, флот</a:t>
                      </a:r>
                      <a:endParaRPr lang="ru-RU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Должность</a:t>
                      </a:r>
                      <a:endParaRPr lang="ru-RU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1924 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Крейсер </a:t>
                      </a:r>
                      <a:r>
                        <a:rPr lang="en-US" dirty="0" smtClean="0"/>
                        <a:t>“</a:t>
                      </a:r>
                      <a:r>
                        <a:rPr lang="ru-RU" dirty="0" smtClean="0"/>
                        <a:t>Аврора</a:t>
                      </a:r>
                      <a:r>
                        <a:rPr lang="en-US" dirty="0" smtClean="0"/>
                        <a:t>”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Курсант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4464">
                <a:tc>
                  <a:txBody>
                    <a:bodyPr/>
                    <a:lstStyle/>
                    <a:p>
                      <a:r>
                        <a:rPr lang="ru-RU" dirty="0" smtClean="0"/>
                        <a:t>1925 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Канонерская лодка</a:t>
                      </a:r>
                    </a:p>
                    <a:p>
                      <a:r>
                        <a:rPr lang="en-US" dirty="0" smtClean="0"/>
                        <a:t>“</a:t>
                      </a:r>
                      <a:r>
                        <a:rPr lang="ru-RU" dirty="0" smtClean="0"/>
                        <a:t>Красное знамя</a:t>
                      </a:r>
                      <a:r>
                        <a:rPr lang="en-US" dirty="0" smtClean="0"/>
                        <a:t>”</a:t>
                      </a:r>
                      <a:r>
                        <a:rPr lang="ru-RU" dirty="0" smtClean="0"/>
                        <a:t>,  МСМБ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Курсант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1928 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Крейсер </a:t>
                      </a:r>
                      <a:r>
                        <a:rPr lang="en-US" dirty="0" smtClean="0"/>
                        <a:t>“</a:t>
                      </a:r>
                      <a:r>
                        <a:rPr lang="ru-RU" dirty="0" err="1" smtClean="0"/>
                        <a:t>Червона</a:t>
                      </a:r>
                      <a:r>
                        <a:rPr lang="ru-RU" baseline="0" dirty="0" smtClean="0"/>
                        <a:t> Украина</a:t>
                      </a:r>
                      <a:r>
                        <a:rPr lang="en-US" baseline="0" dirty="0" smtClean="0"/>
                        <a:t>”</a:t>
                      </a:r>
                      <a:r>
                        <a:rPr lang="ru-RU" baseline="0" dirty="0" smtClean="0"/>
                        <a:t> МСЧМ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Старший вахтенный начальник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1932 – 1933 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Крейсер </a:t>
                      </a:r>
                      <a:r>
                        <a:rPr lang="en-US" dirty="0" smtClean="0"/>
                        <a:t>“</a:t>
                      </a:r>
                      <a:r>
                        <a:rPr lang="ru-RU" dirty="0" smtClean="0"/>
                        <a:t>Красный Кавказ</a:t>
                      </a:r>
                      <a:r>
                        <a:rPr lang="en-US" dirty="0" smtClean="0"/>
                        <a:t>” </a:t>
                      </a:r>
                      <a:r>
                        <a:rPr lang="ru-RU" dirty="0" smtClean="0"/>
                        <a:t>МСЧМ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Старший</a:t>
                      </a:r>
                      <a:r>
                        <a:rPr lang="ru-RU" baseline="0" dirty="0" smtClean="0"/>
                        <a:t>  помощник командира крейсера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1937 – 1939 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Плавание на кораблях</a:t>
                      </a:r>
                    </a:p>
                    <a:p>
                      <a:r>
                        <a:rPr lang="ru-RU" dirty="0" smtClean="0"/>
                        <a:t>Тихоокеанского флота</a:t>
                      </a:r>
                    </a:p>
                    <a:p>
                      <a:r>
                        <a:rPr lang="ru-RU" dirty="0" smtClean="0"/>
                        <a:t>(ТОФ)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Заместитель Командующего,</a:t>
                      </a:r>
                      <a:r>
                        <a:rPr lang="ru-RU" baseline="0" dirty="0" smtClean="0"/>
                        <a:t> с 1938 – Командующий флотом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667</Words>
  <Application>Microsoft Office PowerPoint</Application>
  <PresentationFormat>Экран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Флотоводец Адмирал Н.Г.Кузнецов </vt:lpstr>
      <vt:lpstr>Биография</vt:lpstr>
      <vt:lpstr>Слайд 3</vt:lpstr>
      <vt:lpstr>Слайд 4</vt:lpstr>
      <vt:lpstr>Образование</vt:lpstr>
      <vt:lpstr>Хронология</vt:lpstr>
      <vt:lpstr>Слайд 7</vt:lpstr>
      <vt:lpstr>Слайд 8</vt:lpstr>
      <vt:lpstr>Плавание во флоте на  боевых кораблях</vt:lpstr>
      <vt:lpstr>Количество </vt:lpstr>
      <vt:lpstr>Человек несгибаемой воли Ю.А.Пантелеев</vt:lpstr>
      <vt:lpstr>Великая Отечественная война 1941-1945</vt:lpstr>
      <vt:lpstr>ТАКР «Адмирал флота Советского Союза Кузнецов»</vt:lpstr>
      <vt:lpstr>Слайд 14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Флотоводец Адмирал Н.Г.Кузнецов</dc:title>
  <dc:creator>Раушан</dc:creator>
  <cp:lastModifiedBy>Кицель</cp:lastModifiedBy>
  <cp:revision>37</cp:revision>
  <dcterms:created xsi:type="dcterms:W3CDTF">2010-12-24T16:41:31Z</dcterms:created>
  <dcterms:modified xsi:type="dcterms:W3CDTF">2011-01-12T18:27:39Z</dcterms:modified>
</cp:coreProperties>
</file>