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59" r:id="rId5"/>
    <p:sldId id="268" r:id="rId6"/>
    <p:sldId id="265" r:id="rId7"/>
    <p:sldId id="256" r:id="rId8"/>
    <p:sldId id="276" r:id="rId9"/>
    <p:sldId id="257" r:id="rId10"/>
    <p:sldId id="262" r:id="rId11"/>
    <p:sldId id="26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atianacancler.ya.ru/replies.xml?item_no=3152" TargetMode="External"/><Relationship Id="rId2" Type="http://schemas.openxmlformats.org/officeDocument/2006/relationships/hyperlink" Target="http://www.playcas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y-s.ru/" TargetMode="External"/><Relationship Id="rId4" Type="http://schemas.openxmlformats.org/officeDocument/2006/relationships/hyperlink" Target="http://www.babyblog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7388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  <a:ea typeface="Verdana" pitchFamily="34" charset="0"/>
                <a:cs typeface="Miriam Fixed" pitchFamily="49" charset="-79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  <a:ea typeface="Verdana" pitchFamily="34" charset="0"/>
                <a:cs typeface="Miriam Fixed" pitchFamily="49" charset="-79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  <a:ea typeface="Verdana" pitchFamily="34" charset="0"/>
              <a:cs typeface="Miriam Fixed" pitchFamily="49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4" y="332656"/>
            <a:ext cx="8568952" cy="63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476672"/>
            <a:ext cx="3594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Miriam Fixed" pitchFamily="49" charset="-79"/>
              </a:rPr>
              <a:t>«Лотос»</a:t>
            </a:r>
            <a:b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Miriam Fixed" pitchFamily="49" charset="-79"/>
              </a:rPr>
            </a:b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Miriam Fixed" pitchFamily="49" charset="-79"/>
              </a:rPr>
              <a:t>Дмитрий Рогов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3"/>
    </mc:Choice>
    <mc:Fallback xmlns="">
      <p:transition spd="slow" advTm="11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otos_3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67" r="5667"/>
          <a:stretch>
            <a:fillRect/>
          </a:stretch>
        </p:blipFill>
        <p:spPr>
          <a:xfrm>
            <a:off x="287523" y="260648"/>
            <a:ext cx="8568952" cy="642671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705" y="5589240"/>
            <a:ext cx="42883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Он покажет тебе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Нирвану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твою изменит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судьбу.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0"/>
    </mc:Choice>
    <mc:Fallback xmlns="">
      <p:transition spd="slow" advTm="1774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977"/>
            <a:ext cx="8712968" cy="654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5445224"/>
            <a:ext cx="51010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 когда земля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обернется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Вокруг солнца в бессчетный раз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9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8"/>
    </mc:Choice>
    <mc:Fallback xmlns="">
      <p:transition spd="slow" advTm="152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646148"/>
            <a:ext cx="50016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Чаша снова в бутон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сомкнется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на дно уйдет до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утра.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3"/>
    </mc:Choice>
    <mc:Fallback xmlns="">
      <p:transition spd="slow" advTm="1812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Список  литературы: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nat9796.ya.ru/</a:t>
            </a:r>
            <a:r>
              <a:rPr lang="en-US" sz="1800" dirty="0" err="1"/>
              <a:t>replies.xml?item_no</a:t>
            </a:r>
            <a:r>
              <a:rPr lang="en-US" sz="1800" dirty="0"/>
              <a:t>=227 </a:t>
            </a:r>
            <a:r>
              <a:rPr lang="ru-RU" sz="1800" dirty="0"/>
              <a:t>копия </a:t>
            </a:r>
            <a:r>
              <a:rPr lang="ru-RU" sz="1800" dirty="0" err="1" smtClean="0"/>
              <a:t>ещ</a:t>
            </a:r>
            <a:endParaRPr lang="ru-RU" sz="1800" dirty="0" smtClean="0"/>
          </a:p>
          <a:p>
            <a:r>
              <a:rPr lang="en-US" sz="1800" dirty="0" smtClean="0"/>
              <a:t> astrochance.ru</a:t>
            </a:r>
            <a:endParaRPr lang="ru-RU" sz="1800" dirty="0" smtClean="0"/>
          </a:p>
          <a:p>
            <a:r>
              <a:rPr lang="en-US" sz="1800" dirty="0" smtClean="0"/>
              <a:t> nervana.name</a:t>
            </a:r>
            <a:endParaRPr lang="ru-RU" sz="1800" dirty="0" smtClean="0"/>
          </a:p>
          <a:p>
            <a:r>
              <a:rPr lang="en-US" sz="1800" dirty="0" smtClean="0"/>
              <a:t> nekta-ja.livejournal.com</a:t>
            </a:r>
            <a:endParaRPr lang="ru-RU" sz="1800" dirty="0" smtClean="0"/>
          </a:p>
          <a:p>
            <a:r>
              <a:rPr lang="en-US" sz="1800" dirty="0" smtClean="0"/>
              <a:t> blogs.mail.ru</a:t>
            </a:r>
            <a:endParaRPr lang="ru-RU" sz="1800" dirty="0" smtClean="0"/>
          </a:p>
          <a:p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www.playcast.ru</a:t>
            </a:r>
            <a:endParaRPr lang="ru-RU" sz="1800" dirty="0" smtClean="0"/>
          </a:p>
          <a:p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tatianacancler.ya.ru/replies.xml?item_no=3152</a:t>
            </a:r>
            <a:endParaRPr lang="ru-RU" sz="1800" dirty="0" smtClean="0"/>
          </a:p>
          <a:p>
            <a:r>
              <a:rPr lang="en-US" sz="1800" dirty="0" smtClean="0"/>
              <a:t> </a:t>
            </a:r>
            <a:r>
              <a:rPr lang="en-US" sz="1800" dirty="0" smtClean="0">
                <a:hlinkClick r:id="rId4"/>
              </a:rPr>
              <a:t>www.babyblog.ru</a:t>
            </a:r>
            <a:endParaRPr lang="ru-RU" sz="1800" dirty="0" smtClean="0"/>
          </a:p>
          <a:p>
            <a:r>
              <a:rPr lang="en-US" sz="1800" dirty="0" smtClean="0"/>
              <a:t> tourdaily.ru</a:t>
            </a:r>
            <a:endParaRPr lang="ru-RU" sz="1800" dirty="0" smtClean="0"/>
          </a:p>
          <a:p>
            <a:r>
              <a:rPr lang="en-US" sz="1800" dirty="0" smtClean="0"/>
              <a:t> foto.mail.ru</a:t>
            </a:r>
            <a:endParaRPr lang="ru-RU" sz="1800" dirty="0" smtClean="0"/>
          </a:p>
          <a:p>
            <a:r>
              <a:rPr lang="ru-RU" sz="1800" dirty="0"/>
              <a:t>* www.deir.org    * Цветок лотос - священный цветок Востока</a:t>
            </a:r>
            <a:r>
              <a:rPr lang="ru-RU" sz="1800" dirty="0" smtClean="0"/>
              <a:t>.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forum.kinozal.tv</a:t>
            </a:r>
            <a:endParaRPr lang="ru-RU" sz="1800" dirty="0" smtClean="0"/>
          </a:p>
          <a:p>
            <a:r>
              <a:rPr lang="en-US" sz="1800" dirty="0" smtClean="0"/>
              <a:t> teros.org.ru</a:t>
            </a:r>
            <a:endParaRPr lang="ru-RU" sz="1800" dirty="0" smtClean="0"/>
          </a:p>
          <a:p>
            <a:r>
              <a:rPr lang="en-US" sz="1800" dirty="0" smtClean="0"/>
              <a:t> </a:t>
            </a:r>
            <a:r>
              <a:rPr lang="en-US" sz="1800" dirty="0" smtClean="0">
                <a:hlinkClick r:id="rId5"/>
              </a:rPr>
              <a:t>www.way-s.ru</a:t>
            </a:r>
            <a:endParaRPr lang="ru-RU" sz="1800" dirty="0" smtClean="0"/>
          </a:p>
          <a:p>
            <a:r>
              <a:rPr lang="en-US" sz="1800" dirty="0" smtClean="0"/>
              <a:t> enirin.ru</a:t>
            </a:r>
            <a:endParaRPr lang="ru-RU" sz="1800" dirty="0" smtClean="0"/>
          </a:p>
          <a:p>
            <a:r>
              <a:rPr lang="en-US" sz="1800" dirty="0" smtClean="0"/>
              <a:t>socvirus.com.ua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151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3212977"/>
            <a:ext cx="777240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90600" y="4941168"/>
            <a:ext cx="7772400" cy="150018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lotosovye_polya_0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8928992" cy="6408712"/>
          </a:xfrm>
        </p:spPr>
      </p:pic>
      <p:sp>
        <p:nvSpPr>
          <p:cNvPr id="3" name="Прямоугольник 2"/>
          <p:cNvSpPr/>
          <p:nvPr/>
        </p:nvSpPr>
        <p:spPr>
          <a:xfrm>
            <a:off x="42201" y="5157192"/>
            <a:ext cx="46313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Меж священными берегами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Древней как сам Будда реки,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Что поныне зовется Гангом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0"/>
    </mc:Choice>
    <mc:Fallback xmlns="">
      <p:transition spd="slow" advTm="13330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944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" r="10"/>
          <a:stretch>
            <a:fillRect/>
          </a:stretch>
        </p:blipFill>
        <p:spPr>
          <a:xfrm>
            <a:off x="107504" y="185738"/>
            <a:ext cx="8856984" cy="648072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2008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573149"/>
            <a:ext cx="4256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 заре свои лепестки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Раскрывает Лотоса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чаша.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4"/>
    </mc:Choice>
    <mc:Fallback xmlns="">
      <p:transition spd="slow" advTm="157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0246526_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67" r="5467"/>
          <a:stretch>
            <a:fillRect/>
          </a:stretch>
        </p:blipFill>
        <p:spPr>
          <a:xfrm>
            <a:off x="251519" y="188640"/>
            <a:ext cx="8640961" cy="658873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endParaRPr lang="ru-RU" sz="3200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851" y="5589240"/>
            <a:ext cx="48205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Появляясь из-под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воды,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Когда 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мир наш был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молодым.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3"/>
    </mc:Choice>
    <mc:Fallback xmlns="">
      <p:transition spd="slow" advTm="1434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7" y="260648"/>
            <a:ext cx="874169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567" y="5805264"/>
            <a:ext cx="4913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Что была колыбелью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Лакшми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4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4"/>
    </mc:Choice>
    <mc:Fallback xmlns="">
      <p:transition spd="slow" advTm="1265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49861" y="5373216"/>
            <a:ext cx="5486400" cy="804862"/>
          </a:xfrm>
        </p:spPr>
        <p:txBody>
          <a:bodyPr>
            <a:normAutofit/>
          </a:bodyPr>
          <a:lstStyle/>
          <a:p>
            <a:r>
              <a:rPr lang="ru-RU" dirty="0"/>
              <a:t>Лотос - это сын </a:t>
            </a:r>
            <a:r>
              <a:rPr lang="ru-RU" dirty="0" smtClean="0"/>
              <a:t>Нара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5" y="13463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949280"/>
            <a:ext cx="3958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Помолись ему не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забудь.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0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2"/>
    </mc:Choice>
    <mc:Fallback xmlns="">
      <p:transition spd="slow" advTm="92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486400" cy="186876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67" r="5667"/>
          <a:stretch>
            <a:fillRect/>
          </a:stretch>
        </p:blipFill>
        <p:spPr>
          <a:xfrm>
            <a:off x="179512" y="404664"/>
            <a:ext cx="8856984" cy="626469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323528" y="4869160"/>
            <a:ext cx="1468760" cy="187220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56592" y="5085184"/>
            <a:ext cx="65527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колышется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величаво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Убаюканная в волнах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1"/>
    </mc:Choice>
    <mc:Fallback xmlns="">
      <p:transition spd="slow" advTm="135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869160"/>
            <a:ext cx="5400600" cy="144016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r="2606"/>
          <a:stretch>
            <a:fillRect/>
          </a:stretch>
        </p:blipFill>
        <p:spPr bwMode="auto">
          <a:xfrm>
            <a:off x="323528" y="229580"/>
            <a:ext cx="8568951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8068" y="5589240"/>
            <a:ext cx="40639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Она будто не замечает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Как сменяются времена.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1"/>
    </mc:Choice>
    <mc:Fallback xmlns="">
      <p:transition spd="slow" advTm="1224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3760681_1283941361_DSC0372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921" b="11717"/>
          <a:stretch/>
        </p:blipFill>
        <p:spPr>
          <a:xfrm>
            <a:off x="143507" y="260648"/>
            <a:ext cx="8856984" cy="640871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445224"/>
            <a:ext cx="42434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Лотос - это сын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Нараяны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Помолись ему не забудь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"/>
    </mc:Choice>
    <mc:Fallback xmlns="">
      <p:transition spd="slow" advTm="98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143</Words>
  <Application>Microsoft Office PowerPoint</Application>
  <PresentationFormat>Экран (4:3)</PresentationFormat>
  <Paragraphs>43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Халида</cp:lastModifiedBy>
  <cp:revision>45</cp:revision>
  <dcterms:modified xsi:type="dcterms:W3CDTF">2011-01-09T02:15:10Z</dcterms:modified>
</cp:coreProperties>
</file>