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2" r:id="rId3"/>
    <p:sldId id="256" r:id="rId4"/>
    <p:sldId id="257" r:id="rId5"/>
    <p:sldId id="258" r:id="rId6"/>
    <p:sldId id="259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57B87-4B85-4D85-8348-93C13102792A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0B593-1609-446C-9F52-DC1D9F2BC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0B593-1609-446C-9F52-DC1D9F2BC6A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0B593-1609-446C-9F52-DC1D9F2BC6A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etodisty.ru/skvorchiha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etodisty.ru/" TargetMode="Externa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slide" Target="slide6.xml"/><Relationship Id="rId4" Type="http://schemas.openxmlformats.org/officeDocument/2006/relationships/slide" Target="slide3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aikonuradm.ru/index.htm" TargetMode="External"/><Relationship Id="rId3" Type="http://schemas.openxmlformats.org/officeDocument/2006/relationships/hyperlink" Target="http://ru.wikipedia.org/wiki/&#1057;&#1087;&#1077;&#1088;&#1072;&#1085;&#1089;&#1082;&#1080;&#1081;_&#1052;._&#1052;" TargetMode="External"/><Relationship Id="rId7" Type="http://schemas.openxmlformats.org/officeDocument/2006/relationships/hyperlink" Target="http://tvroscosmos.ru/?page=bcb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univers.ru/lib/detail.php?ID=60656&amp;phrase_id=52483" TargetMode="External"/><Relationship Id="rId5" Type="http://schemas.openxmlformats.org/officeDocument/2006/relationships/hyperlink" Target="http://www.rulex.ru/rpg/persons/190/190912.htm" TargetMode="External"/><Relationship Id="rId10" Type="http://schemas.openxmlformats.org/officeDocument/2006/relationships/slide" Target="slide2.xml"/><Relationship Id="rId4" Type="http://schemas.openxmlformats.org/officeDocument/2006/relationships/hyperlink" Target="http://www.hrono.ru/libris/speran03.html" TargetMode="External"/><Relationship Id="rId9" Type="http://schemas.openxmlformats.org/officeDocument/2006/relationships/hyperlink" Target="http://ru.wikipedia.org/wiki/&#1041;&#1072;&#1081;&#1082;&#1086;&#1085;&#1091;&#1088;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impotno.ru/wp-content/uploads/2009/06/29-204.jpg" TargetMode="External"/><Relationship Id="rId7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pload.wikimedia.org/wikipedia/commons/thumb/9/94/Soyuz_TMA-3_launch.jpg/300px-Soyuz_TMA-3_launch.jpg" TargetMode="External"/><Relationship Id="rId5" Type="http://schemas.openxmlformats.org/officeDocument/2006/relationships/hyperlink" Target="http://www.library.isu.ru/ru/virtual/exhibition/images/x_3..jpg" TargetMode="External"/><Relationship Id="rId4" Type="http://schemas.openxmlformats.org/officeDocument/2006/relationships/hyperlink" Target="http://900igr.net/data/priroda/0-Vremena-goda-1.files/0001-001-Zima-vesna-leto-osen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727192"/>
            <a:ext cx="813799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Иллюстрированный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Интерактивный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КАЛЕНДАРЬ-Справочник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«этот день в истории»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>
            <a:hlinkClick r:id="rId3"/>
          </p:cNvPr>
          <p:cNvSpPr/>
          <p:nvPr/>
        </p:nvSpPr>
        <p:spPr>
          <a:xfrm>
            <a:off x="4968626" y="500042"/>
            <a:ext cx="41753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Автор идеи создания справочника</a:t>
            </a:r>
          </a:p>
          <a:p>
            <a:pPr algn="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Скворцова Юлия Сергеевна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Управляющая кнопка: настраиваемая 3">
            <a:hlinkClick r:id="rId4" action="ppaction://hlinksldjump" highlightClick="1"/>
          </p:cNvPr>
          <p:cNvSpPr/>
          <p:nvPr/>
        </p:nvSpPr>
        <p:spPr>
          <a:xfrm>
            <a:off x="142844" y="6286520"/>
            <a:ext cx="1285884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ССЫЛКИ</a:t>
            </a:r>
            <a:endParaRPr lang="ru-RU" b="1" dirty="0"/>
          </a:p>
        </p:txBody>
      </p:sp>
      <p:sp>
        <p:nvSpPr>
          <p:cNvPr id="5" name="Управляющая кнопка: настраиваемая 4">
            <a:hlinkClick r:id="" action="ppaction://noaction" highlightClick="1"/>
          </p:cNvPr>
          <p:cNvSpPr/>
          <p:nvPr/>
        </p:nvSpPr>
        <p:spPr>
          <a:xfrm>
            <a:off x="7715272" y="6286520"/>
            <a:ext cx="1285884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АВТОРЫ</a:t>
            </a:r>
            <a:endParaRPr lang="ru-RU" b="1" dirty="0"/>
          </a:p>
        </p:txBody>
      </p:sp>
      <p:sp>
        <p:nvSpPr>
          <p:cNvPr id="6" name="Управляющая кнопка: настраиваемая 5">
            <a:hlinkClick r:id="rId5" action="ppaction://hlinksldjump" highlightClick="1"/>
          </p:cNvPr>
          <p:cNvSpPr/>
          <p:nvPr/>
        </p:nvSpPr>
        <p:spPr>
          <a:xfrm>
            <a:off x="3929058" y="6286520"/>
            <a:ext cx="1285884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СТАРТ</a:t>
            </a:r>
            <a:endParaRPr lang="ru-RU" b="1" dirty="0"/>
          </a:p>
        </p:txBody>
      </p:sp>
      <p:pic>
        <p:nvPicPr>
          <p:cNvPr id="8194" name="Picture 2" descr="logo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813" y="547671"/>
            <a:ext cx="2800350" cy="666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зима.png">
            <a:hlinkClick r:id="rId4" action="ppaction://hlinksldjump" highlightClick="1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7422" y="571480"/>
            <a:ext cx="1500198" cy="2107718"/>
          </a:xfrm>
          <a:prstGeom prst="rect">
            <a:avLst/>
          </a:prstGeom>
          <a:ln w="38100"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" name="Рисунок 6" descr="весна.png">
            <a:hlinkClick r:id="rId6" action="ppaction://hlinksldjump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79864" y="571480"/>
            <a:ext cx="1520921" cy="2119316"/>
          </a:xfrm>
          <a:prstGeom prst="rect">
            <a:avLst/>
          </a:prstGeom>
          <a:ln w="28575"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8" name="Рисунок 7" descr="лето.png">
            <a:hlinkClick r:id="rId8" action="ppaction://hlinksldjump" highlightClick="1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57422" y="3929066"/>
            <a:ext cx="1500198" cy="2125281"/>
          </a:xfrm>
          <a:prstGeom prst="rect">
            <a:avLst/>
          </a:prstGeom>
          <a:ln w="28575"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9" name="Рисунок 8" descr="осень.png">
            <a:hlinkClick r:id="rId10" action="ppaction://hlinksldjump" highlightClick="1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15206" y="3929066"/>
            <a:ext cx="1500198" cy="2143140"/>
          </a:xfrm>
          <a:prstGeom prst="rect">
            <a:avLst/>
          </a:prstGeom>
          <a:ln w="28575"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Управляющая кнопка: настраиваемая 9">
            <a:hlinkClick r:id="" action="ppaction://noaction" highlightClick="1"/>
          </p:cNvPr>
          <p:cNvSpPr/>
          <p:nvPr/>
        </p:nvSpPr>
        <p:spPr>
          <a:xfrm>
            <a:off x="142844" y="6286520"/>
            <a:ext cx="1285884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ССЫЛКИ</a:t>
            </a:r>
            <a:endParaRPr lang="ru-RU" b="1" dirty="0"/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7715272" y="6286520"/>
            <a:ext cx="1285884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АВТОРЫ</a:t>
            </a:r>
            <a:endParaRPr lang="ru-RU" b="1" dirty="0"/>
          </a:p>
        </p:txBody>
      </p:sp>
      <p:sp>
        <p:nvSpPr>
          <p:cNvPr id="12" name="Управляющая кнопка: настраиваемая 11">
            <a:hlinkClick r:id="" action="ppaction://hlinkshowjump?jump=endshow" highlightClick="1"/>
          </p:cNvPr>
          <p:cNvSpPr/>
          <p:nvPr/>
        </p:nvSpPr>
        <p:spPr>
          <a:xfrm>
            <a:off x="3929058" y="6286520"/>
            <a:ext cx="1285884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833922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6" name="Прямоугольник 5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1691178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7" name="Прямоугольник 5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2548434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8" name="Прямоугольник 5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3405690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9" name="Прямоугольник 5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4262946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0" name="Прямоугольник 5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5120202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1" name="Прямоугольник 6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5977458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2" name="Прямоугольник 6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3" name="Прямоугольник 6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4" name="Прямоугольник 6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5" name="Прямоугольник 6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6" name="Прямоугольник 6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7" name="Прямоугольник 6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8" name="Прямоугольник 6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3" name="Прямоугольник 9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4" name="Прямоугольник 9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5" name="Прямоугольник 9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6" name="Прямоугольник 9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7" name="Прямоугольник 9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8" name="Прямоугольник 9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9" name="Прямоугольник 9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0" name="Прямоугольник 9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1" name="Прямоугольник 10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2" name="Прямоугольник 10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3" name="Прямоугольник 10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4" name="Прямоугольник 10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5" name="Прямоугольник 10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6" name="Прямоугольник 10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7" name="Прямоугольник 10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2457687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8" name="Прямоугольник 10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2457687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9" name="Прямоугольник 10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2457687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2457687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2457687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2457687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2457687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9" name="Прямоугольник 14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1</a:t>
            </a:r>
            <a:endParaRPr lang="ru-RU" sz="32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0" name="Прямоугольник 14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2</a:t>
            </a:r>
            <a:endParaRPr lang="ru-RU" sz="32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1" name="Прямоугольник 15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2" name="Прямоугольник 15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3" name="Прямоугольник 15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4" name="Прямоугольник 15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5" name="Прямоугольник 15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7</a:t>
            </a:r>
            <a:endParaRPr lang="ru-RU" sz="32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6" name="Прямоугольник 15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7" name="Прямоугольник 15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8" name="Прямоугольник 15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9" name="Прямоугольник 15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0" name="Прямоугольник 15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1" name="Прямоугольник 16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2" name="Прямоугольник 16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3" name="Прямоугольник 16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4" name="Прямоугольник 16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5" name="Прямоугольник 16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6" name="Прямоугольник 16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7" name="Прямоугольник 16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8" name="Прямоугольник 16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9" name="Прямоугольник 16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0" name="Прямоугольник 16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1" name="Прямоугольник 17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2" name="Прямоугольник 17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3" name="Прямоугольник 17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4" name="Прямоугольник 17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5" name="Прямоугольник 17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6" name="Прямоугольник 17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7" name="Прямоугольник 17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549622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8" name="Прямоугольник 17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549622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9" name="Прямоугольник 17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549622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549622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549622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549622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549622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4" name="Прямоугольник 18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5" name="Прямоугольник 18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6" name="Прямоугольник 18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7" name="Прямоугольник 18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8" name="Прямоугольник 18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9" name="Прямоугольник 18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0" name="Прямоугольник 18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1" name="Прямоугольник 19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2" name="Прямоугольник 19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3" name="Прямоугольник 19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4" name="Прямоугольник 19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5" name="Прямоугольник 194">
            <a:hlinkClick r:id="rId4" action="ppaction://hlinksldjump"/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6" name="Прямоугольник 19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7" name="Прямоугольник 19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8" name="Прямоугольник 19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9" name="Прямоугольник 19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0" name="Прямоугольник 19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1" name="Прямоугольник 20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2" name="Прямоугольник 20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3" name="Прямоугольник 20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4" name="Прямоугольник 20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5" name="Прямоугольник 20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6" name="Прямоугольник 20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23</a:t>
            </a:r>
            <a:endParaRPr lang="ru-RU" sz="32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7" name="Прямоугольник 20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8" name="Прямоугольник 20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9" name="Прямоугольник 20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10" name="Прямоугольник 20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11" name="Прямоугольник 21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12" name="Прямоугольник 21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852988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13" name="Прямоугольник 212"/>
          <p:cNvSpPr/>
          <p:nvPr/>
        </p:nvSpPr>
        <p:spPr>
          <a:xfrm>
            <a:off x="852988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14" name="Прямоугольник 213"/>
          <p:cNvSpPr/>
          <p:nvPr/>
        </p:nvSpPr>
        <p:spPr>
          <a:xfrm>
            <a:off x="852988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15" name="Прямоугольник 214"/>
          <p:cNvSpPr/>
          <p:nvPr/>
        </p:nvSpPr>
        <p:spPr>
          <a:xfrm>
            <a:off x="852988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16" name="Прямоугольник 215"/>
          <p:cNvSpPr/>
          <p:nvPr/>
        </p:nvSpPr>
        <p:spPr>
          <a:xfrm>
            <a:off x="852988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17" name="Прямоугольник 216"/>
          <p:cNvSpPr/>
          <p:nvPr/>
        </p:nvSpPr>
        <p:spPr>
          <a:xfrm>
            <a:off x="852988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18" name="Прямоугольник 217"/>
          <p:cNvSpPr/>
          <p:nvPr/>
        </p:nvSpPr>
        <p:spPr>
          <a:xfrm>
            <a:off x="852988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114" name="Таблица 113"/>
          <p:cNvGraphicFramePr>
            <a:graphicFrameLocks noGrp="1"/>
          </p:cNvGraphicFramePr>
          <p:nvPr/>
        </p:nvGraphicFramePr>
        <p:xfrm>
          <a:off x="24064" y="-23"/>
          <a:ext cx="9048530" cy="84522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048000"/>
                <a:gridCol w="3024198"/>
                <a:gridCol w="2976332"/>
              </a:tblGrid>
              <a:tr h="84522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ДЕКАБРЬ</a:t>
                      </a:r>
                      <a:endParaRPr lang="ru-RU" sz="4000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ЯНВАРЬ</a:t>
                      </a:r>
                      <a:endParaRPr lang="ru-RU" sz="4000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ФЕВРАЛЬ</a:t>
                      </a:r>
                      <a:endParaRPr lang="ru-RU" sz="4000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5" name="Управляющая кнопка: возврат 114">
            <a:hlinkClick r:id="rId5" action="ppaction://hlinksldjump" highlightClick="1"/>
          </p:cNvPr>
          <p:cNvSpPr/>
          <p:nvPr/>
        </p:nvSpPr>
        <p:spPr>
          <a:xfrm>
            <a:off x="8572528" y="6215082"/>
            <a:ext cx="500066" cy="571504"/>
          </a:xfrm>
          <a:prstGeom prst="actionButtonReturn">
            <a:avLst/>
          </a:prstGeom>
          <a:solidFill>
            <a:srgbClr val="99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Прямоугольник 10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833922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0" name="Прямоугольник 10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1691178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1" name="Прямоугольник 11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2548434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2" name="Прямоугольник 11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3405690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3" name="Прямоугольник 11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4262946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4" name="Прямоугольник 11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5120202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5" name="Прямоугольник 11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5977458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6" name="Прямоугольник 11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8</a:t>
            </a:r>
            <a:endParaRPr lang="ru-RU" sz="32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7" name="Прямоугольник 11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8" name="Прямоугольник 11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9" name="Прямоугольник 11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0" name="Прямоугольник 11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1" name="Прямоугольник 12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2" name="Прямоугольник 12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3" name="Прямоугольник 12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4" name="Прямоугольник 12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5" name="Прямоугольник 12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6" name="Прямоугольник 12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7" name="Прямоугольник 12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8" name="Прямоугольник 12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9" name="Прямоугольник 12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0" name="Прямоугольник 12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1" name="Прямоугольник 13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2" name="Прямоугольник 13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3" name="Прямоугольник 13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4" name="Прямоугольник 13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5" name="Прямоугольник 13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6" name="Прямоугольник 13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7" name="Прямоугольник 13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2457687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8" name="Прямоугольник 13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2457687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9" name="Прямоугольник 13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2457687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2457687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2457687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2457687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2457687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4" name="Прямоугольник 14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1</a:t>
            </a:r>
            <a:endParaRPr lang="ru-RU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5" name="Прямоугольник 14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2</a:t>
            </a:r>
            <a:endParaRPr lang="ru-RU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6" name="Прямоугольник 14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7" name="Прямоугольник 14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8" name="Прямоугольник 14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9" name="Прямоугольник 14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0" name="Прямоугольник 14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7</a:t>
            </a:r>
            <a:endParaRPr lang="ru-RU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1" name="Прямоугольник 15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2" name="Прямоугольник 15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3" name="Прямоугольник 15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4" name="Прямоугольник 15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5" name="Прямоугольник 15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6" name="Прямоугольник 15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7" name="Прямоугольник 15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8" name="Прямоугольник 15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9" name="Прямоугольник 15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0" name="Прямоугольник 15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1" name="Прямоугольник 16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2" name="Прямоугольник 16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3" name="Прямоугольник 16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4" name="Прямоугольник 16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5" name="Прямоугольник 16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6" name="Прямоугольник 16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7" name="Прямоугольник 16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8" name="Прямоугольник 16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9" name="Прямоугольник 16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0" name="Прямоугольник 16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1" name="Прямоугольник 17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2" name="Прямоугольник 17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549622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3" name="Прямоугольник 17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549622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549622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549622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549622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549622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549622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9" name="Прямоугольник 17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1</a:t>
            </a:r>
            <a:endParaRPr lang="ru-RU" sz="32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0" name="Прямоугольник 17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2</a:t>
            </a:r>
            <a:endParaRPr lang="ru-RU" sz="32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1" name="Прямоугольник 18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2" name="Прямоугольник 18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3" name="Прямоугольник 18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4" name="Прямоугольник 18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5" name="Прямоугольник 18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6" name="Прямоугольник 18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7" name="Прямоугольник 18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9</a:t>
            </a:r>
            <a:endParaRPr lang="ru-RU" sz="32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8" name="Прямоугольник 18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9" name="Прямоугольник 18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0" name="Прямоугольник 18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1" name="Прямоугольник 19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2" name="Прямоугольник 19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3" name="Прямоугольник 19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4" name="Прямоугольник 19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5" name="Прямоугольник 19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6" name="Прямоугольник 19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7" name="Прямоугольник 19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8" name="Прямоугольник 19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9" name="Прямоугольник 19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0" name="Прямоугольник 19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1" name="Прямоугольник 20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23</a:t>
            </a:r>
            <a:endParaRPr lang="ru-RU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2" name="Прямоугольник 20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3" name="Прямоугольник 20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4" name="Прямоугольник 20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5" name="Прямоугольник 20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6" name="Прямоугольник 20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7" name="Прямоугольник 20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852988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8" name="Прямоугольник 20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852988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9" name="Прямоугольник 20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852988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852988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11" name="Прямоугольник 210"/>
          <p:cNvSpPr/>
          <p:nvPr/>
        </p:nvSpPr>
        <p:spPr>
          <a:xfrm>
            <a:off x="852988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852988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13" name="Прямоугольник 212"/>
          <p:cNvSpPr/>
          <p:nvPr/>
        </p:nvSpPr>
        <p:spPr>
          <a:xfrm>
            <a:off x="852988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214" name="Таблица 213"/>
          <p:cNvGraphicFramePr>
            <a:graphicFrameLocks noGrp="1"/>
          </p:cNvGraphicFramePr>
          <p:nvPr/>
        </p:nvGraphicFramePr>
        <p:xfrm>
          <a:off x="24064" y="-23"/>
          <a:ext cx="9048530" cy="84522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048000"/>
                <a:gridCol w="3024198"/>
                <a:gridCol w="2976332"/>
              </a:tblGrid>
              <a:tr h="84522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МАРТ</a:t>
                      </a:r>
                      <a:endParaRPr lang="ru-RU" sz="4000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АПРЕЛЬ</a:t>
                      </a:r>
                      <a:endParaRPr lang="ru-RU" sz="4000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МАЙ</a:t>
                      </a:r>
                      <a:endParaRPr lang="ru-RU" sz="4000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8" name="Управляющая кнопка: возврат 107">
            <a:hlinkClick r:id="rId4" action="ppaction://hlinksldjump" highlightClick="1"/>
          </p:cNvPr>
          <p:cNvSpPr/>
          <p:nvPr/>
        </p:nvSpPr>
        <p:spPr>
          <a:xfrm>
            <a:off x="8572528" y="6215082"/>
            <a:ext cx="500066" cy="571504"/>
          </a:xfrm>
          <a:prstGeom prst="actionButtonReturn">
            <a:avLst/>
          </a:prstGeom>
          <a:solidFill>
            <a:srgbClr val="99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Прямоугольник 10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833922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9" name="Прямоугольник 10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1691178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0" name="Прямоугольник 10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2548434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1" name="Прямоугольник 11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3405690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2" name="Прямоугольник 11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4262946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3" name="Прямоугольник 11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5120202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4" name="Прямоугольник 11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5977458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5" name="Прямоугольник 11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8</a:t>
            </a:r>
            <a:endParaRPr lang="ru-RU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6" name="Прямоугольник 11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7" name="Прямоугольник 11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8" name="Прямоугольник 11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9" name="Прямоугольник 11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12</a:t>
            </a:r>
            <a:endParaRPr lang="ru-RU" sz="32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0" name="Прямоугольник 11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1" name="Прямоугольник 12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2" name="Прямоугольник 12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3" name="Прямоугольник 12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4" name="Прямоугольник 12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5" name="Прямоугольник 12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6" name="Прямоугольник 12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7" name="Прямоугольник 12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8" name="Прямоугольник 12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9" name="Прямоугольник 12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0" name="Прямоугольник 12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1" name="Прямоугольник 13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2" name="Прямоугольник 13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3" name="Прямоугольник 13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4" name="Прямоугольник 13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5" name="Прямоугольник 13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6" name="Прямоугольник 13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2457687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7" name="Прямоугольник 13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2457687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2457687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2457687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2457687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2457687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2457687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3" name="Прямоугольник 14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1</a:t>
            </a:r>
            <a:endParaRPr lang="ru-RU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4" name="Прямоугольник 14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2</a:t>
            </a:r>
            <a:endParaRPr lang="ru-RU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5" name="Прямоугольник 14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6" name="Прямоугольник 14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7" name="Прямоугольник 14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8" name="Прямоугольник 14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9" name="Прямоугольник 14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7</a:t>
            </a:r>
            <a:endParaRPr lang="ru-RU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0" name="Прямоугольник 14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1" name="Прямоугольник 15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2" name="Прямоугольник 15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3" name="Прямоугольник 15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4" name="Прямоугольник 15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5" name="Прямоугольник 15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6" name="Прямоугольник 15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7" name="Прямоугольник 15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8" name="Прямоугольник 15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9" name="Прямоугольник 15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0" name="Прямоугольник 15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1" name="Прямоугольник 16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2" name="Прямоугольник 16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3" name="Прямоугольник 16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4" name="Прямоугольник 16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5" name="Прямоугольник 16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6" name="Прямоугольник 16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7" name="Прямоугольник 16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8" name="Прямоугольник 16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9" name="Прямоугольник 16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0" name="Прямоугольник 16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1" name="Прямоугольник 17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549622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2" name="Прямоугольник 17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549622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3" name="Прямоугольник 17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549622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549622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549622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549622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549622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8" name="Прямоугольник 17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1</a:t>
            </a:r>
            <a:endParaRPr lang="ru-RU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9" name="Прямоугольник 17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2</a:t>
            </a:r>
            <a:endParaRPr lang="ru-RU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0" name="Прямоугольник 17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1" name="Прямоугольник 18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2" name="Прямоугольник 18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3" name="Прямоугольник 18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4" name="Прямоугольник 18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5" name="Прямоугольник 18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6" name="Прямоугольник 18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9</a:t>
            </a:r>
            <a:endParaRPr lang="ru-RU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7" name="Прямоугольник 18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8" name="Прямоугольник 18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9" name="Прямоугольник 18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0" name="Прямоугольник 18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1" name="Прямоугольник 19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2" name="Прямоугольник 19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3" name="Прямоугольник 19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4" name="Прямоугольник 19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5" name="Прямоугольник 19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6" name="Прямоугольник 19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7" name="Прямоугольник 19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8" name="Прямоугольник 19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9" name="Прямоугольник 19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0" name="Прямоугольник 19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23</a:t>
            </a:r>
            <a:endParaRPr lang="ru-RU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1" name="Прямоугольник 20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2" name="Прямоугольник 20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3" name="Прямоугольник 20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4" name="Прямоугольник 20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5" name="Прямоугольник 20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6" name="Прямоугольник 20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852988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7" name="Прямоугольник 20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852988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8" name="Прямоугольник 20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852988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9" name="Прямоугольник 208"/>
          <p:cNvSpPr/>
          <p:nvPr/>
        </p:nvSpPr>
        <p:spPr>
          <a:xfrm>
            <a:off x="852988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852988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11" name="Прямоугольник 210"/>
          <p:cNvSpPr/>
          <p:nvPr/>
        </p:nvSpPr>
        <p:spPr>
          <a:xfrm>
            <a:off x="852988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852988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213" name="Таблица 212"/>
          <p:cNvGraphicFramePr>
            <a:graphicFrameLocks noGrp="1"/>
          </p:cNvGraphicFramePr>
          <p:nvPr/>
        </p:nvGraphicFramePr>
        <p:xfrm>
          <a:off x="24064" y="-23"/>
          <a:ext cx="9048530" cy="84522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048000"/>
                <a:gridCol w="3024198"/>
                <a:gridCol w="2976332"/>
              </a:tblGrid>
              <a:tr h="84522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ИЮНЬ</a:t>
                      </a:r>
                      <a:endParaRPr lang="ru-RU" sz="4000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ИЮЛЬ</a:t>
                      </a:r>
                      <a:endParaRPr lang="ru-RU" sz="4000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АВГУСТ</a:t>
                      </a:r>
                      <a:endParaRPr lang="ru-RU" sz="4000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4" name="Управляющая кнопка: возврат 213">
            <a:hlinkClick r:id="rId4" action="ppaction://hlinksldjump" highlightClick="1"/>
          </p:cNvPr>
          <p:cNvSpPr/>
          <p:nvPr/>
        </p:nvSpPr>
        <p:spPr>
          <a:xfrm>
            <a:off x="8572528" y="6215082"/>
            <a:ext cx="500066" cy="571504"/>
          </a:xfrm>
          <a:prstGeom prst="actionButtonReturn">
            <a:avLst/>
          </a:prstGeom>
          <a:solidFill>
            <a:srgbClr val="99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833922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Прямоугольник 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1691178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Прямоугольник 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2548434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Прямоугольник 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3405690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Прямоугольник 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4262946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Прямоугольник 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5120202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Прямоугольник 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0" y="5977458"/>
            <a:ext cx="633627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Прямоугольник 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8</a:t>
            </a:r>
            <a:endParaRPr lang="ru-RU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" name="Прямоугольник 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" name="Прямоугольник 1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" name="Прямоугольник 1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" name="Прямоугольник 1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12</a:t>
            </a:r>
            <a:endParaRPr lang="ru-RU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" name="Прямоугольник 1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" name="Прямоугольник 1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38441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" name="Прямоугольник 1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" name="Прямоугольник 1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" name="Прямоугольник 1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" name="Прямоугольник 1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" name="Прямоугольник 1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1" name="Прямоугольник 2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2" name="Прямоугольник 2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243241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3" name="Прямоугольник 2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4" name="Прямоугольник 2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5" name="Прямоугольник 2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6" name="Прямоугольник 2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7" name="Прямоугольник 2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8" name="Прямоугольник 2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9" name="Прямоугольник 2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1852887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0" name="Прямоугольник 2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2457687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1" name="Прямоугольник 3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2457687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457687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457687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457687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457687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457687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7" name="Прямоугольник 3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1</a:t>
            </a:r>
            <a:endParaRPr lang="ru-RU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8" name="Прямоугольник 3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2</a:t>
            </a:r>
            <a:endParaRPr lang="ru-RU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9" name="Прямоугольник 3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0" name="Прямоугольник 3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1" name="Прямоугольник 4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2" name="Прямоугольник 4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3" name="Прямоугольник 4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06736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7</a:t>
            </a:r>
            <a:endParaRPr lang="ru-RU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4" name="Прямоугольник 4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5" name="Прямоугольник 4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6" name="Прямоугольник 4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7" name="Прямоугольник 4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8" name="Прямоугольник 4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9" name="Прямоугольник 4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0" name="Прямоугольник 4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3676979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1" name="Прямоугольник 5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2" name="Прямоугольник 5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3" name="Прямоугольник 5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4" name="Прямоугольник 5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5" name="Прямоугольник 5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6" name="Прямоугольник 5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7" name="Прямоугольник 5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281779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8" name="Прямоугольник 5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9" name="Прямоугольник 5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0" name="Прямоугольник 5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1" name="Прямоугольник 6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2" name="Прямоугольник 6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3" name="Прямоугольник 6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4" name="Прямоугольник 6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489142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5" name="Прямоугольник 6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549622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6" name="Прямоугольник 6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549622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7" name="Прямоугольник 6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549622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49622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549622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49622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549622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2" name="Прямоугольник 7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1</a:t>
            </a:r>
            <a:endParaRPr lang="ru-RU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3" name="Прямоугольник 7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2</a:t>
            </a:r>
            <a:endParaRPr lang="ru-RU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4" name="Прямоугольник 7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5" name="Прямоугольник 7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4</a:t>
            </a:r>
            <a:endParaRPr lang="ru-RU" sz="32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6" name="Прямоугольник 7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7" name="Прямоугольник 7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8" name="Прямоугольник 7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10102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9" name="Прямоугольник 7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0" name="Прямоугольник 7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9</a:t>
            </a:r>
            <a:endParaRPr lang="ru-RU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1" name="Прямоугольник 8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2" name="Прямоугольник 8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3" name="Прямоугольник 8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4" name="Прямоугольник 8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5" name="Прямоугольник 8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6710639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6" name="Прямоугольник 8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7" name="Прямоугольник 8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8" name="Прямоугольник 8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9" name="Прямоугольник 8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0" name="Прямоугольник 8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1" name="Прямоугольник 9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2" name="Прямоугольник 91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315439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21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3" name="Прямоугольник 92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4" name="Прямоугольник 93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23</a:t>
            </a:r>
            <a:endParaRPr lang="ru-RU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5" name="Прямоугольник 94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6" name="Прямоугольник 95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7" name="Прямоугольник 96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8" name="Прямоугольник 97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9" name="Прямоугольник 98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792508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0" name="Прямоугольник 99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8529885" y="83392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29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1" name="Прямоугольник 100">
            <a:hlinkHover r:id="" action="ppaction://noaction" highlightClick="1">
              <a:snd r:embed="rId3" name="click.wav" builtIn="1"/>
            </a:hlinkHover>
          </p:cNvPr>
          <p:cNvSpPr/>
          <p:nvPr/>
        </p:nvSpPr>
        <p:spPr>
          <a:xfrm>
            <a:off x="8529885" y="169117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30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8529885" y="2548434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8529885" y="3405690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529885" y="4262946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8529885" y="5120202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8529885" y="5977458"/>
            <a:ext cx="604800" cy="871200"/>
          </a:xfrm>
          <a:prstGeom prst="rect">
            <a:avLst/>
          </a:prstGeom>
          <a:solidFill>
            <a:schemeClr val="accent4">
              <a:lumMod val="50000"/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accent4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107" name="Таблица 106"/>
          <p:cNvGraphicFramePr>
            <a:graphicFrameLocks noGrp="1"/>
          </p:cNvGraphicFramePr>
          <p:nvPr/>
        </p:nvGraphicFramePr>
        <p:xfrm>
          <a:off x="24064" y="-23"/>
          <a:ext cx="9048530" cy="84522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048000"/>
                <a:gridCol w="3024198"/>
                <a:gridCol w="2976332"/>
              </a:tblGrid>
              <a:tr h="84522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СЕНТЯБРЬ</a:t>
                      </a:r>
                      <a:endParaRPr lang="ru-RU" sz="4000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ОКТЯБРЬ</a:t>
                      </a:r>
                      <a:endParaRPr lang="ru-RU" sz="4000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НОЯБРЬ</a:t>
                      </a:r>
                      <a:endParaRPr lang="ru-RU" sz="4000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8" name="Управляющая кнопка: возврат 107">
            <a:hlinkClick r:id="rId4" action="ppaction://hlinksldjump" highlightClick="1"/>
          </p:cNvPr>
          <p:cNvSpPr/>
          <p:nvPr/>
        </p:nvSpPr>
        <p:spPr>
          <a:xfrm>
            <a:off x="8572528" y="6215082"/>
            <a:ext cx="500066" cy="571504"/>
          </a:xfrm>
          <a:prstGeom prst="actionButtonReturn">
            <a:avLst/>
          </a:prstGeom>
          <a:solidFill>
            <a:srgbClr val="99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2330" y="142852"/>
            <a:ext cx="4071966" cy="571504"/>
          </a:xfrm>
          <a:effectLst/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12 февраля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5900750" cy="178595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1830 год - Начало издания "Полного собрания законов Российской Империи"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Полное собрание законов Российской Империи.jpg"/>
          <p:cNvPicPr>
            <a:picLocks noChangeAspect="1"/>
          </p:cNvPicPr>
          <p:nvPr/>
        </p:nvPicPr>
        <p:blipFill>
          <a:blip r:embed="rId4">
            <a:lum bright="-10000"/>
          </a:blip>
          <a:srcRect/>
          <a:stretch>
            <a:fillRect/>
          </a:stretch>
        </p:blipFill>
        <p:spPr>
          <a:xfrm>
            <a:off x="6239166" y="935394"/>
            <a:ext cx="2404800" cy="3636614"/>
          </a:xfrm>
          <a:prstGeom prst="round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714612" y="4645422"/>
            <a:ext cx="61436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1955 год – начало строительства космодрома Байконур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Байконур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422" y="2837117"/>
            <a:ext cx="2405066" cy="3663717"/>
          </a:xfrm>
          <a:prstGeom prst="roundRect">
            <a:avLst/>
          </a:prstGeom>
        </p:spPr>
      </p:pic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7453584" y="6286520"/>
            <a:ext cx="1428760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ПОДРОБНЕЕ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374"/>
            <a:ext cx="9144000" cy="6786586"/>
          </a:xfrm>
        </p:spPr>
        <p:txBody>
          <a:bodyPr>
            <a:noAutofit/>
          </a:bodyPr>
          <a:lstStyle/>
          <a:p>
            <a:pPr algn="ctr">
              <a:lnSpc>
                <a:spcPct val="95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Подробнее по теме можно почитать здесь:</a:t>
            </a:r>
          </a:p>
          <a:p>
            <a:pPr algn="ctr">
              <a:lnSpc>
                <a:spcPct val="95000"/>
              </a:lnSpc>
              <a:buNone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Сперанский Михаил Михайлович:  </a:t>
            </a:r>
          </a:p>
          <a:p>
            <a:pPr marL="265113" indent="0">
              <a:lnSpc>
                <a:spcPct val="95000"/>
              </a:lnSpc>
              <a:buFont typeface="+mj-lt"/>
              <a:buAutoNum type="arabicPeriod"/>
            </a:pPr>
            <a:r>
              <a:rPr lang="ru-RU" sz="2500" u="sng" dirty="0" smtClean="0">
                <a:latin typeface="Arial" pitchFamily="34" charset="0"/>
                <a:cs typeface="Arial" pitchFamily="34" charset="0"/>
                <a:hlinkClick r:id="rId3"/>
              </a:rPr>
              <a:t>http://ru.wikipedia.org/wiki/Сперанский_М._М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.  (в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Википедии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65113" indent="0">
              <a:lnSpc>
                <a:spcPct val="95000"/>
              </a:lnSpc>
              <a:buFont typeface="+mj-lt"/>
              <a:buAutoNum type="arabicPeriod"/>
            </a:pPr>
            <a:r>
              <a:rPr lang="ru-RU" sz="2500" u="sng" dirty="0" err="1" smtClean="0">
                <a:latin typeface="Arial" pitchFamily="34" charset="0"/>
                <a:cs typeface="Arial" pitchFamily="34" charset="0"/>
                <a:hlinkClick r:id="rId4"/>
              </a:rPr>
              <a:t>www.hrono.ru</a:t>
            </a:r>
            <a:r>
              <a:rPr lang="ru-RU" sz="2500" u="sng" dirty="0" smtClean="0">
                <a:latin typeface="Arial" pitchFamily="34" charset="0"/>
                <a:cs typeface="Arial" pitchFamily="34" charset="0"/>
                <a:hlinkClick r:id="rId4"/>
              </a:rPr>
              <a:t>/</a:t>
            </a:r>
            <a:r>
              <a:rPr lang="ru-RU" sz="2500" u="sng" dirty="0" err="1" smtClean="0">
                <a:latin typeface="Arial" pitchFamily="34" charset="0"/>
                <a:cs typeface="Arial" pitchFamily="34" charset="0"/>
                <a:hlinkClick r:id="rId4"/>
              </a:rPr>
              <a:t>libris</a:t>
            </a:r>
            <a:r>
              <a:rPr lang="ru-RU" sz="2500" u="sng" dirty="0" smtClean="0">
                <a:latin typeface="Arial" pitchFamily="34" charset="0"/>
                <a:cs typeface="Arial" pitchFamily="34" charset="0"/>
                <a:hlinkClick r:id="rId4"/>
              </a:rPr>
              <a:t>/speran03.html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(на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Хроносе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65113" indent="0">
              <a:lnSpc>
                <a:spcPct val="95000"/>
              </a:lnSpc>
              <a:buFont typeface="+mj-lt"/>
              <a:buAutoNum type="arabicPeriod"/>
            </a:pPr>
            <a:r>
              <a:rPr lang="ru-RU" sz="2500" u="sng" dirty="0" smtClean="0">
                <a:latin typeface="Arial" pitchFamily="34" charset="0"/>
                <a:cs typeface="Arial" pitchFamily="34" charset="0"/>
                <a:hlinkClick r:id="rId5"/>
              </a:rPr>
              <a:t>http://www.rulex.ru/rpg/persons/190/190912.htm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(в Русском биографическом словаре)</a:t>
            </a:r>
          </a:p>
          <a:p>
            <a:pPr algn="ctr">
              <a:lnSpc>
                <a:spcPct val="95000"/>
              </a:lnSpc>
              <a:buNone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Полное собрание законов Российской империи: </a:t>
            </a:r>
          </a:p>
          <a:p>
            <a:pPr indent="17463" algn="ctr">
              <a:lnSpc>
                <a:spcPct val="95000"/>
              </a:lnSpc>
              <a:buNone/>
            </a:pPr>
            <a:r>
              <a:rPr lang="ru-RU" sz="2500" u="sng" dirty="0" smtClean="0">
                <a:latin typeface="Arial" pitchFamily="34" charset="0"/>
                <a:cs typeface="Arial" pitchFamily="34" charset="0"/>
                <a:hlinkClick r:id="rId6"/>
              </a:rPr>
              <a:t>http://www.runivers.ru/lib/detail.php?ID=60656&amp;phrase_id=52483</a:t>
            </a:r>
            <a:endParaRPr lang="ru-RU" sz="2500" u="sng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  <a:buNone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Космодром Байконур:</a:t>
            </a:r>
          </a:p>
          <a:p>
            <a:pPr marL="265113" indent="0">
              <a:lnSpc>
                <a:spcPct val="95000"/>
              </a:lnSpc>
              <a:buFont typeface="+mj-lt"/>
              <a:buAutoNum type="arabicPeriod"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Документальный фильм «Белое солнце Байконура» - </a:t>
            </a:r>
            <a:r>
              <a:rPr lang="ru-RU" sz="2500" u="sng" dirty="0" smtClean="0">
                <a:latin typeface="Arial" pitchFamily="34" charset="0"/>
                <a:cs typeface="Arial" pitchFamily="34" charset="0"/>
                <a:hlinkClick r:id="rId7"/>
              </a:rPr>
              <a:t>http://tvroscosmos.ru/?page=bcb</a:t>
            </a:r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pPr marL="265113" indent="0">
              <a:lnSpc>
                <a:spcPct val="95000"/>
              </a:lnSpc>
              <a:buFont typeface="+mj-lt"/>
              <a:buAutoNum type="arabicPeriod"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Официальный сайт администрации города Байконур - </a:t>
            </a:r>
            <a:r>
              <a:rPr lang="ru-RU" sz="2500" u="sng" dirty="0" smtClean="0">
                <a:latin typeface="Arial" pitchFamily="34" charset="0"/>
                <a:cs typeface="Arial" pitchFamily="34" charset="0"/>
                <a:hlinkClick r:id="rId8"/>
              </a:rPr>
              <a:t>http://www.baikonuradm.ru/index.htm</a:t>
            </a:r>
            <a:endParaRPr lang="ru-RU" sz="2500" u="sng" dirty="0" smtClean="0">
              <a:latin typeface="Arial" pitchFamily="34" charset="0"/>
              <a:cs typeface="Arial" pitchFamily="34" charset="0"/>
            </a:endParaRPr>
          </a:p>
          <a:p>
            <a:pPr marL="265113" indent="0">
              <a:lnSpc>
                <a:spcPct val="95000"/>
              </a:lnSpc>
              <a:buFont typeface="+mj-lt"/>
              <a:buAutoNum type="arabicPeriod"/>
            </a:pPr>
            <a:r>
              <a:rPr lang="ru-RU" sz="2500" u="sng" dirty="0" smtClean="0">
                <a:latin typeface="Arial" pitchFamily="34" charset="0"/>
                <a:cs typeface="Arial" pitchFamily="34" charset="0"/>
                <a:hlinkClick r:id="rId9"/>
              </a:rPr>
              <a:t>http://ru.wikipedia.org/wiki/Байконур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(в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Википедии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4" name="Управляющая кнопка: возврат 3">
            <a:hlinkClick r:id="rId10" action="ppaction://hlinksldjump" highlightClick="1"/>
          </p:cNvPr>
          <p:cNvSpPr/>
          <p:nvPr/>
        </p:nvSpPr>
        <p:spPr>
          <a:xfrm>
            <a:off x="8572528" y="71414"/>
            <a:ext cx="500066" cy="571504"/>
          </a:xfrm>
          <a:prstGeom prst="actionButtonReturn">
            <a:avLst/>
          </a:prstGeom>
          <a:solidFill>
            <a:srgbClr val="99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страиваемая 4">
            <a:hlinkClick r:id="" action="ppaction://hlinkshowjump?jump=endshow" highlightClick="1"/>
          </p:cNvPr>
          <p:cNvSpPr/>
          <p:nvPr/>
        </p:nvSpPr>
        <p:spPr>
          <a:xfrm>
            <a:off x="7798742" y="6357958"/>
            <a:ext cx="1285884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612372" y="142852"/>
            <a:ext cx="3900486" cy="368280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Ссылки на графические объекты: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684" y="500042"/>
            <a:ext cx="90011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Времена года - </a:t>
            </a:r>
            <a:r>
              <a:rPr lang="ru-RU" sz="1200" u="sng" dirty="0" smtClean="0">
                <a:latin typeface="Arial" pitchFamily="34" charset="0"/>
                <a:cs typeface="Arial" pitchFamily="34" charset="0"/>
                <a:hlinkClick r:id="rId3"/>
              </a:rPr>
              <a:t>http://simpotno.ru/wp-content/uploads/2009/06/29-204.jpg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Зима, весна, лето, осень - </a:t>
            </a:r>
            <a:r>
              <a:rPr lang="ru-RU" sz="1200" u="sng" dirty="0" smtClean="0">
                <a:latin typeface="Arial" pitchFamily="34" charset="0"/>
                <a:cs typeface="Arial" pitchFamily="34" charset="0"/>
                <a:hlinkClick r:id="rId4"/>
              </a:rPr>
              <a:t>http://900igr.net/data/priroda/0-Vremena-goda-1.files/0001-001-Zima-vesna-leto-osen.png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Полное собрание законов Российской Империи - </a:t>
            </a:r>
            <a:r>
              <a:rPr lang="ru-RU" sz="1200" u="sng" dirty="0" smtClean="0">
                <a:latin typeface="Arial" pitchFamily="34" charset="0"/>
                <a:cs typeface="Arial" pitchFamily="34" charset="0"/>
                <a:hlinkClick r:id="rId5"/>
              </a:rPr>
              <a:t>http://www.library.isu.ru/ru/virtual/exhibition/images/x_3..jpg</a:t>
            </a:r>
            <a:endParaRPr lang="ru-RU" sz="12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Байконур - </a:t>
            </a:r>
            <a:r>
              <a:rPr lang="ru-RU" sz="1200" u="sng" dirty="0" smtClean="0">
                <a:latin typeface="Arial" pitchFamily="34" charset="0"/>
                <a:cs typeface="Arial" pitchFamily="34" charset="0"/>
                <a:hlinkClick r:id="rId6"/>
              </a:rPr>
              <a:t>http://upload.wikimedia.org/wikipedia/commons/thumb/9/94/Soyuz_TMA-3_launch.jpg/300px-Soyuz_TMA-3_launch.jpg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озврат 3">
            <a:hlinkClick r:id="rId7" action="ppaction://hlinksldjump" highlightClick="1"/>
          </p:cNvPr>
          <p:cNvSpPr/>
          <p:nvPr/>
        </p:nvSpPr>
        <p:spPr>
          <a:xfrm>
            <a:off x="8572528" y="71414"/>
            <a:ext cx="500066" cy="571504"/>
          </a:xfrm>
          <a:prstGeom prst="actionButtonReturn">
            <a:avLst/>
          </a:prstGeom>
          <a:solidFill>
            <a:srgbClr val="99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страиваемая 4">
            <a:hlinkClick r:id="" action="ppaction://hlinkshowjump?jump=endshow" highlightClick="1"/>
          </p:cNvPr>
          <p:cNvSpPr/>
          <p:nvPr/>
        </p:nvSpPr>
        <p:spPr>
          <a:xfrm>
            <a:off x="7798742" y="6357958"/>
            <a:ext cx="1285884" cy="428628"/>
          </a:xfrm>
          <a:prstGeom prst="actionButtonBlan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540</Words>
  <PresentationFormat>Экран (4:3)</PresentationFormat>
  <Paragraphs>414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12 февраля</vt:lpstr>
      <vt:lpstr>Слайд 8</vt:lpstr>
      <vt:lpstr>Ссылки на графические объекты: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Юлёк</cp:lastModifiedBy>
  <cp:revision>66</cp:revision>
  <dcterms:modified xsi:type="dcterms:W3CDTF">2010-02-23T01:20:22Z</dcterms:modified>
</cp:coreProperties>
</file>