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CBC6924-6315-401F-AB2A-C7A18D024A38}" type="datetimeFigureOut">
              <a:rPr lang="ru-RU" smtClean="0"/>
              <a:pPr/>
              <a:t>09.10.2010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591540-C237-4F27-B84E-0B4A20C9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1357298"/>
            <a:ext cx="4429156" cy="428150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3400" b="1" dirty="0"/>
              <a:t>А</a:t>
            </a:r>
            <a:r>
              <a:rPr lang="ru-RU" sz="3400" b="1" dirty="0" smtClean="0"/>
              <a:t>ЛЬТАМИРА </a:t>
            </a:r>
            <a:r>
              <a:rPr lang="ru-RU" sz="3400" b="1" dirty="0"/>
              <a:t>(</a:t>
            </a:r>
            <a:r>
              <a:rPr lang="ru-RU" sz="3400" b="1" dirty="0" err="1"/>
              <a:t>Altamira</a:t>
            </a:r>
            <a:r>
              <a:rPr lang="ru-RU" sz="3400" b="1" dirty="0"/>
              <a:t>), пещера в провинции </a:t>
            </a:r>
            <a:r>
              <a:rPr lang="ru-RU" sz="3400" b="1" dirty="0" err="1"/>
              <a:t>Сантандер</a:t>
            </a:r>
            <a:r>
              <a:rPr lang="ru-RU" sz="3400" b="1" dirty="0"/>
              <a:t> (Испания) с красочными настенными изображениями (бизонов и др. животных) </a:t>
            </a:r>
            <a:r>
              <a:rPr lang="ru-RU" sz="3400" b="1" dirty="0" err="1"/>
              <a:t>мадленской</a:t>
            </a:r>
            <a:r>
              <a:rPr lang="ru-RU" sz="3400" b="1" dirty="0"/>
              <a:t> культуры позднего палеолита. </a:t>
            </a:r>
          </a:p>
          <a:p>
            <a:endParaRPr lang="ru-RU" dirty="0"/>
          </a:p>
        </p:txBody>
      </p:sp>
      <p:pic>
        <p:nvPicPr>
          <p:cNvPr id="1027" name="Picture 3" descr="D:\Documents\Пользователь\Рабочий стол\a0301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926810" cy="29315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357562"/>
            <a:ext cx="8858312" cy="335758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Танец. Роспись </a:t>
            </a:r>
            <a:r>
              <a:rPr lang="ru-RU" sz="2400" dirty="0" err="1" smtClean="0"/>
              <a:t>Лльейда</a:t>
            </a:r>
            <a:r>
              <a:rPr lang="ru-RU" sz="2400" dirty="0" smtClean="0"/>
              <a:t>. Испания. Разнообразными движениями и жестами человек передавал свои впечатления от окружающего мира, отражая в них собственные ощущения, настроение и душевное состояние. Бешеные скачки, имитация повадок животного, </a:t>
            </a:r>
            <a:r>
              <a:rPr lang="ru-RU" sz="2400" dirty="0" err="1" smtClean="0"/>
              <a:t>притоптывание</a:t>
            </a:r>
            <a:r>
              <a:rPr lang="ru-RU" sz="2400" dirty="0" smtClean="0"/>
              <a:t> ногами, выразительные жесты рук создали предпосылки для возникновения танца. Существовали и воинственные танцы, связанные с магическими ритуалами, с верой в победу над врагом.</a:t>
            </a:r>
          </a:p>
          <a:p>
            <a:endParaRPr lang="ru-RU" sz="2400" dirty="0"/>
          </a:p>
        </p:txBody>
      </p:sp>
      <p:pic>
        <p:nvPicPr>
          <p:cNvPr id="9218" name="Picture 2" descr="D:\Documents\Пользователь\Рабочий стол\танец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3980758" cy="29718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28662" y="3643314"/>
            <a:ext cx="7286676" cy="30003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Находки пещеры соответствуют трем важнейшим вехам в истории палеолита: наскальные рисунки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Альтамира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(древностью как минимум в 13 тыс. лет), святыня грота «Эль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Гуйо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той же эпохи, расположенная рядом с городом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Игойо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и останки пещерного человека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Морин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(рядом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Альтамира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древностью около 30 тыс. лет). Все объекты расположены в радиусе около 30 км друг от друга, в окрестностях города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Сантандер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Documents\Пользователь\Рабочий стол\pr0010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2696008" cy="30003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Picture 2" descr="D:\Documents\Пользователь\Рабочий стол\06S0089i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6" y="1000108"/>
            <a:ext cx="2857520" cy="2133264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Пользователь\Рабочий стол\isi9a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2610916" cy="29056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214810" y="857232"/>
            <a:ext cx="4572000" cy="5016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САУТУОЛА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Sanz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Sautuola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Марселино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Санз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 (1831-1888), крупный испанский землевладелец, увлекавшийся археологией и открывший пещеру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Альтамира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(провинция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Кантабрия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севере Испании). Вместе с дочерью Марией он обнаружил в пещере живописные изображения периода палеолита. В 1880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Саутуола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опубликовал работу «Краткие заметки по поводу некоторых доисторических предметов в провинции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Сантандер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». Подлинность найденной им живописи была признана учеными только после его смерти.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2"/>
            <a:ext cx="378618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Марселино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Саутуолы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испанского землевладельца, открывшего пещеру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Альтамира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9058" y="500042"/>
            <a:ext cx="4800576" cy="5715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Венера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Виллендорфская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Музей истории искусств.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Вена.Самыми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древними скульптурными изображениями являются примитивные женские фигурки — «палеолитические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венеры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Статуэтки не более 12-15 см в высоту, вырезанные из мягкого камня или слоновой кости. Такие фигурки найдены во Франции, Бельгии, Италии, Германии, Австрии,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чехии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Украине.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ocuments\Пользователь\Рабочий стол\скоу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643206" cy="289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14884"/>
            <a:ext cx="3214710" cy="11430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b="1" dirty="0" smtClean="0"/>
              <a:t>«Венера </a:t>
            </a:r>
            <a:r>
              <a:rPr lang="ru-RU" sz="2000" b="1" dirty="0" err="1" smtClean="0"/>
              <a:t>Лоссельская</a:t>
            </a:r>
            <a:r>
              <a:rPr lang="ru-RU" sz="2000" b="1" dirty="0" smtClean="0"/>
              <a:t>». Музей Аквитании, Бордо. Франция.</a:t>
            </a:r>
          </a:p>
          <a:p>
            <a:endParaRPr lang="ru-RU" sz="2000" dirty="0"/>
          </a:p>
        </p:txBody>
      </p:sp>
      <p:pic>
        <p:nvPicPr>
          <p:cNvPr id="4098" name="Picture 2" descr="D:\Documents\Пользователь\Рабочий стол\ром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571900" cy="39751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214810" y="428604"/>
            <a:ext cx="4786346" cy="6370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ПЕРВОБЫТНОЕ ИСКУССТВО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искусство эпохи первобытного общества. Возникло в позднем палеолите ок. 33-го тыс. до н. э., отражая условия жизни и воззрения первобытных охотников (примитивные жилища, полные жизни и движения пещерные изображения животных, женские статуэтки). У земледельцев и скотоводов неолита и энеолита появились общинные поселения, мегалиты, свайные постройки; изображения стали передавать отвлеченные понятия, развилось искусство орнамента.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428604"/>
            <a:ext cx="4214842" cy="571503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ЛАСКО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Lascaux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), пещера во Франции, ок. г.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Монтиньяк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 гравированными и живописными настенными изображениями (охоты на бизона, оленей, диких быков, лошадей) позднепалеолитического времени.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Documents\Пользователь\Рабочий стол\сакон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067057" cy="22896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4" name="Picture 4" descr="D:\Documents\Пользователь\Рабочий стол\пано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3071834" cy="22932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3429024" cy="40003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Общий вид пещеры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Ласко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6146" name="Picture 2" descr="D:\Documents\Пользователь\Рабочий стол\лошадь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2928958" cy="21865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85720" y="6072206"/>
            <a:ext cx="371477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Лошадь. Из росписи пещеры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Ласко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Франция.</a:t>
            </a:r>
          </a:p>
        </p:txBody>
      </p:sp>
      <p:pic>
        <p:nvPicPr>
          <p:cNvPr id="6147" name="Picture 3" descr="D:\Documents\Пользователь\Рабочий стол\вид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3731974" cy="27860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148" name="Picture 4" descr="D:\Documents\Пользователь\Рабочий стол\зал быков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3138495" cy="23430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4572000" y="4286256"/>
            <a:ext cx="407196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Зал быков в пещере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Ласко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4714884"/>
            <a:ext cx="3857684" cy="8572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«Каменная газета».      Аризона.</a:t>
            </a:r>
          </a:p>
        </p:txBody>
      </p:sp>
      <p:pic>
        <p:nvPicPr>
          <p:cNvPr id="7170" name="Picture 2" descr="D:\Documents\Пользователь\Рабочий стол\тасил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33457"/>
            <a:ext cx="3500462" cy="3895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7158" y="4714884"/>
            <a:ext cx="385765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Сражающиеся лучники.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Кастильон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Испания.</a:t>
            </a:r>
          </a:p>
        </p:txBody>
      </p:sp>
      <p:pic>
        <p:nvPicPr>
          <p:cNvPr id="7172" name="Picture 4" descr="D:\Documents\Пользователь\Рабочий стол\газете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1480"/>
            <a:ext cx="3500462" cy="3895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Пользователь\Рабочий стол\композиция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3761561" cy="41862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357686" y="785794"/>
            <a:ext cx="4572000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Композиция в пещере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Ласко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Франция.На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стенах пещер можно увидеть мамонтов, диких лошадей, носорогов, бизонов. Рисование для первобытного человека было таким же «колдовством», как заклинание и обрядовая пляска. «Заклиная» духа нарисованного зверя пением и пляской, а затем «убивая» его, человек будто овладевал силой животного и до охоты «побеждал» 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42</TotalTime>
  <Words>518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User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2010-10-08T18:36:39Z</dcterms:created>
  <dcterms:modified xsi:type="dcterms:W3CDTF">2010-10-09T09:38:19Z</dcterms:modified>
</cp:coreProperties>
</file>