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0"/>
  </p:notesMasterIdLst>
  <p:sldIdLst>
    <p:sldId id="256" r:id="rId2"/>
    <p:sldId id="268" r:id="rId3"/>
    <p:sldId id="266" r:id="rId4"/>
    <p:sldId id="261" r:id="rId5"/>
    <p:sldId id="269" r:id="rId6"/>
    <p:sldId id="259" r:id="rId7"/>
    <p:sldId id="262" r:id="rId8"/>
    <p:sldId id="263" r:id="rId9"/>
    <p:sldId id="264" r:id="rId10"/>
    <p:sldId id="271" r:id="rId11"/>
    <p:sldId id="270" r:id="rId12"/>
    <p:sldId id="272" r:id="rId13"/>
    <p:sldId id="273" r:id="rId14"/>
    <p:sldId id="274" r:id="rId15"/>
    <p:sldId id="275" r:id="rId16"/>
    <p:sldId id="276" r:id="rId17"/>
    <p:sldId id="279" r:id="rId18"/>
    <p:sldId id="278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51391-8AC2-4CF6-8EEC-92956909F61C}" type="datetimeFigureOut">
              <a:rPr lang="ru-RU" smtClean="0"/>
              <a:t>21.02.2010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AC708-A6DD-4EE6-A674-6727F3C42CD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B2BBB-1105-4B1F-8DC3-A6C62DC232B0}" type="datetime1">
              <a:rPr lang="ru-RU" smtClean="0"/>
              <a:t>21.02.2010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Учитель русского языка и литературы Макаревич И.В. МОУ "Гимназия №19" г. Изобильный</a:t>
            </a: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39CB7-F8B7-43C5-8727-BB992AC325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5BD2E-54AE-4464-A9E6-236494382D14}" type="datetime1">
              <a:rPr lang="ru-RU" smtClean="0"/>
              <a:t>21.02.2010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Учитель русского языка и литературы Макаревич И.В. МОУ "Гимназия №19" г. Изобильный</a:t>
            </a: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8A14B-5A48-4346-8F2A-31CC2996A5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4E4CD-6A2C-42DE-B994-7581735B7177}" type="datetime1">
              <a:rPr lang="ru-RU" smtClean="0"/>
              <a:t>21.02.2010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Учитель русского языка и литературы Макаревич И.В. МОУ "Гимназия №19" г. Изобильный</a:t>
            </a: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4D3C3-2FC3-4F2D-BBB5-A6F1B2DDFE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762000" y="533400"/>
            <a:ext cx="76962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8B15F-615E-4B18-A317-3F78A35E9591}" type="datetime1">
              <a:rPr lang="ru-RU" smtClean="0"/>
              <a:t>21.02.2010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Учитель русского языка и литературы Макаревич И.В. МОУ "Гимназия №19" г. Изобильный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E7C3C-B08F-4076-AA3E-9BA2D8AF4D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BCAAC-78EF-4678-9D28-2051D9A67722}" type="datetime1">
              <a:rPr lang="ru-RU" smtClean="0"/>
              <a:t>21.02.2010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Учитель русского языка и литературы Макаревич И.В. МОУ "Гимназия №19" г. Изобильный</a:t>
            </a: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60F9F-6643-4A68-B03E-FA6BA3E11A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B95E7-F366-4409-B84C-430A20A06D08}" type="datetime1">
              <a:rPr lang="ru-RU" smtClean="0"/>
              <a:t>21.02.2010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Учитель русского языка и литературы Макаревич И.В. МОУ "Гимназия №19" г. Изобильный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07A8A-3731-4290-BE1C-713F0BCD39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E8757-9E2D-460B-8B05-6FCA276768E6}" type="datetime1">
              <a:rPr lang="ru-RU" smtClean="0"/>
              <a:t>21.02.2010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Учитель русского языка и литературы Макаревич И.В. МОУ "Гимназия №19" г. Изобильный</a:t>
            </a: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53044-4B1A-4A31-9518-710304A4A9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4EF1F-F65D-4E99-B8AD-818EA1213B72}" type="datetime1">
              <a:rPr lang="ru-RU" smtClean="0"/>
              <a:t>21.02.2010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Учитель русского языка и литературы Макаревич И.В. МОУ "Гимназия №19" г. Изобильный</a:t>
            </a: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42CE8-81D3-4AC2-8F2E-3E98482420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1DFE8-DE98-4752-8C18-E6FD328062E1}" type="datetime1">
              <a:rPr lang="ru-RU" smtClean="0"/>
              <a:t>21.02.2010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Учитель русского языка и литературы Макаревич И.В. МОУ "Гимназия №19" г. Изобильный</a:t>
            </a: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20884-519A-4C2B-A795-5E4C4A3460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4DF51-86FA-471B-9509-BF11CA6B9519}" type="datetime1">
              <a:rPr lang="ru-RU" smtClean="0"/>
              <a:t>21.02.2010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Учитель русского языка и литературы Макаревич И.В. МОУ "Гимназия №19" г. Изобильный</a:t>
            </a: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6FE49-8CBF-4897-8D75-9FA0740D7A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1659F-7CAE-45E4-B437-DFDFE8D891F5}" type="datetime1">
              <a:rPr lang="ru-RU" smtClean="0"/>
              <a:t>21.02.2010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Учитель русского языка и литературы Макаревич И.В. МОУ "Гимназия №19" г. Изобильный</a:t>
            </a: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95FF6-2DC2-4A1C-B33A-C8F88B496A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3618B-D0BD-409E-9C54-973C4CABE6E6}" type="datetime1">
              <a:rPr lang="ru-RU" smtClean="0"/>
              <a:t>21.02.2010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Учитель русского языка и литературы Макаревич И.В. МОУ "Гимназия №19" г. Изобильный</a:t>
            </a: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6349B-36BF-4AE6-9159-4E79639EE7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51D23B-4656-40E5-9300-3EE05DD47514}" type="datetime1">
              <a:rPr lang="ru-RU" smtClean="0"/>
              <a:t>21.02.2010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 smtClean="0"/>
              <a:t>Учитель русского языка и литературы Макаревич И.В. МОУ "Гимназия №19" г. Изобильный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1E3AC3-DB42-4B16-A654-93F87137B4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9" r:id="rId2"/>
    <p:sldLayoutId id="2147483698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9" r:id="rId9"/>
    <p:sldLayoutId id="2147483695" r:id="rId10"/>
    <p:sldLayoutId id="2147483696" r:id="rId11"/>
    <p:sldLayoutId id="2147483700" r:id="rId12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C32D2E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C32D2E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84AA33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8000" smtClean="0">
                <a:cs typeface="FrankRuehl" pitchFamily="34" charset="-79"/>
              </a:rPr>
              <a:t>Подготовка к ЕГЭ</a:t>
            </a:r>
            <a:endParaRPr lang="ru-RU" sz="8000">
              <a:cs typeface="FrankRuehl" pitchFamily="34" charset="-79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000" b="1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  <a:ea typeface="FangSong" pitchFamily="49" charset="-122"/>
              </a:rPr>
              <a:t>Сочинение – рассуждение  на лингвистическую </a:t>
            </a:r>
            <a:r>
              <a:rPr lang="ru-RU" sz="6000" b="1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  <a:ea typeface="FangSong" pitchFamily="49" charset="-122"/>
              </a:rPr>
              <a:t>тему</a:t>
            </a:r>
          </a:p>
          <a:p>
            <a:pPr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000" b="1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  <a:ea typeface="FangSong" pitchFamily="49" charset="-122"/>
              </a:rPr>
              <a:t>В 9 классе</a:t>
            </a:r>
            <a:endParaRPr lang="ru-RU" sz="6000" b="1" dirty="0" smtClean="0">
              <a:solidFill>
                <a:schemeClr val="accent5">
                  <a:lumMod val="75000"/>
                </a:schemeClr>
              </a:solidFill>
              <a:latin typeface="Monotype Corsiva" pitchFamily="66" charset="0"/>
              <a:ea typeface="FangSong" pitchFamily="49" charset="-122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714348" y="6356350"/>
            <a:ext cx="7929618" cy="365125"/>
          </a:xfrm>
        </p:spPr>
        <p:txBody>
          <a:bodyPr/>
          <a:lstStyle/>
          <a:p>
            <a:pPr>
              <a:defRPr/>
            </a:pP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Учитель русского языка и литературы Макаревич И.В. МОУ "Гимназия №19" г. Изобильный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8" name="AutoShape 8"/>
          <p:cNvSpPr>
            <a:spLocks noChangeArrowheads="1"/>
          </p:cNvSpPr>
          <p:nvPr/>
        </p:nvSpPr>
        <p:spPr bwMode="auto">
          <a:xfrm>
            <a:off x="4859338" y="4005263"/>
            <a:ext cx="1512887" cy="2138362"/>
          </a:xfrm>
          <a:prstGeom prst="wedgeRectCallout">
            <a:avLst>
              <a:gd name="adj1" fmla="val -46116"/>
              <a:gd name="adj2" fmla="val -203810"/>
            </a:avLst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kumimoji="1" lang="ru-RU" sz="1200" dirty="0">
                <a:solidFill>
                  <a:srgbClr val="C00000"/>
                </a:solidFill>
                <a:latin typeface="Constantia" pitchFamily="18" charset="0"/>
              </a:rPr>
              <a:t>Каждый человек хочет,</a:t>
            </a:r>
          </a:p>
          <a:p>
            <a:pPr algn="just"/>
            <a:r>
              <a:rPr kumimoji="1" lang="ru-RU" sz="1200" dirty="0">
                <a:solidFill>
                  <a:srgbClr val="C00000"/>
                </a:solidFill>
                <a:latin typeface="Constantia" pitchFamily="18" charset="0"/>
              </a:rPr>
              <a:t>чтобы его считали образованным. Одним из признаков хорошего образования является орфографическая грамотность</a:t>
            </a:r>
          </a:p>
        </p:txBody>
      </p:sp>
      <p:sp>
        <p:nvSpPr>
          <p:cNvPr id="51203" name="AutoShape 3"/>
          <p:cNvSpPr>
            <a:spLocks noChangeArrowheads="1"/>
          </p:cNvSpPr>
          <p:nvPr/>
        </p:nvSpPr>
        <p:spPr bwMode="auto">
          <a:xfrm>
            <a:off x="1714500" y="3143250"/>
            <a:ext cx="1808163" cy="1644650"/>
          </a:xfrm>
          <a:prstGeom prst="wedgeRectCallout">
            <a:avLst>
              <a:gd name="adj1" fmla="val -17542"/>
              <a:gd name="adj2" fmla="val 30042"/>
            </a:avLst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kumimoji="1" lang="ru-RU" sz="1200" dirty="0">
                <a:solidFill>
                  <a:srgbClr val="C00000"/>
                </a:solidFill>
                <a:latin typeface="Constantia" pitchFamily="18" charset="0"/>
              </a:rPr>
              <a:t>Орфограмма и орфографическая ошибка – понятия,</a:t>
            </a:r>
          </a:p>
          <a:p>
            <a:pPr algn="just"/>
            <a:r>
              <a:rPr kumimoji="1" lang="ru-RU" sz="1200" dirty="0">
                <a:solidFill>
                  <a:srgbClr val="C00000"/>
                </a:solidFill>
                <a:latin typeface="Constantia" pitchFamily="18" charset="0"/>
              </a:rPr>
              <a:t>противопоставленные друг другу и тесно связанные между собой.</a:t>
            </a:r>
          </a:p>
        </p:txBody>
      </p:sp>
      <p:sp>
        <p:nvSpPr>
          <p:cNvPr id="51204" name="AutoShape 4"/>
          <p:cNvSpPr>
            <a:spLocks noChangeArrowheads="1"/>
          </p:cNvSpPr>
          <p:nvPr/>
        </p:nvSpPr>
        <p:spPr bwMode="auto">
          <a:xfrm>
            <a:off x="1692275" y="5013325"/>
            <a:ext cx="1295400" cy="1123950"/>
          </a:xfrm>
          <a:prstGeom prst="wedgeRectCallout">
            <a:avLst>
              <a:gd name="adj1" fmla="val -81130"/>
              <a:gd name="adj2" fmla="val 69917"/>
            </a:avLst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1" lang="ru-RU" sz="1200" dirty="0">
                <a:solidFill>
                  <a:srgbClr val="C00000"/>
                </a:solidFill>
                <a:latin typeface="Constantia" pitchFamily="18" charset="0"/>
              </a:rPr>
              <a:t>Орфографическая ошибка… Что стоит за ней?</a:t>
            </a:r>
          </a:p>
        </p:txBody>
      </p:sp>
      <p:sp>
        <p:nvSpPr>
          <p:cNvPr id="51207" name="AutoShape 7"/>
          <p:cNvSpPr>
            <a:spLocks noChangeArrowheads="1"/>
          </p:cNvSpPr>
          <p:nvPr/>
        </p:nvSpPr>
        <p:spPr bwMode="auto">
          <a:xfrm>
            <a:off x="3357554" y="1714488"/>
            <a:ext cx="2087562" cy="1295400"/>
          </a:xfrm>
          <a:prstGeom prst="wedgeRectCallout">
            <a:avLst>
              <a:gd name="adj1" fmla="val -23764"/>
              <a:gd name="adj2" fmla="val -74264"/>
            </a:avLst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kumimoji="1" lang="ru-RU" sz="1200">
                <a:solidFill>
                  <a:srgbClr val="C00000"/>
                </a:solidFill>
                <a:latin typeface="Constantia" pitchFamily="18" charset="0"/>
              </a:rPr>
              <a:t>Русская орфография. Принципы русской орфографии. Что означают эти понятия?</a:t>
            </a:r>
          </a:p>
        </p:txBody>
      </p:sp>
      <p:sp>
        <p:nvSpPr>
          <p:cNvPr id="51209" name="AutoShape 9"/>
          <p:cNvSpPr>
            <a:spLocks noChangeArrowheads="1"/>
          </p:cNvSpPr>
          <p:nvPr/>
        </p:nvSpPr>
        <p:spPr bwMode="auto">
          <a:xfrm>
            <a:off x="395288" y="1700213"/>
            <a:ext cx="1512887" cy="1223962"/>
          </a:xfrm>
          <a:prstGeom prst="wedgeRectCallout">
            <a:avLst>
              <a:gd name="adj1" fmla="val 163537"/>
              <a:gd name="adj2" fmla="val -68806"/>
            </a:avLst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kumimoji="1" lang="ru-RU" sz="1200">
                <a:solidFill>
                  <a:srgbClr val="C00000"/>
                </a:solidFill>
                <a:latin typeface="Constantia" pitchFamily="18" charset="0"/>
              </a:rPr>
              <a:t>В наше время осо-</a:t>
            </a:r>
          </a:p>
          <a:p>
            <a:pPr marL="342900" indent="-342900"/>
            <a:r>
              <a:rPr kumimoji="1" lang="ru-RU" sz="1200">
                <a:solidFill>
                  <a:srgbClr val="C00000"/>
                </a:solidFill>
                <a:latin typeface="Constantia" pitchFamily="18" charset="0"/>
              </a:rPr>
              <a:t>бенно остро стоит</a:t>
            </a:r>
          </a:p>
          <a:p>
            <a:pPr marL="342900" indent="-342900"/>
            <a:r>
              <a:rPr kumimoji="1" lang="ru-RU" sz="1200">
                <a:solidFill>
                  <a:srgbClr val="C00000"/>
                </a:solidFill>
                <a:latin typeface="Constantia" pitchFamily="18" charset="0"/>
              </a:rPr>
              <a:t>Проблема орфогра</a:t>
            </a:r>
          </a:p>
          <a:p>
            <a:pPr marL="342900" indent="-342900"/>
            <a:r>
              <a:rPr kumimoji="1" lang="ru-RU" sz="1200">
                <a:solidFill>
                  <a:srgbClr val="C00000"/>
                </a:solidFill>
                <a:latin typeface="Constantia" pitchFamily="18" charset="0"/>
              </a:rPr>
              <a:t>фической  грамот-</a:t>
            </a:r>
          </a:p>
          <a:p>
            <a:pPr marL="342900" indent="-342900"/>
            <a:r>
              <a:rPr kumimoji="1" lang="ru-RU" sz="1200">
                <a:solidFill>
                  <a:srgbClr val="C00000"/>
                </a:solidFill>
                <a:latin typeface="Constantia" pitchFamily="18" charset="0"/>
              </a:rPr>
              <a:t>ности.</a:t>
            </a:r>
          </a:p>
        </p:txBody>
      </p:sp>
      <p:sp>
        <p:nvSpPr>
          <p:cNvPr id="51210" name="AutoShape 10"/>
          <p:cNvSpPr>
            <a:spLocks noChangeArrowheads="1"/>
          </p:cNvSpPr>
          <p:nvPr/>
        </p:nvSpPr>
        <p:spPr bwMode="auto">
          <a:xfrm>
            <a:off x="395288" y="4508500"/>
            <a:ext cx="936625" cy="1008063"/>
          </a:xfrm>
          <a:prstGeom prst="wedgeRectCallout">
            <a:avLst>
              <a:gd name="adj1" fmla="val -20676"/>
              <a:gd name="adj2" fmla="val 84329"/>
            </a:avLst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 b="1">
                <a:latin typeface="Constantia" pitchFamily="18" charset="0"/>
              </a:rPr>
              <a:t>…</a:t>
            </a:r>
          </a:p>
        </p:txBody>
      </p:sp>
      <p:sp>
        <p:nvSpPr>
          <p:cNvPr id="51212" name="AutoShape 12"/>
          <p:cNvSpPr>
            <a:spLocks noChangeArrowheads="1"/>
          </p:cNvSpPr>
          <p:nvPr/>
        </p:nvSpPr>
        <p:spPr bwMode="auto">
          <a:xfrm>
            <a:off x="6715125" y="4357688"/>
            <a:ext cx="1857375" cy="1706562"/>
          </a:xfrm>
          <a:prstGeom prst="wedgeRectCallout">
            <a:avLst>
              <a:gd name="adj1" fmla="val -104940"/>
              <a:gd name="adj2" fmla="val -265931"/>
            </a:avLst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kumimoji="1" lang="ru-RU" sz="1200" dirty="0">
                <a:solidFill>
                  <a:srgbClr val="C00000"/>
                </a:solidFill>
                <a:latin typeface="Constantia" pitchFamily="18" charset="0"/>
              </a:rPr>
              <a:t>Всем известна поговорка «Что написано пером, не вырубишь  топором». В ней скрывается глубокий смысл: нужно быть требовательным к письменной речи.</a:t>
            </a:r>
          </a:p>
        </p:txBody>
      </p:sp>
      <p:sp>
        <p:nvSpPr>
          <p:cNvPr id="51213" name="AutoShape 13"/>
          <p:cNvSpPr>
            <a:spLocks noChangeArrowheads="1"/>
          </p:cNvSpPr>
          <p:nvPr/>
        </p:nvSpPr>
        <p:spPr bwMode="auto">
          <a:xfrm>
            <a:off x="6516688" y="1557338"/>
            <a:ext cx="1368425" cy="1655762"/>
          </a:xfrm>
          <a:prstGeom prst="wedgeRectCallout">
            <a:avLst>
              <a:gd name="adj1" fmla="val -85500"/>
              <a:gd name="adj2" fmla="val -66681"/>
            </a:avLst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kumimoji="1" lang="ru-RU" sz="1200">
                <a:solidFill>
                  <a:srgbClr val="C00000"/>
                </a:solidFill>
                <a:latin typeface="Constantia" pitchFamily="18" charset="0"/>
              </a:rPr>
              <a:t>Звуки и буквы, орфоэпия и орфография. Как связаны между собой эти понятия?</a:t>
            </a:r>
          </a:p>
        </p:txBody>
      </p:sp>
      <p:sp>
        <p:nvSpPr>
          <p:cNvPr id="51214" name="AutoShape 14"/>
          <p:cNvSpPr>
            <a:spLocks noChangeArrowheads="1"/>
          </p:cNvSpPr>
          <p:nvPr/>
        </p:nvSpPr>
        <p:spPr bwMode="auto">
          <a:xfrm>
            <a:off x="2124075" y="333375"/>
            <a:ext cx="5114925" cy="1008063"/>
          </a:xfrm>
          <a:prstGeom prst="wedgeRectCallout">
            <a:avLst>
              <a:gd name="adj1" fmla="val -48852"/>
              <a:gd name="adj2" fmla="val 70000"/>
            </a:avLst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1" lang="ru-RU" dirty="0">
                <a:solidFill>
                  <a:srgbClr val="C00000"/>
                </a:solidFill>
                <a:latin typeface="Constantia" pitchFamily="18" charset="0"/>
              </a:rPr>
              <a:t>Можно начать сочинение словами Ильи: «В письменной речи нельзя обойтись без правил русской  орфографии»</a:t>
            </a:r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>
          <a:xfrm>
            <a:off x="1428728" y="6356350"/>
            <a:ext cx="7000924" cy="365125"/>
          </a:xfrm>
        </p:spPr>
        <p:txBody>
          <a:bodyPr/>
          <a:lstStyle/>
          <a:p>
            <a:pPr>
              <a:defRPr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Учитель русского языка и литературы Макаревич И.В. МОУ "Гимназия №19" г. Изобильный</a:t>
            </a:r>
            <a:endParaRPr lang="ru-RU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8" grpId="0" animBg="1"/>
      <p:bldP spid="51203" grpId="0" animBg="1"/>
      <p:bldP spid="51204" grpId="0" animBg="1"/>
      <p:bldP spid="51207" grpId="0" animBg="1"/>
      <p:bldP spid="51209" grpId="0" animBg="1"/>
      <p:bldP spid="51210" grpId="0" animBg="1"/>
      <p:bldP spid="51212" grpId="0" animBg="1"/>
      <p:bldP spid="51213" grpId="0" animBg="1"/>
      <p:bldP spid="512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5" name="AutoShape 13"/>
          <p:cNvSpPr>
            <a:spLocks noChangeArrowheads="1"/>
          </p:cNvSpPr>
          <p:nvPr/>
        </p:nvSpPr>
        <p:spPr bwMode="auto">
          <a:xfrm>
            <a:off x="285750" y="214313"/>
            <a:ext cx="2357438" cy="1214437"/>
          </a:xfrm>
          <a:prstGeom prst="wedgeRectCallout">
            <a:avLst>
              <a:gd name="adj1" fmla="val 115546"/>
              <a:gd name="adj2" fmla="val 175764"/>
            </a:avLst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57150" cmpd="thickThin">
            <a:solidFill>
              <a:srgbClr val="5072BE"/>
            </a:solidFill>
            <a:miter lim="800000"/>
            <a:headEnd/>
            <a:tailEnd/>
          </a:ln>
        </p:spPr>
        <p:txBody>
          <a:bodyPr/>
          <a:lstStyle/>
          <a:p>
            <a:r>
              <a:rPr kumimoji="1" lang="ru-RU" sz="1600" b="1">
                <a:solidFill>
                  <a:srgbClr val="002060"/>
                </a:solidFill>
                <a:latin typeface="Constantia" pitchFamily="18" charset="0"/>
              </a:rPr>
              <a:t>Орфограмма- </a:t>
            </a:r>
            <a:r>
              <a:rPr kumimoji="1" lang="ru-RU" sz="1600">
                <a:solidFill>
                  <a:srgbClr val="002060"/>
                </a:solidFill>
                <a:latin typeface="Constantia" pitchFamily="18" charset="0"/>
              </a:rPr>
              <a:t>правильное написание на месте  затруднения</a:t>
            </a:r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3352800" y="2667000"/>
            <a:ext cx="2743200" cy="1447800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ru-RU" sz="20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Рабочие материалы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ru-RU" sz="20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для  сочинения –рассуждения </a:t>
            </a:r>
          </a:p>
        </p:txBody>
      </p:sp>
      <p:sp>
        <p:nvSpPr>
          <p:cNvPr id="54275" name="AutoShape 3"/>
          <p:cNvSpPr>
            <a:spLocks noChangeArrowheads="1"/>
          </p:cNvSpPr>
          <p:nvPr/>
        </p:nvSpPr>
        <p:spPr bwMode="auto">
          <a:xfrm>
            <a:off x="6215063" y="1928813"/>
            <a:ext cx="2714625" cy="1500187"/>
          </a:xfrm>
          <a:prstGeom prst="wedgeRectCallout">
            <a:avLst>
              <a:gd name="adj1" fmla="val -68028"/>
              <a:gd name="adj2" fmla="val 98662"/>
            </a:avLst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57150" cmpd="thickThin">
            <a:solidFill>
              <a:srgbClr val="5072BE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kumimoji="1" lang="ru-RU" sz="1600" b="1" dirty="0">
                <a:solidFill>
                  <a:srgbClr val="000066"/>
                </a:solidFill>
                <a:latin typeface="Constantia" pitchFamily="18" charset="0"/>
              </a:rPr>
              <a:t>Морфологический принцип</a:t>
            </a:r>
            <a:r>
              <a:rPr kumimoji="1" lang="ru-RU" sz="1600" dirty="0">
                <a:solidFill>
                  <a:srgbClr val="000066"/>
                </a:solidFill>
                <a:latin typeface="Constantia" pitchFamily="18" charset="0"/>
              </a:rPr>
              <a:t>-требование графического </a:t>
            </a:r>
            <a:r>
              <a:rPr kumimoji="1" lang="ru-RU" sz="1600" dirty="0" err="1">
                <a:solidFill>
                  <a:srgbClr val="000066"/>
                </a:solidFill>
                <a:latin typeface="Constantia" pitchFamily="18" charset="0"/>
              </a:rPr>
              <a:t>единообра</a:t>
            </a:r>
            <a:r>
              <a:rPr kumimoji="1" lang="ru-RU" sz="1600" dirty="0">
                <a:solidFill>
                  <a:srgbClr val="000066"/>
                </a:solidFill>
                <a:latin typeface="Constantia" pitchFamily="18" charset="0"/>
              </a:rPr>
              <a:t> –</a:t>
            </a:r>
          </a:p>
          <a:p>
            <a:pPr algn="just"/>
            <a:r>
              <a:rPr kumimoji="1" lang="ru-RU" sz="1600" dirty="0" err="1">
                <a:solidFill>
                  <a:srgbClr val="000066"/>
                </a:solidFill>
                <a:latin typeface="Constantia" pitchFamily="18" charset="0"/>
              </a:rPr>
              <a:t>зия</a:t>
            </a:r>
            <a:r>
              <a:rPr kumimoji="1" lang="ru-RU" sz="1600" dirty="0">
                <a:solidFill>
                  <a:srgbClr val="000066"/>
                </a:solidFill>
                <a:latin typeface="Constantia" pitchFamily="18" charset="0"/>
              </a:rPr>
              <a:t> морфем в слабой и  сильной позициях.</a:t>
            </a:r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642938" y="1571625"/>
            <a:ext cx="2238375" cy="1285875"/>
          </a:xfrm>
          <a:prstGeom prst="wedgeRectCallout">
            <a:avLst>
              <a:gd name="adj1" fmla="val 68111"/>
              <a:gd name="adj2" fmla="val 140366"/>
            </a:avLst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57150" cmpd="thickThin">
            <a:solidFill>
              <a:srgbClr val="5072BE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kumimoji="1" lang="ru-RU" sz="1600" b="1">
                <a:solidFill>
                  <a:srgbClr val="002060"/>
                </a:solidFill>
                <a:latin typeface="Constantia" pitchFamily="18" charset="0"/>
              </a:rPr>
              <a:t>Орфографическая</a:t>
            </a:r>
          </a:p>
          <a:p>
            <a:pPr marL="342900" indent="-342900"/>
            <a:r>
              <a:rPr kumimoji="1" lang="ru-RU" sz="1600" b="1">
                <a:solidFill>
                  <a:srgbClr val="002060"/>
                </a:solidFill>
                <a:latin typeface="Constantia" pitchFamily="18" charset="0"/>
              </a:rPr>
              <a:t>ошибка</a:t>
            </a:r>
            <a:r>
              <a:rPr kumimoji="1" lang="ru-RU" sz="1600">
                <a:solidFill>
                  <a:srgbClr val="002060"/>
                </a:solidFill>
                <a:latin typeface="Constantia" pitchFamily="18" charset="0"/>
              </a:rPr>
              <a:t>-нарушение</a:t>
            </a:r>
          </a:p>
          <a:p>
            <a:pPr marL="342900" indent="-342900"/>
            <a:r>
              <a:rPr kumimoji="1" lang="ru-RU" sz="1600">
                <a:solidFill>
                  <a:srgbClr val="002060"/>
                </a:solidFill>
                <a:latin typeface="Constantia" pitchFamily="18" charset="0"/>
              </a:rPr>
              <a:t>орфографической  нормы.</a:t>
            </a:r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auto">
          <a:xfrm>
            <a:off x="2209800" y="4786323"/>
            <a:ext cx="3505200" cy="1428760"/>
          </a:xfrm>
          <a:prstGeom prst="wedgeRectCallout">
            <a:avLst>
              <a:gd name="adj1" fmla="val 5935"/>
              <a:gd name="adj2" fmla="val -102546"/>
            </a:avLst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57150" cmpd="thickThin">
            <a:solidFill>
              <a:srgbClr val="5072BE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kumimoji="1" lang="ru-RU" sz="1600" b="1" dirty="0">
                <a:solidFill>
                  <a:srgbClr val="000066"/>
                </a:solidFill>
                <a:latin typeface="Constantia" pitchFamily="18" charset="0"/>
              </a:rPr>
              <a:t>Принципы русской орфографии </a:t>
            </a:r>
            <a:r>
              <a:rPr kumimoji="1" lang="ru-RU" sz="1600" dirty="0">
                <a:solidFill>
                  <a:srgbClr val="000066"/>
                </a:solidFill>
                <a:latin typeface="Constantia" pitchFamily="18" charset="0"/>
              </a:rPr>
              <a:t>– теоретические положения, определяющие выбор одного написания там, где есть орфограммы, где возможны два или более разных написаний.</a:t>
            </a:r>
          </a:p>
        </p:txBody>
      </p:sp>
      <p:sp>
        <p:nvSpPr>
          <p:cNvPr id="54278" name="AutoShape 6"/>
          <p:cNvSpPr>
            <a:spLocks noChangeArrowheads="1"/>
          </p:cNvSpPr>
          <p:nvPr/>
        </p:nvSpPr>
        <p:spPr bwMode="auto">
          <a:xfrm>
            <a:off x="214313" y="3214688"/>
            <a:ext cx="2714625" cy="1500187"/>
          </a:xfrm>
          <a:prstGeom prst="wedgeRectCallout">
            <a:avLst>
              <a:gd name="adj1" fmla="val 67384"/>
              <a:gd name="adj2" fmla="val 3069"/>
            </a:avLst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57150" cmpd="thickThin">
            <a:solidFill>
              <a:srgbClr val="5072BE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kumimoji="1" lang="ru-RU" sz="1600" b="1" dirty="0">
                <a:solidFill>
                  <a:srgbClr val="000066"/>
                </a:solidFill>
                <a:latin typeface="Constantia" pitchFamily="18" charset="0"/>
              </a:rPr>
              <a:t>Традиционный принцип –</a:t>
            </a:r>
            <a:r>
              <a:rPr kumimoji="1" lang="ru-RU" sz="1600" dirty="0">
                <a:solidFill>
                  <a:srgbClr val="000066"/>
                </a:solidFill>
                <a:latin typeface="Constantia" pitchFamily="18" charset="0"/>
              </a:rPr>
              <a:t>требование написания в соответствии с этимологи-</a:t>
            </a:r>
          </a:p>
          <a:p>
            <a:pPr algn="just"/>
            <a:r>
              <a:rPr kumimoji="1" lang="ru-RU" sz="1600" dirty="0">
                <a:solidFill>
                  <a:srgbClr val="000066"/>
                </a:solidFill>
                <a:latin typeface="Constantia" pitchFamily="18" charset="0"/>
              </a:rPr>
              <a:t>ей (происхождением) и</a:t>
            </a:r>
          </a:p>
          <a:p>
            <a:pPr algn="just"/>
            <a:r>
              <a:rPr kumimoji="1" lang="ru-RU" sz="1600" dirty="0">
                <a:solidFill>
                  <a:srgbClr val="000066"/>
                </a:solidFill>
                <a:latin typeface="Constantia" pitchFamily="18" charset="0"/>
              </a:rPr>
              <a:t>традицией (историей) слова.</a:t>
            </a:r>
          </a:p>
        </p:txBody>
      </p:sp>
      <p:sp>
        <p:nvSpPr>
          <p:cNvPr id="54279" name="AutoShape 7"/>
          <p:cNvSpPr>
            <a:spLocks noChangeArrowheads="1"/>
          </p:cNvSpPr>
          <p:nvPr/>
        </p:nvSpPr>
        <p:spPr bwMode="auto">
          <a:xfrm>
            <a:off x="3124200" y="500063"/>
            <a:ext cx="3733800" cy="1252537"/>
          </a:xfrm>
          <a:prstGeom prst="wedgeRectCallout">
            <a:avLst>
              <a:gd name="adj1" fmla="val -11949"/>
              <a:gd name="adj2" fmla="val 121579"/>
            </a:avLst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57150" cmpd="thickThin">
            <a:solidFill>
              <a:srgbClr val="5072BE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kumimoji="1" lang="ru-RU" sz="1600" b="1">
                <a:solidFill>
                  <a:srgbClr val="000066"/>
                </a:solidFill>
                <a:latin typeface="Constantia" pitchFamily="18" charset="0"/>
              </a:rPr>
              <a:t>Орфография </a:t>
            </a:r>
            <a:r>
              <a:rPr kumimoji="1" lang="ru-RU" sz="1600">
                <a:solidFill>
                  <a:srgbClr val="000066"/>
                </a:solidFill>
                <a:latin typeface="Constantia" pitchFamily="18" charset="0"/>
              </a:rPr>
              <a:t>– раздел языкознания, изучающий и разрабатывающий систему правил, обеспечивающих единообразных написаний.</a:t>
            </a:r>
          </a:p>
        </p:txBody>
      </p:sp>
      <p:sp>
        <p:nvSpPr>
          <p:cNvPr id="54280" name="AutoShape 8"/>
          <p:cNvSpPr>
            <a:spLocks noChangeArrowheads="1"/>
          </p:cNvSpPr>
          <p:nvPr/>
        </p:nvSpPr>
        <p:spPr bwMode="auto">
          <a:xfrm>
            <a:off x="6000750" y="4500563"/>
            <a:ext cx="2743200" cy="1014412"/>
          </a:xfrm>
          <a:prstGeom prst="wedgeRectCallout">
            <a:avLst>
              <a:gd name="adj1" fmla="val -44153"/>
              <a:gd name="adj2" fmla="val -94329"/>
            </a:avLst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57150" cmpd="thickThin">
            <a:solidFill>
              <a:srgbClr val="5072BE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kumimoji="1" lang="ru-RU" sz="1600" b="1">
                <a:solidFill>
                  <a:srgbClr val="000066"/>
                </a:solidFill>
                <a:latin typeface="Constantia" pitchFamily="18" charset="0"/>
              </a:rPr>
              <a:t>Фонетический принцип –</a:t>
            </a:r>
            <a:r>
              <a:rPr kumimoji="1" lang="ru-RU" sz="1600">
                <a:solidFill>
                  <a:srgbClr val="000066"/>
                </a:solidFill>
                <a:latin typeface="Constantia" pitchFamily="18" charset="0"/>
              </a:rPr>
              <a:t>требование соответствия звука и буквы.</a:t>
            </a:r>
          </a:p>
        </p:txBody>
      </p:sp>
      <p:pic>
        <p:nvPicPr>
          <p:cNvPr id="16394" name="Picture 9" descr="придумал_эврика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4357688"/>
            <a:ext cx="1008063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7" name="Picture 9" descr="придумал_эврика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4357688"/>
            <a:ext cx="1008063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>
          <a:xfrm>
            <a:off x="571472" y="6500834"/>
            <a:ext cx="7500990" cy="220641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Учитель русского языка и литературы Макаревич И.В. МОУ "Гимназия №19" г. Изобильный</a:t>
            </a:r>
            <a:endParaRPr lang="ru-RU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5" grpId="0" animBg="1" autoUpdateAnimBg="0"/>
      <p:bldP spid="54274" grpId="0" animBg="1" autoUpdateAnimBg="0"/>
      <p:bldP spid="54275" grpId="0" animBg="1" autoUpdateAnimBg="0"/>
      <p:bldP spid="54276" grpId="0" animBg="1" autoUpdateAnimBg="0"/>
      <p:bldP spid="54277" grpId="0" animBg="1" autoUpdateAnimBg="0"/>
      <p:bldP spid="54278" grpId="0" animBg="1" autoUpdateAnimBg="0"/>
      <p:bldP spid="54279" grpId="0" animBg="1" autoUpdateAnimBg="0"/>
      <p:bldP spid="54280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696200" cy="75722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002060"/>
                </a:solidFill>
                <a:latin typeface="+mn-lt"/>
              </a:rPr>
              <a:t>Ответьте на вопросы:</a:t>
            </a:r>
          </a:p>
        </p:txBody>
      </p:sp>
      <p:sp>
        <p:nvSpPr>
          <p:cNvPr id="57347" name="AutoShape 3"/>
          <p:cNvSpPr>
            <a:spLocks/>
          </p:cNvSpPr>
          <p:nvPr/>
        </p:nvSpPr>
        <p:spPr bwMode="auto">
          <a:xfrm>
            <a:off x="500063" y="2057400"/>
            <a:ext cx="3732212" cy="381000"/>
          </a:xfrm>
          <a:prstGeom prst="borderCallout2">
            <a:avLst>
              <a:gd name="adj1" fmla="val 30000"/>
              <a:gd name="adj2" fmla="val 102116"/>
              <a:gd name="adj3" fmla="val 30000"/>
              <a:gd name="adj4" fmla="val 111116"/>
              <a:gd name="adj5" fmla="val 423750"/>
              <a:gd name="adj6" fmla="val 120116"/>
            </a:avLst>
          </a:prstGeom>
          <a:gradFill rotWithShape="0">
            <a:gsLst>
              <a:gs pos="0">
                <a:srgbClr val="C9B6F8"/>
              </a:gs>
              <a:gs pos="50000">
                <a:srgbClr val="CCECFF"/>
              </a:gs>
              <a:gs pos="100000">
                <a:srgbClr val="C9B6F8"/>
              </a:gs>
            </a:gsLst>
            <a:lin ang="5400000" scaled="1"/>
          </a:gradFill>
          <a:ln w="9525">
            <a:solidFill>
              <a:srgbClr val="0033CC"/>
            </a:solidFill>
            <a:miter lim="800000"/>
            <a:headEnd/>
            <a:tailEnd/>
          </a:ln>
          <a:effectLst>
            <a:outerShdw dist="107763" dir="18900000" algn="ctr" rotWithShape="0">
              <a:srgbClr val="E2CCFC"/>
            </a:outerShdw>
          </a:effectLst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atin typeface="+mn-lt"/>
                <a:cs typeface="+mn-cs"/>
              </a:rPr>
              <a:t>Для чего нужна орфография? </a:t>
            </a:r>
          </a:p>
        </p:txBody>
      </p:sp>
      <p:sp>
        <p:nvSpPr>
          <p:cNvPr id="57348" name="AutoShape 4"/>
          <p:cNvSpPr>
            <a:spLocks/>
          </p:cNvSpPr>
          <p:nvPr/>
        </p:nvSpPr>
        <p:spPr bwMode="auto">
          <a:xfrm>
            <a:off x="500063" y="2786063"/>
            <a:ext cx="3714750" cy="642937"/>
          </a:xfrm>
          <a:prstGeom prst="borderCallout2">
            <a:avLst>
              <a:gd name="adj1" fmla="val 30000"/>
              <a:gd name="adj2" fmla="val 102116"/>
              <a:gd name="adj3" fmla="val 30000"/>
              <a:gd name="adj4" fmla="val 111250"/>
              <a:gd name="adj5" fmla="val 121830"/>
              <a:gd name="adj6" fmla="val 120468"/>
            </a:avLst>
          </a:prstGeom>
          <a:gradFill rotWithShape="0">
            <a:gsLst>
              <a:gs pos="0">
                <a:srgbClr val="C9B6F8"/>
              </a:gs>
              <a:gs pos="50000">
                <a:srgbClr val="CCECFF"/>
              </a:gs>
              <a:gs pos="100000">
                <a:srgbClr val="C9B6F8"/>
              </a:gs>
            </a:gsLst>
            <a:lin ang="5400000" scaled="1"/>
          </a:gradFill>
          <a:ln w="9525">
            <a:solidFill>
              <a:srgbClr val="0033CC"/>
            </a:solidFill>
            <a:miter lim="800000"/>
            <a:headEnd/>
            <a:tailEnd/>
          </a:ln>
          <a:effectLst>
            <a:outerShdw dist="107763" dir="18900000" algn="ctr" rotWithShape="0">
              <a:srgbClr val="E2CCFC"/>
            </a:outerShdw>
          </a:effectLst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atin typeface="+mn-lt"/>
                <a:cs typeface="+mn-cs"/>
              </a:rPr>
              <a:t>Какие принципы лежат в основе русской орфографии? </a:t>
            </a:r>
          </a:p>
        </p:txBody>
      </p:sp>
      <p:sp>
        <p:nvSpPr>
          <p:cNvPr id="57349" name="AutoShape 5"/>
          <p:cNvSpPr>
            <a:spLocks/>
          </p:cNvSpPr>
          <p:nvPr/>
        </p:nvSpPr>
        <p:spPr bwMode="auto">
          <a:xfrm>
            <a:off x="571500" y="3857625"/>
            <a:ext cx="3598863" cy="642938"/>
          </a:xfrm>
          <a:prstGeom prst="borderCallout2">
            <a:avLst>
              <a:gd name="adj1" fmla="val 30000"/>
              <a:gd name="adj2" fmla="val 102116"/>
              <a:gd name="adj3" fmla="val 30000"/>
              <a:gd name="adj4" fmla="val 111380"/>
              <a:gd name="adj5" fmla="val -26897"/>
              <a:gd name="adj6" fmla="val 120234"/>
            </a:avLst>
          </a:prstGeom>
          <a:gradFill rotWithShape="0">
            <a:gsLst>
              <a:gs pos="0">
                <a:srgbClr val="C9B6F8"/>
              </a:gs>
              <a:gs pos="50000">
                <a:srgbClr val="CCECFF"/>
              </a:gs>
              <a:gs pos="100000">
                <a:srgbClr val="C9B6F8"/>
              </a:gs>
            </a:gsLst>
            <a:lin ang="5400000" scaled="1"/>
          </a:gradFill>
          <a:ln w="9525">
            <a:solidFill>
              <a:srgbClr val="0033CC"/>
            </a:solidFill>
            <a:miter lim="800000"/>
            <a:headEnd/>
            <a:tailEnd/>
          </a:ln>
          <a:effectLst>
            <a:outerShdw dist="107763" dir="18900000" algn="ctr" rotWithShape="0">
              <a:srgbClr val="E2CCFC"/>
            </a:outerShdw>
          </a:effectLst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atin typeface="+mn-lt"/>
                <a:cs typeface="+mn-cs"/>
              </a:rPr>
              <a:t>Какие правила регулирует фонетический принцип?</a:t>
            </a:r>
          </a:p>
        </p:txBody>
      </p:sp>
      <p:sp>
        <p:nvSpPr>
          <p:cNvPr id="57350" name="AutoShape 6"/>
          <p:cNvSpPr>
            <a:spLocks/>
          </p:cNvSpPr>
          <p:nvPr/>
        </p:nvSpPr>
        <p:spPr bwMode="auto">
          <a:xfrm>
            <a:off x="571500" y="4572000"/>
            <a:ext cx="3598863" cy="671513"/>
          </a:xfrm>
          <a:prstGeom prst="borderCallout2">
            <a:avLst>
              <a:gd name="adj1" fmla="val 30000"/>
              <a:gd name="adj2" fmla="val 102116"/>
              <a:gd name="adj3" fmla="val 30000"/>
              <a:gd name="adj4" fmla="val 110894"/>
              <a:gd name="adj5" fmla="val -115417"/>
              <a:gd name="adj6" fmla="val 119718"/>
            </a:avLst>
          </a:prstGeom>
          <a:gradFill rotWithShape="0">
            <a:gsLst>
              <a:gs pos="0">
                <a:srgbClr val="C9B6F8"/>
              </a:gs>
              <a:gs pos="50000">
                <a:srgbClr val="CCECFF"/>
              </a:gs>
              <a:gs pos="100000">
                <a:srgbClr val="C9B6F8"/>
              </a:gs>
            </a:gsLst>
            <a:lin ang="5400000" scaled="1"/>
          </a:gradFill>
          <a:ln w="9525">
            <a:solidFill>
              <a:srgbClr val="0033CC"/>
            </a:solidFill>
            <a:miter lim="800000"/>
            <a:headEnd/>
            <a:tailEnd/>
          </a:ln>
          <a:effectLst>
            <a:outerShdw dist="107763" dir="18900000" algn="ctr" rotWithShape="0">
              <a:srgbClr val="E2CCFC"/>
            </a:outerShdw>
          </a:effectLst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atin typeface="+mn-lt"/>
                <a:cs typeface="+mn-cs"/>
              </a:rPr>
              <a:t>Какие правила регулирует морфологический принцип? </a:t>
            </a:r>
          </a:p>
        </p:txBody>
      </p:sp>
      <p:sp>
        <p:nvSpPr>
          <p:cNvPr id="57351" name="AutoShape 7"/>
          <p:cNvSpPr>
            <a:spLocks/>
          </p:cNvSpPr>
          <p:nvPr/>
        </p:nvSpPr>
        <p:spPr bwMode="auto">
          <a:xfrm>
            <a:off x="571500" y="5214938"/>
            <a:ext cx="3571875" cy="642937"/>
          </a:xfrm>
          <a:prstGeom prst="borderCallout2">
            <a:avLst>
              <a:gd name="adj1" fmla="val 71224"/>
              <a:gd name="adj2" fmla="val 102116"/>
              <a:gd name="adj3" fmla="val 69162"/>
              <a:gd name="adj4" fmla="val 109701"/>
              <a:gd name="adj5" fmla="val -236388"/>
              <a:gd name="adj6" fmla="val 121350"/>
            </a:avLst>
          </a:prstGeom>
          <a:gradFill rotWithShape="0">
            <a:gsLst>
              <a:gs pos="0">
                <a:srgbClr val="C9B6F8"/>
              </a:gs>
              <a:gs pos="50000">
                <a:srgbClr val="CCECFF"/>
              </a:gs>
              <a:gs pos="100000">
                <a:srgbClr val="C9B6F8"/>
              </a:gs>
            </a:gsLst>
            <a:lin ang="5400000" scaled="1"/>
          </a:gradFill>
          <a:ln w="9525">
            <a:solidFill>
              <a:srgbClr val="0033CC"/>
            </a:solidFill>
            <a:miter lim="800000"/>
            <a:headEnd/>
            <a:tailEnd/>
          </a:ln>
          <a:effectLst>
            <a:outerShdw dist="107763" dir="18900000" algn="ctr" rotWithShape="0">
              <a:srgbClr val="E2CCFC"/>
            </a:outerShdw>
          </a:effectLst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atin typeface="+mn-lt"/>
                <a:cs typeface="Times New Roman" pitchFamily="18" charset="0"/>
              </a:rPr>
              <a:t>Какие правила регулирует традиционный принцип? </a:t>
            </a:r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>
            <a:off x="762000" y="762000"/>
            <a:ext cx="76327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>
            <a:prstShdw prst="shdw17" dist="17961" dir="2700000">
              <a:schemeClr val="folHlink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57354" name="AutoShape 10" descr="Точечная сетка"/>
          <p:cNvSpPr>
            <a:spLocks noChangeArrowheads="1"/>
          </p:cNvSpPr>
          <p:nvPr/>
        </p:nvSpPr>
        <p:spPr bwMode="auto">
          <a:xfrm>
            <a:off x="6286500" y="2071688"/>
            <a:ext cx="2514600" cy="3048000"/>
          </a:xfrm>
          <a:prstGeom prst="foldedCorner">
            <a:avLst>
              <a:gd name="adj" fmla="val 12500"/>
            </a:avLst>
          </a:prstGeom>
          <a:pattFill prst="dotGrid">
            <a:fgClr>
              <a:srgbClr val="E2E2F6"/>
            </a:fgClr>
            <a:bgClr>
              <a:schemeClr val="bg1"/>
            </a:bgClr>
          </a:pattFill>
          <a:ln w="9525">
            <a:solidFill>
              <a:srgbClr val="0033C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400">
                <a:latin typeface="Constantia" pitchFamily="18" charset="0"/>
              </a:rPr>
              <a:t>Орфография обеспечивает процесс письменного общения людей, устанавливая нормы правописания и единые правила использования русской графики.)</a:t>
            </a:r>
          </a:p>
        </p:txBody>
      </p:sp>
      <p:sp>
        <p:nvSpPr>
          <p:cNvPr id="57355" name="AutoShape 11" descr="Точечная сетка"/>
          <p:cNvSpPr>
            <a:spLocks noChangeArrowheads="1"/>
          </p:cNvSpPr>
          <p:nvPr/>
        </p:nvSpPr>
        <p:spPr bwMode="auto">
          <a:xfrm>
            <a:off x="6286500" y="2143125"/>
            <a:ext cx="2514600" cy="3048000"/>
          </a:xfrm>
          <a:prstGeom prst="foldedCorner">
            <a:avLst>
              <a:gd name="adj" fmla="val 12500"/>
            </a:avLst>
          </a:prstGeom>
          <a:pattFill prst="dotGrid">
            <a:fgClr>
              <a:srgbClr val="E2E2F6"/>
            </a:fgClr>
            <a:bgClr>
              <a:schemeClr val="bg1"/>
            </a:bgClr>
          </a:pattFill>
          <a:ln w="9525">
            <a:solidFill>
              <a:srgbClr val="0033C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400">
                <a:latin typeface="Constantia" pitchFamily="18" charset="0"/>
              </a:rPr>
              <a:t>(</a:t>
            </a:r>
            <a:r>
              <a:rPr lang="ru-RU" sz="2000">
                <a:latin typeface="Constantia" pitchFamily="18" charset="0"/>
              </a:rPr>
              <a:t>Морфологический, фонетический, традиционный.)</a:t>
            </a:r>
            <a:endParaRPr lang="ru-RU" sz="2000"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57356" name="AutoShape 12" descr="Точечная сетка"/>
          <p:cNvSpPr>
            <a:spLocks noChangeArrowheads="1"/>
          </p:cNvSpPr>
          <p:nvPr/>
        </p:nvSpPr>
        <p:spPr bwMode="auto">
          <a:xfrm>
            <a:off x="6286500" y="2214563"/>
            <a:ext cx="2514600" cy="3048000"/>
          </a:xfrm>
          <a:prstGeom prst="foldedCorner">
            <a:avLst>
              <a:gd name="adj" fmla="val 12500"/>
            </a:avLst>
          </a:prstGeom>
          <a:pattFill prst="dotGrid">
            <a:fgClr>
              <a:srgbClr val="E2E2F6"/>
            </a:fgClr>
            <a:bgClr>
              <a:schemeClr val="bg1"/>
            </a:bgClr>
          </a:pattFill>
          <a:ln w="9525">
            <a:solidFill>
              <a:srgbClr val="0033C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200">
                <a:latin typeface="Constantia" pitchFamily="18" charset="0"/>
              </a:rPr>
              <a:t>Правописание приставок на </a:t>
            </a:r>
            <a:r>
              <a:rPr lang="ru-RU" sz="1200" i="1">
                <a:latin typeface="Constantia" pitchFamily="18" charset="0"/>
              </a:rPr>
              <a:t>-з(-с); </a:t>
            </a:r>
            <a:r>
              <a:rPr lang="ru-RU" sz="1200">
                <a:latin typeface="Constantia" pitchFamily="18" charset="0"/>
              </a:rPr>
              <a:t>правописание приставок </a:t>
            </a:r>
            <a:r>
              <a:rPr lang="ru-RU" sz="1200" i="1">
                <a:latin typeface="Constantia" pitchFamily="18" charset="0"/>
              </a:rPr>
              <a:t>раз-(рас-) — роз-(рос-); </a:t>
            </a:r>
            <a:r>
              <a:rPr lang="ru-RU" sz="1200">
                <a:latin typeface="Constantia" pitchFamily="18" charset="0"/>
              </a:rPr>
              <a:t>правописание </a:t>
            </a:r>
            <a:r>
              <a:rPr lang="ru-RU" sz="1200" i="1">
                <a:latin typeface="Constantia" pitchFamily="18" charset="0"/>
              </a:rPr>
              <a:t>и(ы) </a:t>
            </a:r>
            <a:r>
              <a:rPr lang="ru-RU" sz="1200">
                <a:latin typeface="Constantia" pitchFamily="18" charset="0"/>
              </a:rPr>
              <a:t>после приставок, оканчивающихся на согласный</a:t>
            </a:r>
            <a:endParaRPr lang="ru-RU" sz="1200"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57357" name="AutoShape 13" descr="Точечная сетка"/>
          <p:cNvSpPr>
            <a:spLocks noChangeArrowheads="1"/>
          </p:cNvSpPr>
          <p:nvPr/>
        </p:nvSpPr>
        <p:spPr bwMode="auto">
          <a:xfrm>
            <a:off x="6357938" y="2286000"/>
            <a:ext cx="2428875" cy="2857500"/>
          </a:xfrm>
          <a:prstGeom prst="foldedCorner">
            <a:avLst>
              <a:gd name="adj" fmla="val 12500"/>
            </a:avLst>
          </a:prstGeom>
          <a:pattFill prst="dotGrid">
            <a:fgClr>
              <a:srgbClr val="E2E2F6"/>
            </a:fgClr>
            <a:bgClr>
              <a:schemeClr val="bg1"/>
            </a:bgClr>
          </a:pattFill>
          <a:ln w="9525">
            <a:solidFill>
              <a:srgbClr val="0033C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400">
                <a:latin typeface="Constantia" pitchFamily="18" charset="0"/>
              </a:rPr>
              <a:t>Правописание звонких и глухих согласных в корнях слов; правописание безударных гласных в корнях слов, проверяемых ударением; правописание безударных гласных в падежных окончаниях существительных и др</a:t>
            </a:r>
            <a:endParaRPr lang="ru-RU" sz="1400"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57358" name="AutoShape 14" descr="Точечная сетка"/>
          <p:cNvSpPr>
            <a:spLocks noChangeArrowheads="1"/>
          </p:cNvSpPr>
          <p:nvPr/>
        </p:nvSpPr>
        <p:spPr bwMode="auto">
          <a:xfrm>
            <a:off x="6286500" y="2286000"/>
            <a:ext cx="2514600" cy="3048000"/>
          </a:xfrm>
          <a:prstGeom prst="foldedCorner">
            <a:avLst>
              <a:gd name="adj" fmla="val 12500"/>
            </a:avLst>
          </a:prstGeom>
          <a:pattFill prst="dotGrid">
            <a:fgClr>
              <a:srgbClr val="E2E2F6"/>
            </a:fgClr>
            <a:bgClr>
              <a:schemeClr val="bg1"/>
            </a:bgClr>
          </a:pattFill>
          <a:ln w="9525">
            <a:solidFill>
              <a:srgbClr val="0033C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600">
                <a:latin typeface="Constantia" pitchFamily="18" charset="0"/>
                <a:cs typeface="Times New Roman" pitchFamily="18" charset="0"/>
              </a:rPr>
              <a:t>Правописание </a:t>
            </a:r>
            <a:r>
              <a:rPr lang="ru-RU" sz="1600" b="1">
                <a:latin typeface="Constantia" pitchFamily="18" charset="0"/>
                <a:cs typeface="Times New Roman" pitchFamily="18" charset="0"/>
              </a:rPr>
              <a:t>и </a:t>
            </a:r>
            <a:r>
              <a:rPr lang="ru-RU" sz="1600">
                <a:latin typeface="Constantia" pitchFamily="18" charset="0"/>
                <a:cs typeface="Times New Roman" pitchFamily="18" charset="0"/>
              </a:rPr>
              <a:t>после твёрдых шипящих ж, ш; написание окончания –ого прилагательного ед.ч. Р.П. и др.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800600" y="2667000"/>
            <a:ext cx="1314450" cy="2352675"/>
            <a:chOff x="-836" y="1348"/>
            <a:chExt cx="828" cy="1482"/>
          </a:xfrm>
        </p:grpSpPr>
        <p:grpSp>
          <p:nvGrpSpPr>
            <p:cNvPr id="17466" name="Group 16"/>
            <p:cNvGrpSpPr>
              <a:grpSpLocks/>
            </p:cNvGrpSpPr>
            <p:nvPr/>
          </p:nvGrpSpPr>
          <p:grpSpPr bwMode="auto">
            <a:xfrm>
              <a:off x="-406" y="1569"/>
              <a:ext cx="262" cy="498"/>
              <a:chOff x="-406" y="1569"/>
              <a:chExt cx="262" cy="498"/>
            </a:xfrm>
          </p:grpSpPr>
          <p:sp>
            <p:nvSpPr>
              <p:cNvPr id="17520" name="Freeform 17"/>
              <p:cNvSpPr>
                <a:spLocks/>
              </p:cNvSpPr>
              <p:nvPr/>
            </p:nvSpPr>
            <p:spPr bwMode="auto">
              <a:xfrm>
                <a:off x="-406" y="1575"/>
                <a:ext cx="262" cy="492"/>
              </a:xfrm>
              <a:custGeom>
                <a:avLst/>
                <a:gdLst>
                  <a:gd name="T0" fmla="*/ 8 w 788"/>
                  <a:gd name="T1" fmla="*/ 1 h 1476"/>
                  <a:gd name="T2" fmla="*/ 8 w 788"/>
                  <a:gd name="T3" fmla="*/ 1 h 1476"/>
                  <a:gd name="T4" fmla="*/ 0 w 788"/>
                  <a:gd name="T5" fmla="*/ 6 h 1476"/>
                  <a:gd name="T6" fmla="*/ 2 w 788"/>
                  <a:gd name="T7" fmla="*/ 42 h 1476"/>
                  <a:gd name="T8" fmla="*/ 2 w 788"/>
                  <a:gd name="T9" fmla="*/ 44 h 1476"/>
                  <a:gd name="T10" fmla="*/ 2 w 788"/>
                  <a:gd name="T11" fmla="*/ 48 h 1476"/>
                  <a:gd name="T12" fmla="*/ 2 w 788"/>
                  <a:gd name="T13" fmla="*/ 51 h 1476"/>
                  <a:gd name="T14" fmla="*/ 8 w 788"/>
                  <a:gd name="T15" fmla="*/ 54 h 1476"/>
                  <a:gd name="T16" fmla="*/ 15 w 788"/>
                  <a:gd name="T17" fmla="*/ 55 h 1476"/>
                  <a:gd name="T18" fmla="*/ 22 w 788"/>
                  <a:gd name="T19" fmla="*/ 54 h 1476"/>
                  <a:gd name="T20" fmla="*/ 28 w 788"/>
                  <a:gd name="T21" fmla="*/ 52 h 1476"/>
                  <a:gd name="T22" fmla="*/ 29 w 788"/>
                  <a:gd name="T23" fmla="*/ 45 h 1476"/>
                  <a:gd name="T24" fmla="*/ 28 w 788"/>
                  <a:gd name="T25" fmla="*/ 28 h 1476"/>
                  <a:gd name="T26" fmla="*/ 24 w 788"/>
                  <a:gd name="T27" fmla="*/ 6 h 1476"/>
                  <a:gd name="T28" fmla="*/ 18 w 788"/>
                  <a:gd name="T29" fmla="*/ 1 h 1476"/>
                  <a:gd name="T30" fmla="*/ 16 w 788"/>
                  <a:gd name="T31" fmla="*/ 0 h 1476"/>
                  <a:gd name="T32" fmla="*/ 13 w 788"/>
                  <a:gd name="T33" fmla="*/ 0 h 1476"/>
                  <a:gd name="T34" fmla="*/ 11 w 788"/>
                  <a:gd name="T35" fmla="*/ 0 h 1476"/>
                  <a:gd name="T36" fmla="*/ 10 w 788"/>
                  <a:gd name="T37" fmla="*/ 1 h 1476"/>
                  <a:gd name="T38" fmla="*/ 8 w 788"/>
                  <a:gd name="T39" fmla="*/ 1 h 147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788"/>
                  <a:gd name="T61" fmla="*/ 0 h 1476"/>
                  <a:gd name="T62" fmla="*/ 788 w 788"/>
                  <a:gd name="T63" fmla="*/ 1476 h 147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788" h="1476">
                    <a:moveTo>
                      <a:pt x="230" y="22"/>
                    </a:moveTo>
                    <a:lnTo>
                      <a:pt x="204" y="37"/>
                    </a:lnTo>
                    <a:lnTo>
                      <a:pt x="0" y="172"/>
                    </a:lnTo>
                    <a:lnTo>
                      <a:pt x="54" y="1141"/>
                    </a:lnTo>
                    <a:lnTo>
                      <a:pt x="54" y="1193"/>
                    </a:lnTo>
                    <a:lnTo>
                      <a:pt x="66" y="1283"/>
                    </a:lnTo>
                    <a:lnTo>
                      <a:pt x="62" y="1385"/>
                    </a:lnTo>
                    <a:lnTo>
                      <a:pt x="224" y="1448"/>
                    </a:lnTo>
                    <a:lnTo>
                      <a:pt x="395" y="1476"/>
                    </a:lnTo>
                    <a:lnTo>
                      <a:pt x="601" y="1457"/>
                    </a:lnTo>
                    <a:lnTo>
                      <a:pt x="772" y="1394"/>
                    </a:lnTo>
                    <a:lnTo>
                      <a:pt x="788" y="1212"/>
                    </a:lnTo>
                    <a:lnTo>
                      <a:pt x="772" y="746"/>
                    </a:lnTo>
                    <a:lnTo>
                      <a:pt x="645" y="153"/>
                    </a:lnTo>
                    <a:lnTo>
                      <a:pt x="476" y="15"/>
                    </a:lnTo>
                    <a:lnTo>
                      <a:pt x="427" y="0"/>
                    </a:lnTo>
                    <a:lnTo>
                      <a:pt x="351" y="3"/>
                    </a:lnTo>
                    <a:lnTo>
                      <a:pt x="298" y="3"/>
                    </a:lnTo>
                    <a:lnTo>
                      <a:pt x="264" y="18"/>
                    </a:lnTo>
                    <a:lnTo>
                      <a:pt x="230" y="22"/>
                    </a:lnTo>
                    <a:close/>
                  </a:path>
                </a:pathLst>
              </a:custGeom>
              <a:solidFill>
                <a:srgbClr val="FFFFFF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onstantia" pitchFamily="18" charset="0"/>
                </a:endParaRPr>
              </a:p>
            </p:txBody>
          </p:sp>
          <p:sp>
            <p:nvSpPr>
              <p:cNvPr id="17521" name="Freeform 18"/>
              <p:cNvSpPr>
                <a:spLocks/>
              </p:cNvSpPr>
              <p:nvPr/>
            </p:nvSpPr>
            <p:spPr bwMode="auto">
              <a:xfrm>
                <a:off x="-335" y="1621"/>
                <a:ext cx="61" cy="407"/>
              </a:xfrm>
              <a:custGeom>
                <a:avLst/>
                <a:gdLst>
                  <a:gd name="T0" fmla="*/ 5 w 181"/>
                  <a:gd name="T1" fmla="*/ 0 h 1220"/>
                  <a:gd name="T2" fmla="*/ 6 w 181"/>
                  <a:gd name="T3" fmla="*/ 3 h 1220"/>
                  <a:gd name="T4" fmla="*/ 5 w 181"/>
                  <a:gd name="T5" fmla="*/ 5 h 1220"/>
                  <a:gd name="T6" fmla="*/ 6 w 181"/>
                  <a:gd name="T7" fmla="*/ 11 h 1220"/>
                  <a:gd name="T8" fmla="*/ 6 w 181"/>
                  <a:gd name="T9" fmla="*/ 15 h 1220"/>
                  <a:gd name="T10" fmla="*/ 6 w 181"/>
                  <a:gd name="T11" fmla="*/ 19 h 1220"/>
                  <a:gd name="T12" fmla="*/ 6 w 181"/>
                  <a:gd name="T13" fmla="*/ 23 h 1220"/>
                  <a:gd name="T14" fmla="*/ 7 w 181"/>
                  <a:gd name="T15" fmla="*/ 30 h 1220"/>
                  <a:gd name="T16" fmla="*/ 7 w 181"/>
                  <a:gd name="T17" fmla="*/ 39 h 1220"/>
                  <a:gd name="T18" fmla="*/ 4 w 181"/>
                  <a:gd name="T19" fmla="*/ 45 h 1220"/>
                  <a:gd name="T20" fmla="*/ 0 w 181"/>
                  <a:gd name="T21" fmla="*/ 40 h 1220"/>
                  <a:gd name="T22" fmla="*/ 0 w 181"/>
                  <a:gd name="T23" fmla="*/ 31 h 1220"/>
                  <a:gd name="T24" fmla="*/ 1 w 181"/>
                  <a:gd name="T25" fmla="*/ 25 h 1220"/>
                  <a:gd name="T26" fmla="*/ 1 w 181"/>
                  <a:gd name="T27" fmla="*/ 19 h 1220"/>
                  <a:gd name="T28" fmla="*/ 1 w 181"/>
                  <a:gd name="T29" fmla="*/ 15 h 1220"/>
                  <a:gd name="T30" fmla="*/ 2 w 181"/>
                  <a:gd name="T31" fmla="*/ 11 h 1220"/>
                  <a:gd name="T32" fmla="*/ 3 w 181"/>
                  <a:gd name="T33" fmla="*/ 4 h 1220"/>
                  <a:gd name="T34" fmla="*/ 2 w 181"/>
                  <a:gd name="T35" fmla="*/ 2 h 1220"/>
                  <a:gd name="T36" fmla="*/ 4 w 181"/>
                  <a:gd name="T37" fmla="*/ 0 h 1220"/>
                  <a:gd name="T38" fmla="*/ 4 w 181"/>
                  <a:gd name="T39" fmla="*/ 0 h 1220"/>
                  <a:gd name="T40" fmla="*/ 5 w 181"/>
                  <a:gd name="T41" fmla="*/ 0 h 122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81"/>
                  <a:gd name="T64" fmla="*/ 0 h 1220"/>
                  <a:gd name="T65" fmla="*/ 181 w 181"/>
                  <a:gd name="T66" fmla="*/ 1220 h 122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81" h="1220">
                    <a:moveTo>
                      <a:pt x="130" y="10"/>
                    </a:moveTo>
                    <a:lnTo>
                      <a:pt x="166" y="71"/>
                    </a:lnTo>
                    <a:lnTo>
                      <a:pt x="140" y="123"/>
                    </a:lnTo>
                    <a:lnTo>
                      <a:pt x="155" y="297"/>
                    </a:lnTo>
                    <a:lnTo>
                      <a:pt x="157" y="414"/>
                    </a:lnTo>
                    <a:lnTo>
                      <a:pt x="166" y="519"/>
                    </a:lnTo>
                    <a:lnTo>
                      <a:pt x="166" y="625"/>
                    </a:lnTo>
                    <a:lnTo>
                      <a:pt x="174" y="806"/>
                    </a:lnTo>
                    <a:lnTo>
                      <a:pt x="181" y="1061"/>
                    </a:lnTo>
                    <a:lnTo>
                      <a:pt x="98" y="1220"/>
                    </a:lnTo>
                    <a:lnTo>
                      <a:pt x="0" y="1069"/>
                    </a:lnTo>
                    <a:lnTo>
                      <a:pt x="8" y="844"/>
                    </a:lnTo>
                    <a:lnTo>
                      <a:pt x="15" y="678"/>
                    </a:lnTo>
                    <a:lnTo>
                      <a:pt x="19" y="508"/>
                    </a:lnTo>
                    <a:lnTo>
                      <a:pt x="28" y="415"/>
                    </a:lnTo>
                    <a:lnTo>
                      <a:pt x="49" y="291"/>
                    </a:lnTo>
                    <a:lnTo>
                      <a:pt x="86" y="120"/>
                    </a:lnTo>
                    <a:lnTo>
                      <a:pt x="63" y="64"/>
                    </a:lnTo>
                    <a:lnTo>
                      <a:pt x="100" y="10"/>
                    </a:lnTo>
                    <a:lnTo>
                      <a:pt x="116" y="0"/>
                    </a:lnTo>
                    <a:lnTo>
                      <a:pt x="130" y="10"/>
                    </a:lnTo>
                    <a:close/>
                  </a:path>
                </a:pathLst>
              </a:custGeom>
              <a:solidFill>
                <a:srgbClr val="FF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onstantia" pitchFamily="18" charset="0"/>
                </a:endParaRPr>
              </a:p>
            </p:txBody>
          </p:sp>
          <p:grpSp>
            <p:nvGrpSpPr>
              <p:cNvPr id="17522" name="Group 19"/>
              <p:cNvGrpSpPr>
                <a:grpSpLocks/>
              </p:cNvGrpSpPr>
              <p:nvPr/>
            </p:nvGrpSpPr>
            <p:grpSpPr bwMode="auto">
              <a:xfrm>
                <a:off x="-345" y="1569"/>
                <a:ext cx="101" cy="106"/>
                <a:chOff x="-345" y="1569"/>
                <a:chExt cx="101" cy="106"/>
              </a:xfrm>
            </p:grpSpPr>
            <p:sp>
              <p:nvSpPr>
                <p:cNvPr id="17523" name="Freeform 20"/>
                <p:cNvSpPr>
                  <a:spLocks/>
                </p:cNvSpPr>
                <p:nvPr/>
              </p:nvSpPr>
              <p:spPr bwMode="auto">
                <a:xfrm>
                  <a:off x="-343" y="1606"/>
                  <a:ext cx="75" cy="69"/>
                </a:xfrm>
                <a:custGeom>
                  <a:avLst/>
                  <a:gdLst>
                    <a:gd name="T0" fmla="*/ 0 w 225"/>
                    <a:gd name="T1" fmla="*/ 0 h 206"/>
                    <a:gd name="T2" fmla="*/ 2 w 225"/>
                    <a:gd name="T3" fmla="*/ 8 h 206"/>
                    <a:gd name="T4" fmla="*/ 5 w 225"/>
                    <a:gd name="T5" fmla="*/ 3 h 206"/>
                    <a:gd name="T6" fmla="*/ 8 w 225"/>
                    <a:gd name="T7" fmla="*/ 7 h 206"/>
                    <a:gd name="T8" fmla="*/ 8 w 225"/>
                    <a:gd name="T9" fmla="*/ 1 h 206"/>
                    <a:gd name="T10" fmla="*/ 4 w 225"/>
                    <a:gd name="T11" fmla="*/ 2 h 206"/>
                    <a:gd name="T12" fmla="*/ 0 w 225"/>
                    <a:gd name="T13" fmla="*/ 0 h 2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25"/>
                    <a:gd name="T22" fmla="*/ 0 h 206"/>
                    <a:gd name="T23" fmla="*/ 225 w 225"/>
                    <a:gd name="T24" fmla="*/ 206 h 2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25" h="206">
                      <a:moveTo>
                        <a:pt x="0" y="0"/>
                      </a:moveTo>
                      <a:lnTo>
                        <a:pt x="59" y="206"/>
                      </a:lnTo>
                      <a:lnTo>
                        <a:pt x="134" y="69"/>
                      </a:lnTo>
                      <a:lnTo>
                        <a:pt x="205" y="192"/>
                      </a:lnTo>
                      <a:lnTo>
                        <a:pt x="225" y="19"/>
                      </a:lnTo>
                      <a:lnTo>
                        <a:pt x="111" y="5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0606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onstantia" pitchFamily="18" charset="0"/>
                  </a:endParaRPr>
                </a:p>
              </p:txBody>
            </p:sp>
            <p:sp>
              <p:nvSpPr>
                <p:cNvPr id="17524" name="Freeform 21"/>
                <p:cNvSpPr>
                  <a:spLocks/>
                </p:cNvSpPr>
                <p:nvPr/>
              </p:nvSpPr>
              <p:spPr bwMode="auto">
                <a:xfrm>
                  <a:off x="-345" y="1583"/>
                  <a:ext cx="48" cy="85"/>
                </a:xfrm>
                <a:custGeom>
                  <a:avLst/>
                  <a:gdLst>
                    <a:gd name="T0" fmla="*/ 5 w 144"/>
                    <a:gd name="T1" fmla="*/ 4 h 254"/>
                    <a:gd name="T2" fmla="*/ 3 w 144"/>
                    <a:gd name="T3" fmla="*/ 9 h 254"/>
                    <a:gd name="T4" fmla="*/ 2 w 144"/>
                    <a:gd name="T5" fmla="*/ 7 h 254"/>
                    <a:gd name="T6" fmla="*/ 1 w 144"/>
                    <a:gd name="T7" fmla="*/ 6 h 254"/>
                    <a:gd name="T8" fmla="*/ 1 w 144"/>
                    <a:gd name="T9" fmla="*/ 4 h 254"/>
                    <a:gd name="T10" fmla="*/ 0 w 144"/>
                    <a:gd name="T11" fmla="*/ 3 h 254"/>
                    <a:gd name="T12" fmla="*/ 0 w 144"/>
                    <a:gd name="T13" fmla="*/ 2 h 254"/>
                    <a:gd name="T14" fmla="*/ 0 w 144"/>
                    <a:gd name="T15" fmla="*/ 1 h 254"/>
                    <a:gd name="T16" fmla="*/ 0 w 144"/>
                    <a:gd name="T17" fmla="*/ 0 h 254"/>
                    <a:gd name="T18" fmla="*/ 2 w 144"/>
                    <a:gd name="T19" fmla="*/ 2 h 254"/>
                    <a:gd name="T20" fmla="*/ 3 w 144"/>
                    <a:gd name="T21" fmla="*/ 3 h 254"/>
                    <a:gd name="T22" fmla="*/ 4 w 144"/>
                    <a:gd name="T23" fmla="*/ 3 h 254"/>
                    <a:gd name="T24" fmla="*/ 4 w 144"/>
                    <a:gd name="T25" fmla="*/ 4 h 254"/>
                    <a:gd name="T26" fmla="*/ 5 w 144"/>
                    <a:gd name="T27" fmla="*/ 4 h 25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144"/>
                    <a:gd name="T43" fmla="*/ 0 h 254"/>
                    <a:gd name="T44" fmla="*/ 144 w 144"/>
                    <a:gd name="T45" fmla="*/ 254 h 254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144" h="254">
                      <a:moveTo>
                        <a:pt x="144" y="110"/>
                      </a:moveTo>
                      <a:lnTo>
                        <a:pt x="77" y="254"/>
                      </a:lnTo>
                      <a:lnTo>
                        <a:pt x="53" y="190"/>
                      </a:lnTo>
                      <a:lnTo>
                        <a:pt x="36" y="149"/>
                      </a:lnTo>
                      <a:lnTo>
                        <a:pt x="24" y="114"/>
                      </a:lnTo>
                      <a:lnTo>
                        <a:pt x="12" y="83"/>
                      </a:lnTo>
                      <a:lnTo>
                        <a:pt x="5" y="54"/>
                      </a:lnTo>
                      <a:lnTo>
                        <a:pt x="0" y="30"/>
                      </a:lnTo>
                      <a:lnTo>
                        <a:pt x="6" y="0"/>
                      </a:lnTo>
                      <a:lnTo>
                        <a:pt x="49" y="44"/>
                      </a:lnTo>
                      <a:lnTo>
                        <a:pt x="77" y="76"/>
                      </a:lnTo>
                      <a:lnTo>
                        <a:pt x="99" y="94"/>
                      </a:lnTo>
                      <a:lnTo>
                        <a:pt x="121" y="103"/>
                      </a:lnTo>
                      <a:lnTo>
                        <a:pt x="144" y="11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onstantia" pitchFamily="18" charset="0"/>
                  </a:endParaRPr>
                </a:p>
              </p:txBody>
            </p:sp>
            <p:sp>
              <p:nvSpPr>
                <p:cNvPr id="17525" name="Freeform 22"/>
                <p:cNvSpPr>
                  <a:spLocks/>
                </p:cNvSpPr>
                <p:nvPr/>
              </p:nvSpPr>
              <p:spPr bwMode="auto">
                <a:xfrm>
                  <a:off x="-297" y="1569"/>
                  <a:ext cx="53" cy="99"/>
                </a:xfrm>
                <a:custGeom>
                  <a:avLst/>
                  <a:gdLst>
                    <a:gd name="T0" fmla="*/ 5 w 159"/>
                    <a:gd name="T1" fmla="*/ 0 h 297"/>
                    <a:gd name="T2" fmla="*/ 5 w 159"/>
                    <a:gd name="T3" fmla="*/ 1 h 297"/>
                    <a:gd name="T4" fmla="*/ 4 w 159"/>
                    <a:gd name="T5" fmla="*/ 2 h 297"/>
                    <a:gd name="T6" fmla="*/ 3 w 159"/>
                    <a:gd name="T7" fmla="*/ 3 h 297"/>
                    <a:gd name="T8" fmla="*/ 2 w 159"/>
                    <a:gd name="T9" fmla="*/ 4 h 297"/>
                    <a:gd name="T10" fmla="*/ 1 w 159"/>
                    <a:gd name="T11" fmla="*/ 5 h 297"/>
                    <a:gd name="T12" fmla="*/ 0 w 159"/>
                    <a:gd name="T13" fmla="*/ 6 h 297"/>
                    <a:gd name="T14" fmla="*/ 3 w 159"/>
                    <a:gd name="T15" fmla="*/ 11 h 297"/>
                    <a:gd name="T16" fmla="*/ 4 w 159"/>
                    <a:gd name="T17" fmla="*/ 9 h 297"/>
                    <a:gd name="T18" fmla="*/ 4 w 159"/>
                    <a:gd name="T19" fmla="*/ 7 h 297"/>
                    <a:gd name="T20" fmla="*/ 5 w 159"/>
                    <a:gd name="T21" fmla="*/ 5 h 297"/>
                    <a:gd name="T22" fmla="*/ 5 w 159"/>
                    <a:gd name="T23" fmla="*/ 4 h 297"/>
                    <a:gd name="T24" fmla="*/ 6 w 159"/>
                    <a:gd name="T25" fmla="*/ 2 h 297"/>
                    <a:gd name="T26" fmla="*/ 6 w 159"/>
                    <a:gd name="T27" fmla="*/ 1 h 297"/>
                    <a:gd name="T28" fmla="*/ 5 w 159"/>
                    <a:gd name="T29" fmla="*/ 0 h 297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59"/>
                    <a:gd name="T46" fmla="*/ 0 h 297"/>
                    <a:gd name="T47" fmla="*/ 159 w 159"/>
                    <a:gd name="T48" fmla="*/ 297 h 297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59" h="297">
                      <a:moveTo>
                        <a:pt x="144" y="0"/>
                      </a:moveTo>
                      <a:lnTo>
                        <a:pt x="126" y="34"/>
                      </a:lnTo>
                      <a:lnTo>
                        <a:pt x="108" y="61"/>
                      </a:lnTo>
                      <a:lnTo>
                        <a:pt x="84" y="88"/>
                      </a:lnTo>
                      <a:lnTo>
                        <a:pt x="59" y="112"/>
                      </a:lnTo>
                      <a:lnTo>
                        <a:pt x="30" y="132"/>
                      </a:lnTo>
                      <a:lnTo>
                        <a:pt x="0" y="151"/>
                      </a:lnTo>
                      <a:lnTo>
                        <a:pt x="74" y="297"/>
                      </a:lnTo>
                      <a:lnTo>
                        <a:pt x="102" y="233"/>
                      </a:lnTo>
                      <a:lnTo>
                        <a:pt x="116" y="190"/>
                      </a:lnTo>
                      <a:lnTo>
                        <a:pt x="136" y="136"/>
                      </a:lnTo>
                      <a:lnTo>
                        <a:pt x="146" y="97"/>
                      </a:lnTo>
                      <a:lnTo>
                        <a:pt x="152" y="67"/>
                      </a:lnTo>
                      <a:lnTo>
                        <a:pt x="159" y="33"/>
                      </a:lnTo>
                      <a:lnTo>
                        <a:pt x="144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onstantia" pitchFamily="18" charset="0"/>
                  </a:endParaRPr>
                </a:p>
              </p:txBody>
            </p:sp>
          </p:grpSp>
        </p:grpSp>
        <p:grpSp>
          <p:nvGrpSpPr>
            <p:cNvPr id="17467" name="Group 23"/>
            <p:cNvGrpSpPr>
              <a:grpSpLocks/>
            </p:cNvGrpSpPr>
            <p:nvPr/>
          </p:nvGrpSpPr>
          <p:grpSpPr bwMode="auto">
            <a:xfrm>
              <a:off x="-387" y="1348"/>
              <a:ext cx="175" cy="271"/>
              <a:chOff x="-387" y="1348"/>
              <a:chExt cx="175" cy="271"/>
            </a:xfrm>
          </p:grpSpPr>
          <p:sp>
            <p:nvSpPr>
              <p:cNvPr id="17491" name="Freeform 24"/>
              <p:cNvSpPr>
                <a:spLocks/>
              </p:cNvSpPr>
              <p:nvPr/>
            </p:nvSpPr>
            <p:spPr bwMode="auto">
              <a:xfrm>
                <a:off x="-344" y="1534"/>
                <a:ext cx="97" cy="85"/>
              </a:xfrm>
              <a:custGeom>
                <a:avLst/>
                <a:gdLst>
                  <a:gd name="T0" fmla="*/ 10 w 293"/>
                  <a:gd name="T1" fmla="*/ 0 h 256"/>
                  <a:gd name="T2" fmla="*/ 10 w 293"/>
                  <a:gd name="T3" fmla="*/ 2 h 256"/>
                  <a:gd name="T4" fmla="*/ 10 w 293"/>
                  <a:gd name="T5" fmla="*/ 3 h 256"/>
                  <a:gd name="T6" fmla="*/ 10 w 293"/>
                  <a:gd name="T7" fmla="*/ 5 h 256"/>
                  <a:gd name="T8" fmla="*/ 11 w 293"/>
                  <a:gd name="T9" fmla="*/ 6 h 256"/>
                  <a:gd name="T10" fmla="*/ 10 w 293"/>
                  <a:gd name="T11" fmla="*/ 7 h 256"/>
                  <a:gd name="T12" fmla="*/ 9 w 293"/>
                  <a:gd name="T13" fmla="*/ 8 h 256"/>
                  <a:gd name="T14" fmla="*/ 8 w 293"/>
                  <a:gd name="T15" fmla="*/ 9 h 256"/>
                  <a:gd name="T16" fmla="*/ 7 w 293"/>
                  <a:gd name="T17" fmla="*/ 9 h 256"/>
                  <a:gd name="T18" fmla="*/ 6 w 293"/>
                  <a:gd name="T19" fmla="*/ 9 h 256"/>
                  <a:gd name="T20" fmla="*/ 4 w 293"/>
                  <a:gd name="T21" fmla="*/ 9 h 256"/>
                  <a:gd name="T22" fmla="*/ 3 w 293"/>
                  <a:gd name="T23" fmla="*/ 9 h 256"/>
                  <a:gd name="T24" fmla="*/ 2 w 293"/>
                  <a:gd name="T25" fmla="*/ 8 h 256"/>
                  <a:gd name="T26" fmla="*/ 1 w 293"/>
                  <a:gd name="T27" fmla="*/ 8 h 256"/>
                  <a:gd name="T28" fmla="*/ 1 w 293"/>
                  <a:gd name="T29" fmla="*/ 7 h 256"/>
                  <a:gd name="T30" fmla="*/ 0 w 293"/>
                  <a:gd name="T31" fmla="*/ 6 h 256"/>
                  <a:gd name="T32" fmla="*/ 0 w 293"/>
                  <a:gd name="T33" fmla="*/ 5 h 256"/>
                  <a:gd name="T34" fmla="*/ 0 w 293"/>
                  <a:gd name="T35" fmla="*/ 2 h 256"/>
                  <a:gd name="T36" fmla="*/ 10 w 293"/>
                  <a:gd name="T37" fmla="*/ 0 h 25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93"/>
                  <a:gd name="T58" fmla="*/ 0 h 256"/>
                  <a:gd name="T59" fmla="*/ 293 w 293"/>
                  <a:gd name="T60" fmla="*/ 256 h 25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93" h="256">
                    <a:moveTo>
                      <a:pt x="272" y="0"/>
                    </a:moveTo>
                    <a:lnTo>
                      <a:pt x="282" y="57"/>
                    </a:lnTo>
                    <a:lnTo>
                      <a:pt x="283" y="86"/>
                    </a:lnTo>
                    <a:lnTo>
                      <a:pt x="287" y="124"/>
                    </a:lnTo>
                    <a:lnTo>
                      <a:pt x="293" y="161"/>
                    </a:lnTo>
                    <a:lnTo>
                      <a:pt x="276" y="192"/>
                    </a:lnTo>
                    <a:lnTo>
                      <a:pt x="253" y="227"/>
                    </a:lnTo>
                    <a:lnTo>
                      <a:pt x="228" y="245"/>
                    </a:lnTo>
                    <a:lnTo>
                      <a:pt x="194" y="255"/>
                    </a:lnTo>
                    <a:lnTo>
                      <a:pt x="154" y="256"/>
                    </a:lnTo>
                    <a:lnTo>
                      <a:pt x="111" y="252"/>
                    </a:lnTo>
                    <a:lnTo>
                      <a:pt x="81" y="241"/>
                    </a:lnTo>
                    <a:lnTo>
                      <a:pt x="54" y="228"/>
                    </a:lnTo>
                    <a:lnTo>
                      <a:pt x="36" y="213"/>
                    </a:lnTo>
                    <a:lnTo>
                      <a:pt x="17" y="187"/>
                    </a:lnTo>
                    <a:lnTo>
                      <a:pt x="8" y="161"/>
                    </a:lnTo>
                    <a:lnTo>
                      <a:pt x="4" y="135"/>
                    </a:lnTo>
                    <a:lnTo>
                      <a:pt x="0" y="57"/>
                    </a:lnTo>
                    <a:lnTo>
                      <a:pt x="272" y="0"/>
                    </a:lnTo>
                    <a:close/>
                  </a:path>
                </a:pathLst>
              </a:custGeom>
              <a:solidFill>
                <a:srgbClr val="FFC08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onstantia" pitchFamily="18" charset="0"/>
                </a:endParaRPr>
              </a:p>
            </p:txBody>
          </p:sp>
          <p:grpSp>
            <p:nvGrpSpPr>
              <p:cNvPr id="17492" name="Group 25"/>
              <p:cNvGrpSpPr>
                <a:grpSpLocks/>
              </p:cNvGrpSpPr>
              <p:nvPr/>
            </p:nvGrpSpPr>
            <p:grpSpPr bwMode="auto">
              <a:xfrm>
                <a:off x="-387" y="1382"/>
                <a:ext cx="29" cy="121"/>
                <a:chOff x="-387" y="1382"/>
                <a:chExt cx="29" cy="121"/>
              </a:xfrm>
            </p:grpSpPr>
            <p:sp>
              <p:nvSpPr>
                <p:cNvPr id="17518" name="Freeform 26"/>
                <p:cNvSpPr>
                  <a:spLocks/>
                </p:cNvSpPr>
                <p:nvPr/>
              </p:nvSpPr>
              <p:spPr bwMode="auto">
                <a:xfrm>
                  <a:off x="-387" y="1382"/>
                  <a:ext cx="29" cy="84"/>
                </a:xfrm>
                <a:custGeom>
                  <a:avLst/>
                  <a:gdLst>
                    <a:gd name="T0" fmla="*/ 2 w 85"/>
                    <a:gd name="T1" fmla="*/ 0 h 253"/>
                    <a:gd name="T2" fmla="*/ 1 w 85"/>
                    <a:gd name="T3" fmla="*/ 1 h 253"/>
                    <a:gd name="T4" fmla="*/ 0 w 85"/>
                    <a:gd name="T5" fmla="*/ 2 h 253"/>
                    <a:gd name="T6" fmla="*/ 0 w 85"/>
                    <a:gd name="T7" fmla="*/ 4 h 253"/>
                    <a:gd name="T8" fmla="*/ 0 w 85"/>
                    <a:gd name="T9" fmla="*/ 5 h 253"/>
                    <a:gd name="T10" fmla="*/ 0 w 85"/>
                    <a:gd name="T11" fmla="*/ 6 h 253"/>
                    <a:gd name="T12" fmla="*/ 0 w 85"/>
                    <a:gd name="T13" fmla="*/ 7 h 253"/>
                    <a:gd name="T14" fmla="*/ 1 w 85"/>
                    <a:gd name="T15" fmla="*/ 8 h 253"/>
                    <a:gd name="T16" fmla="*/ 1 w 85"/>
                    <a:gd name="T17" fmla="*/ 8 h 253"/>
                    <a:gd name="T18" fmla="*/ 2 w 85"/>
                    <a:gd name="T19" fmla="*/ 9 h 253"/>
                    <a:gd name="T20" fmla="*/ 2 w 85"/>
                    <a:gd name="T21" fmla="*/ 8 h 253"/>
                    <a:gd name="T22" fmla="*/ 2 w 85"/>
                    <a:gd name="T23" fmla="*/ 7 h 253"/>
                    <a:gd name="T24" fmla="*/ 3 w 85"/>
                    <a:gd name="T25" fmla="*/ 5 h 253"/>
                    <a:gd name="T26" fmla="*/ 3 w 85"/>
                    <a:gd name="T27" fmla="*/ 4 h 253"/>
                    <a:gd name="T28" fmla="*/ 3 w 85"/>
                    <a:gd name="T29" fmla="*/ 3 h 253"/>
                    <a:gd name="T30" fmla="*/ 2 w 85"/>
                    <a:gd name="T31" fmla="*/ 3 h 253"/>
                    <a:gd name="T32" fmla="*/ 2 w 85"/>
                    <a:gd name="T33" fmla="*/ 2 h 253"/>
                    <a:gd name="T34" fmla="*/ 2 w 85"/>
                    <a:gd name="T35" fmla="*/ 0 h 253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85"/>
                    <a:gd name="T55" fmla="*/ 0 h 253"/>
                    <a:gd name="T56" fmla="*/ 85 w 85"/>
                    <a:gd name="T57" fmla="*/ 253 h 253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85" h="253">
                      <a:moveTo>
                        <a:pt x="43" y="0"/>
                      </a:moveTo>
                      <a:lnTo>
                        <a:pt x="19" y="28"/>
                      </a:lnTo>
                      <a:lnTo>
                        <a:pt x="4" y="61"/>
                      </a:lnTo>
                      <a:lnTo>
                        <a:pt x="0" y="98"/>
                      </a:lnTo>
                      <a:lnTo>
                        <a:pt x="0" y="125"/>
                      </a:lnTo>
                      <a:lnTo>
                        <a:pt x="8" y="174"/>
                      </a:lnTo>
                      <a:lnTo>
                        <a:pt x="12" y="202"/>
                      </a:lnTo>
                      <a:lnTo>
                        <a:pt x="19" y="215"/>
                      </a:lnTo>
                      <a:lnTo>
                        <a:pt x="34" y="224"/>
                      </a:lnTo>
                      <a:lnTo>
                        <a:pt x="47" y="253"/>
                      </a:lnTo>
                      <a:lnTo>
                        <a:pt x="51" y="212"/>
                      </a:lnTo>
                      <a:lnTo>
                        <a:pt x="57" y="181"/>
                      </a:lnTo>
                      <a:lnTo>
                        <a:pt x="72" y="141"/>
                      </a:lnTo>
                      <a:lnTo>
                        <a:pt x="69" y="110"/>
                      </a:lnTo>
                      <a:lnTo>
                        <a:pt x="85" y="88"/>
                      </a:lnTo>
                      <a:lnTo>
                        <a:pt x="57" y="72"/>
                      </a:lnTo>
                      <a:lnTo>
                        <a:pt x="46" y="54"/>
                      </a:lnTo>
                      <a:lnTo>
                        <a:pt x="43" y="0"/>
                      </a:lnTo>
                      <a:close/>
                    </a:path>
                  </a:pathLst>
                </a:custGeom>
                <a:solidFill>
                  <a:srgbClr val="FF8000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onstantia" pitchFamily="18" charset="0"/>
                  </a:endParaRPr>
                </a:p>
              </p:txBody>
            </p:sp>
            <p:sp>
              <p:nvSpPr>
                <p:cNvPr id="17519" name="Freeform 27"/>
                <p:cNvSpPr>
                  <a:spLocks/>
                </p:cNvSpPr>
                <p:nvPr/>
              </p:nvSpPr>
              <p:spPr bwMode="auto">
                <a:xfrm>
                  <a:off x="-384" y="1453"/>
                  <a:ext cx="16" cy="50"/>
                </a:xfrm>
                <a:custGeom>
                  <a:avLst/>
                  <a:gdLst>
                    <a:gd name="T0" fmla="*/ 1 w 47"/>
                    <a:gd name="T1" fmla="*/ 1 h 149"/>
                    <a:gd name="T2" fmla="*/ 1 w 47"/>
                    <a:gd name="T3" fmla="*/ 0 h 149"/>
                    <a:gd name="T4" fmla="*/ 0 w 47"/>
                    <a:gd name="T5" fmla="*/ 0 h 149"/>
                    <a:gd name="T6" fmla="*/ 0 w 47"/>
                    <a:gd name="T7" fmla="*/ 0 h 149"/>
                    <a:gd name="T8" fmla="*/ 0 w 47"/>
                    <a:gd name="T9" fmla="*/ 1 h 149"/>
                    <a:gd name="T10" fmla="*/ 0 w 47"/>
                    <a:gd name="T11" fmla="*/ 2 h 149"/>
                    <a:gd name="T12" fmla="*/ 0 w 47"/>
                    <a:gd name="T13" fmla="*/ 3 h 149"/>
                    <a:gd name="T14" fmla="*/ 0 w 47"/>
                    <a:gd name="T15" fmla="*/ 4 h 149"/>
                    <a:gd name="T16" fmla="*/ 1 w 47"/>
                    <a:gd name="T17" fmla="*/ 5 h 149"/>
                    <a:gd name="T18" fmla="*/ 1 w 47"/>
                    <a:gd name="T19" fmla="*/ 5 h 149"/>
                    <a:gd name="T20" fmla="*/ 1 w 47"/>
                    <a:gd name="T21" fmla="*/ 6 h 149"/>
                    <a:gd name="T22" fmla="*/ 1 w 47"/>
                    <a:gd name="T23" fmla="*/ 5 h 149"/>
                    <a:gd name="T24" fmla="*/ 1 w 47"/>
                    <a:gd name="T25" fmla="*/ 6 h 149"/>
                    <a:gd name="T26" fmla="*/ 2 w 47"/>
                    <a:gd name="T27" fmla="*/ 5 h 149"/>
                    <a:gd name="T28" fmla="*/ 2 w 47"/>
                    <a:gd name="T29" fmla="*/ 4 h 149"/>
                    <a:gd name="T30" fmla="*/ 2 w 47"/>
                    <a:gd name="T31" fmla="*/ 2 h 149"/>
                    <a:gd name="T32" fmla="*/ 1 w 47"/>
                    <a:gd name="T33" fmla="*/ 1 h 14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47"/>
                    <a:gd name="T52" fmla="*/ 0 h 149"/>
                    <a:gd name="T53" fmla="*/ 47 w 47"/>
                    <a:gd name="T54" fmla="*/ 149 h 14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47" h="149">
                      <a:moveTo>
                        <a:pt x="34" y="14"/>
                      </a:moveTo>
                      <a:lnTo>
                        <a:pt x="23" y="3"/>
                      </a:lnTo>
                      <a:lnTo>
                        <a:pt x="13" y="0"/>
                      </a:lnTo>
                      <a:lnTo>
                        <a:pt x="4" y="11"/>
                      </a:lnTo>
                      <a:lnTo>
                        <a:pt x="0" y="35"/>
                      </a:lnTo>
                      <a:lnTo>
                        <a:pt x="3" y="58"/>
                      </a:lnTo>
                      <a:lnTo>
                        <a:pt x="4" y="79"/>
                      </a:lnTo>
                      <a:lnTo>
                        <a:pt x="10" y="100"/>
                      </a:lnTo>
                      <a:lnTo>
                        <a:pt x="15" y="125"/>
                      </a:lnTo>
                      <a:lnTo>
                        <a:pt x="18" y="133"/>
                      </a:lnTo>
                      <a:lnTo>
                        <a:pt x="23" y="149"/>
                      </a:lnTo>
                      <a:lnTo>
                        <a:pt x="29" y="141"/>
                      </a:lnTo>
                      <a:lnTo>
                        <a:pt x="34" y="149"/>
                      </a:lnTo>
                      <a:lnTo>
                        <a:pt x="44" y="131"/>
                      </a:lnTo>
                      <a:lnTo>
                        <a:pt x="47" y="102"/>
                      </a:lnTo>
                      <a:lnTo>
                        <a:pt x="47" y="49"/>
                      </a:lnTo>
                      <a:lnTo>
                        <a:pt x="34" y="14"/>
                      </a:lnTo>
                      <a:close/>
                    </a:path>
                  </a:pathLst>
                </a:custGeom>
                <a:solidFill>
                  <a:srgbClr val="FFE0C0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onstantia" pitchFamily="18" charset="0"/>
                  </a:endParaRPr>
                </a:p>
              </p:txBody>
            </p:sp>
          </p:grpSp>
          <p:sp>
            <p:nvSpPr>
              <p:cNvPr id="17493" name="Freeform 28"/>
              <p:cNvSpPr>
                <a:spLocks/>
              </p:cNvSpPr>
              <p:nvPr/>
            </p:nvSpPr>
            <p:spPr bwMode="auto">
              <a:xfrm>
                <a:off x="-375" y="1376"/>
                <a:ext cx="159" cy="219"/>
              </a:xfrm>
              <a:custGeom>
                <a:avLst/>
                <a:gdLst>
                  <a:gd name="T0" fmla="*/ 1 w 477"/>
                  <a:gd name="T1" fmla="*/ 4 h 657"/>
                  <a:gd name="T2" fmla="*/ 0 w 477"/>
                  <a:gd name="T3" fmla="*/ 7 h 657"/>
                  <a:gd name="T4" fmla="*/ 0 w 477"/>
                  <a:gd name="T5" fmla="*/ 10 h 657"/>
                  <a:gd name="T6" fmla="*/ 0 w 477"/>
                  <a:gd name="T7" fmla="*/ 12 h 657"/>
                  <a:gd name="T8" fmla="*/ 0 w 477"/>
                  <a:gd name="T9" fmla="*/ 14 h 657"/>
                  <a:gd name="T10" fmla="*/ 1 w 477"/>
                  <a:gd name="T11" fmla="*/ 16 h 657"/>
                  <a:gd name="T12" fmla="*/ 2 w 477"/>
                  <a:gd name="T13" fmla="*/ 19 h 657"/>
                  <a:gd name="T14" fmla="*/ 3 w 477"/>
                  <a:gd name="T15" fmla="*/ 21 h 657"/>
                  <a:gd name="T16" fmla="*/ 4 w 477"/>
                  <a:gd name="T17" fmla="*/ 23 h 657"/>
                  <a:gd name="T18" fmla="*/ 5 w 477"/>
                  <a:gd name="T19" fmla="*/ 24 h 657"/>
                  <a:gd name="T20" fmla="*/ 8 w 477"/>
                  <a:gd name="T21" fmla="*/ 24 h 657"/>
                  <a:gd name="T22" fmla="*/ 10 w 477"/>
                  <a:gd name="T23" fmla="*/ 24 h 657"/>
                  <a:gd name="T24" fmla="*/ 11 w 477"/>
                  <a:gd name="T25" fmla="*/ 24 h 657"/>
                  <a:gd name="T26" fmla="*/ 12 w 477"/>
                  <a:gd name="T27" fmla="*/ 23 h 657"/>
                  <a:gd name="T28" fmla="*/ 14 w 477"/>
                  <a:gd name="T29" fmla="*/ 21 h 657"/>
                  <a:gd name="T30" fmla="*/ 15 w 477"/>
                  <a:gd name="T31" fmla="*/ 18 h 657"/>
                  <a:gd name="T32" fmla="*/ 16 w 477"/>
                  <a:gd name="T33" fmla="*/ 16 h 657"/>
                  <a:gd name="T34" fmla="*/ 16 w 477"/>
                  <a:gd name="T35" fmla="*/ 15 h 657"/>
                  <a:gd name="T36" fmla="*/ 16 w 477"/>
                  <a:gd name="T37" fmla="*/ 14 h 657"/>
                  <a:gd name="T38" fmla="*/ 17 w 477"/>
                  <a:gd name="T39" fmla="*/ 13 h 657"/>
                  <a:gd name="T40" fmla="*/ 18 w 477"/>
                  <a:gd name="T41" fmla="*/ 12 h 657"/>
                  <a:gd name="T42" fmla="*/ 18 w 477"/>
                  <a:gd name="T43" fmla="*/ 10 h 657"/>
                  <a:gd name="T44" fmla="*/ 17 w 477"/>
                  <a:gd name="T45" fmla="*/ 9 h 657"/>
                  <a:gd name="T46" fmla="*/ 16 w 477"/>
                  <a:gd name="T47" fmla="*/ 9 h 657"/>
                  <a:gd name="T48" fmla="*/ 15 w 477"/>
                  <a:gd name="T49" fmla="*/ 9 h 657"/>
                  <a:gd name="T50" fmla="*/ 15 w 477"/>
                  <a:gd name="T51" fmla="*/ 6 h 657"/>
                  <a:gd name="T52" fmla="*/ 15 w 477"/>
                  <a:gd name="T53" fmla="*/ 4 h 657"/>
                  <a:gd name="T54" fmla="*/ 14 w 477"/>
                  <a:gd name="T55" fmla="*/ 2 h 657"/>
                  <a:gd name="T56" fmla="*/ 11 w 477"/>
                  <a:gd name="T57" fmla="*/ 0 h 657"/>
                  <a:gd name="T58" fmla="*/ 7 w 477"/>
                  <a:gd name="T59" fmla="*/ 0 h 657"/>
                  <a:gd name="T60" fmla="*/ 4 w 477"/>
                  <a:gd name="T61" fmla="*/ 1 h 657"/>
                  <a:gd name="T62" fmla="*/ 1 w 477"/>
                  <a:gd name="T63" fmla="*/ 3 h 65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477"/>
                  <a:gd name="T97" fmla="*/ 0 h 657"/>
                  <a:gd name="T98" fmla="*/ 477 w 477"/>
                  <a:gd name="T99" fmla="*/ 657 h 657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477" h="657">
                    <a:moveTo>
                      <a:pt x="39" y="69"/>
                    </a:moveTo>
                    <a:lnTo>
                      <a:pt x="27" y="97"/>
                    </a:lnTo>
                    <a:lnTo>
                      <a:pt x="14" y="142"/>
                    </a:lnTo>
                    <a:lnTo>
                      <a:pt x="7" y="186"/>
                    </a:lnTo>
                    <a:lnTo>
                      <a:pt x="3" y="221"/>
                    </a:lnTo>
                    <a:lnTo>
                      <a:pt x="8" y="263"/>
                    </a:lnTo>
                    <a:lnTo>
                      <a:pt x="6" y="290"/>
                    </a:lnTo>
                    <a:lnTo>
                      <a:pt x="0" y="331"/>
                    </a:lnTo>
                    <a:lnTo>
                      <a:pt x="0" y="356"/>
                    </a:lnTo>
                    <a:lnTo>
                      <a:pt x="3" y="378"/>
                    </a:lnTo>
                    <a:lnTo>
                      <a:pt x="7" y="405"/>
                    </a:lnTo>
                    <a:lnTo>
                      <a:pt x="14" y="427"/>
                    </a:lnTo>
                    <a:lnTo>
                      <a:pt x="31" y="469"/>
                    </a:lnTo>
                    <a:lnTo>
                      <a:pt x="45" y="502"/>
                    </a:lnTo>
                    <a:lnTo>
                      <a:pt x="60" y="535"/>
                    </a:lnTo>
                    <a:lnTo>
                      <a:pt x="72" y="563"/>
                    </a:lnTo>
                    <a:lnTo>
                      <a:pt x="81" y="588"/>
                    </a:lnTo>
                    <a:lnTo>
                      <a:pt x="96" y="616"/>
                    </a:lnTo>
                    <a:lnTo>
                      <a:pt x="119" y="639"/>
                    </a:lnTo>
                    <a:lnTo>
                      <a:pt x="146" y="650"/>
                    </a:lnTo>
                    <a:lnTo>
                      <a:pt x="183" y="657"/>
                    </a:lnTo>
                    <a:lnTo>
                      <a:pt x="214" y="657"/>
                    </a:lnTo>
                    <a:lnTo>
                      <a:pt x="239" y="657"/>
                    </a:lnTo>
                    <a:lnTo>
                      <a:pt x="260" y="655"/>
                    </a:lnTo>
                    <a:lnTo>
                      <a:pt x="278" y="650"/>
                    </a:lnTo>
                    <a:lnTo>
                      <a:pt x="297" y="640"/>
                    </a:lnTo>
                    <a:lnTo>
                      <a:pt x="315" y="631"/>
                    </a:lnTo>
                    <a:lnTo>
                      <a:pt x="334" y="616"/>
                    </a:lnTo>
                    <a:lnTo>
                      <a:pt x="353" y="595"/>
                    </a:lnTo>
                    <a:lnTo>
                      <a:pt x="379" y="563"/>
                    </a:lnTo>
                    <a:lnTo>
                      <a:pt x="394" y="534"/>
                    </a:lnTo>
                    <a:lnTo>
                      <a:pt x="409" y="493"/>
                    </a:lnTo>
                    <a:lnTo>
                      <a:pt x="417" y="465"/>
                    </a:lnTo>
                    <a:lnTo>
                      <a:pt x="421" y="439"/>
                    </a:lnTo>
                    <a:lnTo>
                      <a:pt x="424" y="417"/>
                    </a:lnTo>
                    <a:lnTo>
                      <a:pt x="426" y="398"/>
                    </a:lnTo>
                    <a:lnTo>
                      <a:pt x="433" y="393"/>
                    </a:lnTo>
                    <a:lnTo>
                      <a:pt x="443" y="386"/>
                    </a:lnTo>
                    <a:lnTo>
                      <a:pt x="451" y="371"/>
                    </a:lnTo>
                    <a:lnTo>
                      <a:pt x="458" y="357"/>
                    </a:lnTo>
                    <a:lnTo>
                      <a:pt x="466" y="341"/>
                    </a:lnTo>
                    <a:lnTo>
                      <a:pt x="473" y="314"/>
                    </a:lnTo>
                    <a:lnTo>
                      <a:pt x="475" y="293"/>
                    </a:lnTo>
                    <a:lnTo>
                      <a:pt x="477" y="270"/>
                    </a:lnTo>
                    <a:lnTo>
                      <a:pt x="473" y="256"/>
                    </a:lnTo>
                    <a:lnTo>
                      <a:pt x="466" y="240"/>
                    </a:lnTo>
                    <a:lnTo>
                      <a:pt x="448" y="240"/>
                    </a:lnTo>
                    <a:lnTo>
                      <a:pt x="439" y="240"/>
                    </a:lnTo>
                    <a:lnTo>
                      <a:pt x="428" y="251"/>
                    </a:lnTo>
                    <a:lnTo>
                      <a:pt x="414" y="248"/>
                    </a:lnTo>
                    <a:lnTo>
                      <a:pt x="417" y="211"/>
                    </a:lnTo>
                    <a:lnTo>
                      <a:pt x="417" y="175"/>
                    </a:lnTo>
                    <a:lnTo>
                      <a:pt x="414" y="146"/>
                    </a:lnTo>
                    <a:lnTo>
                      <a:pt x="407" y="103"/>
                    </a:lnTo>
                    <a:lnTo>
                      <a:pt x="392" y="70"/>
                    </a:lnTo>
                    <a:lnTo>
                      <a:pt x="372" y="45"/>
                    </a:lnTo>
                    <a:lnTo>
                      <a:pt x="339" y="22"/>
                    </a:lnTo>
                    <a:lnTo>
                      <a:pt x="304" y="9"/>
                    </a:lnTo>
                    <a:lnTo>
                      <a:pt x="253" y="0"/>
                    </a:lnTo>
                    <a:lnTo>
                      <a:pt x="202" y="0"/>
                    </a:lnTo>
                    <a:lnTo>
                      <a:pt x="150" y="4"/>
                    </a:lnTo>
                    <a:lnTo>
                      <a:pt x="101" y="16"/>
                    </a:lnTo>
                    <a:lnTo>
                      <a:pt x="68" y="40"/>
                    </a:lnTo>
                    <a:lnTo>
                      <a:pt x="39" y="69"/>
                    </a:lnTo>
                    <a:close/>
                  </a:path>
                </a:pathLst>
              </a:custGeom>
              <a:solidFill>
                <a:srgbClr val="FFE0C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onstantia" pitchFamily="18" charset="0"/>
                </a:endParaRPr>
              </a:p>
            </p:txBody>
          </p:sp>
          <p:sp>
            <p:nvSpPr>
              <p:cNvPr id="17494" name="Freeform 29"/>
              <p:cNvSpPr>
                <a:spLocks/>
              </p:cNvSpPr>
              <p:nvPr/>
            </p:nvSpPr>
            <p:spPr bwMode="auto">
              <a:xfrm>
                <a:off x="-375" y="1348"/>
                <a:ext cx="163" cy="122"/>
              </a:xfrm>
              <a:custGeom>
                <a:avLst/>
                <a:gdLst>
                  <a:gd name="T0" fmla="*/ 1 w 489"/>
                  <a:gd name="T1" fmla="*/ 7 h 365"/>
                  <a:gd name="T2" fmla="*/ 1 w 489"/>
                  <a:gd name="T3" fmla="*/ 6 h 365"/>
                  <a:gd name="T4" fmla="*/ 0 w 489"/>
                  <a:gd name="T5" fmla="*/ 5 h 365"/>
                  <a:gd name="T6" fmla="*/ 0 w 489"/>
                  <a:gd name="T7" fmla="*/ 4 h 365"/>
                  <a:gd name="T8" fmla="*/ 0 w 489"/>
                  <a:gd name="T9" fmla="*/ 4 h 365"/>
                  <a:gd name="T10" fmla="*/ 0 w 489"/>
                  <a:gd name="T11" fmla="*/ 3 h 365"/>
                  <a:gd name="T12" fmla="*/ 1 w 489"/>
                  <a:gd name="T13" fmla="*/ 2 h 365"/>
                  <a:gd name="T14" fmla="*/ 2 w 489"/>
                  <a:gd name="T15" fmla="*/ 2 h 365"/>
                  <a:gd name="T16" fmla="*/ 3 w 489"/>
                  <a:gd name="T17" fmla="*/ 1 h 365"/>
                  <a:gd name="T18" fmla="*/ 5 w 489"/>
                  <a:gd name="T19" fmla="*/ 0 h 365"/>
                  <a:gd name="T20" fmla="*/ 7 w 489"/>
                  <a:gd name="T21" fmla="*/ 0 h 365"/>
                  <a:gd name="T22" fmla="*/ 9 w 489"/>
                  <a:gd name="T23" fmla="*/ 0 h 365"/>
                  <a:gd name="T24" fmla="*/ 11 w 489"/>
                  <a:gd name="T25" fmla="*/ 0 h 365"/>
                  <a:gd name="T26" fmla="*/ 11 w 489"/>
                  <a:gd name="T27" fmla="*/ 1 h 365"/>
                  <a:gd name="T28" fmla="*/ 12 w 489"/>
                  <a:gd name="T29" fmla="*/ 1 h 365"/>
                  <a:gd name="T30" fmla="*/ 13 w 489"/>
                  <a:gd name="T31" fmla="*/ 1 h 365"/>
                  <a:gd name="T32" fmla="*/ 14 w 489"/>
                  <a:gd name="T33" fmla="*/ 1 h 365"/>
                  <a:gd name="T34" fmla="*/ 16 w 489"/>
                  <a:gd name="T35" fmla="*/ 2 h 365"/>
                  <a:gd name="T36" fmla="*/ 17 w 489"/>
                  <a:gd name="T37" fmla="*/ 3 h 365"/>
                  <a:gd name="T38" fmla="*/ 17 w 489"/>
                  <a:gd name="T39" fmla="*/ 4 h 365"/>
                  <a:gd name="T40" fmla="*/ 16 w 489"/>
                  <a:gd name="T41" fmla="*/ 4 h 365"/>
                  <a:gd name="T42" fmla="*/ 17 w 489"/>
                  <a:gd name="T43" fmla="*/ 5 h 365"/>
                  <a:gd name="T44" fmla="*/ 18 w 489"/>
                  <a:gd name="T45" fmla="*/ 7 h 365"/>
                  <a:gd name="T46" fmla="*/ 18 w 489"/>
                  <a:gd name="T47" fmla="*/ 8 h 365"/>
                  <a:gd name="T48" fmla="*/ 18 w 489"/>
                  <a:gd name="T49" fmla="*/ 9 h 365"/>
                  <a:gd name="T50" fmla="*/ 18 w 489"/>
                  <a:gd name="T51" fmla="*/ 11 h 365"/>
                  <a:gd name="T52" fmla="*/ 18 w 489"/>
                  <a:gd name="T53" fmla="*/ 13 h 365"/>
                  <a:gd name="T54" fmla="*/ 17 w 489"/>
                  <a:gd name="T55" fmla="*/ 12 h 365"/>
                  <a:gd name="T56" fmla="*/ 16 w 489"/>
                  <a:gd name="T57" fmla="*/ 12 h 365"/>
                  <a:gd name="T58" fmla="*/ 16 w 489"/>
                  <a:gd name="T59" fmla="*/ 13 h 365"/>
                  <a:gd name="T60" fmla="*/ 16 w 489"/>
                  <a:gd name="T61" fmla="*/ 13 h 365"/>
                  <a:gd name="T62" fmla="*/ 15 w 489"/>
                  <a:gd name="T63" fmla="*/ 14 h 365"/>
                  <a:gd name="T64" fmla="*/ 15 w 489"/>
                  <a:gd name="T65" fmla="*/ 13 h 365"/>
                  <a:gd name="T66" fmla="*/ 15 w 489"/>
                  <a:gd name="T67" fmla="*/ 11 h 365"/>
                  <a:gd name="T68" fmla="*/ 15 w 489"/>
                  <a:gd name="T69" fmla="*/ 10 h 365"/>
                  <a:gd name="T70" fmla="*/ 14 w 489"/>
                  <a:gd name="T71" fmla="*/ 9 h 365"/>
                  <a:gd name="T72" fmla="*/ 13 w 489"/>
                  <a:gd name="T73" fmla="*/ 7 h 365"/>
                  <a:gd name="T74" fmla="*/ 13 w 489"/>
                  <a:gd name="T75" fmla="*/ 6 h 365"/>
                  <a:gd name="T76" fmla="*/ 12 w 489"/>
                  <a:gd name="T77" fmla="*/ 6 h 365"/>
                  <a:gd name="T78" fmla="*/ 10 w 489"/>
                  <a:gd name="T79" fmla="*/ 7 h 365"/>
                  <a:gd name="T80" fmla="*/ 11 w 489"/>
                  <a:gd name="T81" fmla="*/ 7 h 365"/>
                  <a:gd name="T82" fmla="*/ 9 w 489"/>
                  <a:gd name="T83" fmla="*/ 7 h 365"/>
                  <a:gd name="T84" fmla="*/ 7 w 489"/>
                  <a:gd name="T85" fmla="*/ 7 h 365"/>
                  <a:gd name="T86" fmla="*/ 7 w 489"/>
                  <a:gd name="T87" fmla="*/ 7 h 365"/>
                  <a:gd name="T88" fmla="*/ 6 w 489"/>
                  <a:gd name="T89" fmla="*/ 7 h 365"/>
                  <a:gd name="T90" fmla="*/ 4 w 489"/>
                  <a:gd name="T91" fmla="*/ 7 h 365"/>
                  <a:gd name="T92" fmla="*/ 4 w 489"/>
                  <a:gd name="T93" fmla="*/ 7 h 365"/>
                  <a:gd name="T94" fmla="*/ 3 w 489"/>
                  <a:gd name="T95" fmla="*/ 7 h 365"/>
                  <a:gd name="T96" fmla="*/ 2 w 489"/>
                  <a:gd name="T97" fmla="*/ 7 h 365"/>
                  <a:gd name="T98" fmla="*/ 1 w 489"/>
                  <a:gd name="T99" fmla="*/ 7 h 365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489"/>
                  <a:gd name="T151" fmla="*/ 0 h 365"/>
                  <a:gd name="T152" fmla="*/ 489 w 489"/>
                  <a:gd name="T153" fmla="*/ 365 h 365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489" h="365">
                    <a:moveTo>
                      <a:pt x="31" y="187"/>
                    </a:moveTo>
                    <a:lnTo>
                      <a:pt x="22" y="173"/>
                    </a:lnTo>
                    <a:lnTo>
                      <a:pt x="13" y="148"/>
                    </a:lnTo>
                    <a:lnTo>
                      <a:pt x="13" y="118"/>
                    </a:lnTo>
                    <a:lnTo>
                      <a:pt x="8" y="103"/>
                    </a:lnTo>
                    <a:lnTo>
                      <a:pt x="0" y="89"/>
                    </a:lnTo>
                    <a:lnTo>
                      <a:pt x="22" y="65"/>
                    </a:lnTo>
                    <a:lnTo>
                      <a:pt x="50" y="50"/>
                    </a:lnTo>
                    <a:lnTo>
                      <a:pt x="81" y="22"/>
                    </a:lnTo>
                    <a:lnTo>
                      <a:pt x="138" y="8"/>
                    </a:lnTo>
                    <a:lnTo>
                      <a:pt x="179" y="3"/>
                    </a:lnTo>
                    <a:lnTo>
                      <a:pt x="241" y="0"/>
                    </a:lnTo>
                    <a:lnTo>
                      <a:pt x="309" y="1"/>
                    </a:lnTo>
                    <a:lnTo>
                      <a:pt x="291" y="32"/>
                    </a:lnTo>
                    <a:lnTo>
                      <a:pt x="328" y="30"/>
                    </a:lnTo>
                    <a:lnTo>
                      <a:pt x="356" y="30"/>
                    </a:lnTo>
                    <a:lnTo>
                      <a:pt x="390" y="37"/>
                    </a:lnTo>
                    <a:lnTo>
                      <a:pt x="428" y="52"/>
                    </a:lnTo>
                    <a:lnTo>
                      <a:pt x="452" y="71"/>
                    </a:lnTo>
                    <a:lnTo>
                      <a:pt x="458" y="98"/>
                    </a:lnTo>
                    <a:lnTo>
                      <a:pt x="444" y="120"/>
                    </a:lnTo>
                    <a:lnTo>
                      <a:pt x="462" y="144"/>
                    </a:lnTo>
                    <a:lnTo>
                      <a:pt x="478" y="184"/>
                    </a:lnTo>
                    <a:lnTo>
                      <a:pt x="485" y="222"/>
                    </a:lnTo>
                    <a:lnTo>
                      <a:pt x="489" y="252"/>
                    </a:lnTo>
                    <a:lnTo>
                      <a:pt x="486" y="301"/>
                    </a:lnTo>
                    <a:lnTo>
                      <a:pt x="478" y="344"/>
                    </a:lnTo>
                    <a:lnTo>
                      <a:pt x="448" y="316"/>
                    </a:lnTo>
                    <a:lnTo>
                      <a:pt x="433" y="328"/>
                    </a:lnTo>
                    <a:lnTo>
                      <a:pt x="429" y="337"/>
                    </a:lnTo>
                    <a:lnTo>
                      <a:pt x="421" y="354"/>
                    </a:lnTo>
                    <a:lnTo>
                      <a:pt x="417" y="365"/>
                    </a:lnTo>
                    <a:lnTo>
                      <a:pt x="395" y="358"/>
                    </a:lnTo>
                    <a:lnTo>
                      <a:pt x="402" y="309"/>
                    </a:lnTo>
                    <a:lnTo>
                      <a:pt x="402" y="264"/>
                    </a:lnTo>
                    <a:lnTo>
                      <a:pt x="373" y="238"/>
                    </a:lnTo>
                    <a:lnTo>
                      <a:pt x="363" y="194"/>
                    </a:lnTo>
                    <a:lnTo>
                      <a:pt x="356" y="152"/>
                    </a:lnTo>
                    <a:lnTo>
                      <a:pt x="314" y="168"/>
                    </a:lnTo>
                    <a:lnTo>
                      <a:pt x="270" y="177"/>
                    </a:lnTo>
                    <a:lnTo>
                      <a:pt x="297" y="187"/>
                    </a:lnTo>
                    <a:lnTo>
                      <a:pt x="246" y="189"/>
                    </a:lnTo>
                    <a:lnTo>
                      <a:pt x="198" y="187"/>
                    </a:lnTo>
                    <a:lnTo>
                      <a:pt x="180" y="187"/>
                    </a:lnTo>
                    <a:lnTo>
                      <a:pt x="153" y="193"/>
                    </a:lnTo>
                    <a:lnTo>
                      <a:pt x="119" y="181"/>
                    </a:lnTo>
                    <a:lnTo>
                      <a:pt x="96" y="179"/>
                    </a:lnTo>
                    <a:lnTo>
                      <a:pt x="72" y="177"/>
                    </a:lnTo>
                    <a:lnTo>
                      <a:pt x="51" y="183"/>
                    </a:lnTo>
                    <a:lnTo>
                      <a:pt x="31" y="187"/>
                    </a:lnTo>
                    <a:close/>
                  </a:path>
                </a:pathLst>
              </a:custGeom>
              <a:solidFill>
                <a:srgbClr val="FF8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onstantia" pitchFamily="18" charset="0"/>
                </a:endParaRPr>
              </a:p>
            </p:txBody>
          </p:sp>
          <p:grpSp>
            <p:nvGrpSpPr>
              <p:cNvPr id="17495" name="Group 30"/>
              <p:cNvGrpSpPr>
                <a:grpSpLocks/>
              </p:cNvGrpSpPr>
              <p:nvPr/>
            </p:nvGrpSpPr>
            <p:grpSpPr bwMode="auto">
              <a:xfrm>
                <a:off x="-363" y="1433"/>
                <a:ext cx="109" cy="128"/>
                <a:chOff x="-363" y="1433"/>
                <a:chExt cx="109" cy="128"/>
              </a:xfrm>
            </p:grpSpPr>
            <p:sp>
              <p:nvSpPr>
                <p:cNvPr id="17496" name="Freeform 31"/>
                <p:cNvSpPr>
                  <a:spLocks/>
                </p:cNvSpPr>
                <p:nvPr/>
              </p:nvSpPr>
              <p:spPr bwMode="auto">
                <a:xfrm>
                  <a:off x="-327" y="1501"/>
                  <a:ext cx="37" cy="20"/>
                </a:xfrm>
                <a:custGeom>
                  <a:avLst/>
                  <a:gdLst>
                    <a:gd name="T0" fmla="*/ 0 w 110"/>
                    <a:gd name="T1" fmla="*/ 0 h 59"/>
                    <a:gd name="T2" fmla="*/ 0 w 110"/>
                    <a:gd name="T3" fmla="*/ 1 h 59"/>
                    <a:gd name="T4" fmla="*/ 0 w 110"/>
                    <a:gd name="T5" fmla="*/ 1 h 59"/>
                    <a:gd name="T6" fmla="*/ 0 w 110"/>
                    <a:gd name="T7" fmla="*/ 2 h 59"/>
                    <a:gd name="T8" fmla="*/ 1 w 110"/>
                    <a:gd name="T9" fmla="*/ 2 h 59"/>
                    <a:gd name="T10" fmla="*/ 1 w 110"/>
                    <a:gd name="T11" fmla="*/ 2 h 59"/>
                    <a:gd name="T12" fmla="*/ 2 w 110"/>
                    <a:gd name="T13" fmla="*/ 2 h 59"/>
                    <a:gd name="T14" fmla="*/ 3 w 110"/>
                    <a:gd name="T15" fmla="*/ 2 h 59"/>
                    <a:gd name="T16" fmla="*/ 3 w 110"/>
                    <a:gd name="T17" fmla="*/ 2 h 59"/>
                    <a:gd name="T18" fmla="*/ 4 w 110"/>
                    <a:gd name="T19" fmla="*/ 2 h 59"/>
                    <a:gd name="T20" fmla="*/ 4 w 110"/>
                    <a:gd name="T21" fmla="*/ 1 h 59"/>
                    <a:gd name="T22" fmla="*/ 4 w 110"/>
                    <a:gd name="T23" fmla="*/ 1 h 59"/>
                    <a:gd name="T24" fmla="*/ 4 w 110"/>
                    <a:gd name="T25" fmla="*/ 1 h 5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10"/>
                    <a:gd name="T40" fmla="*/ 0 h 59"/>
                    <a:gd name="T41" fmla="*/ 110 w 110"/>
                    <a:gd name="T42" fmla="*/ 59 h 5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10" h="59">
                      <a:moveTo>
                        <a:pt x="6" y="0"/>
                      </a:moveTo>
                      <a:lnTo>
                        <a:pt x="0" y="17"/>
                      </a:lnTo>
                      <a:lnTo>
                        <a:pt x="4" y="33"/>
                      </a:lnTo>
                      <a:lnTo>
                        <a:pt x="10" y="44"/>
                      </a:lnTo>
                      <a:lnTo>
                        <a:pt x="22" y="52"/>
                      </a:lnTo>
                      <a:lnTo>
                        <a:pt x="38" y="57"/>
                      </a:lnTo>
                      <a:lnTo>
                        <a:pt x="57" y="59"/>
                      </a:lnTo>
                      <a:lnTo>
                        <a:pt x="72" y="57"/>
                      </a:lnTo>
                      <a:lnTo>
                        <a:pt x="83" y="54"/>
                      </a:lnTo>
                      <a:lnTo>
                        <a:pt x="97" y="47"/>
                      </a:lnTo>
                      <a:lnTo>
                        <a:pt x="105" y="37"/>
                      </a:lnTo>
                      <a:lnTo>
                        <a:pt x="108" y="26"/>
                      </a:lnTo>
                      <a:lnTo>
                        <a:pt x="110" y="15"/>
                      </a:lnTo>
                    </a:path>
                  </a:pathLst>
                </a:custGeom>
                <a:noFill/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onstantia" pitchFamily="18" charset="0"/>
                  </a:endParaRPr>
                </a:p>
              </p:txBody>
            </p:sp>
            <p:grpSp>
              <p:nvGrpSpPr>
                <p:cNvPr id="17497" name="Group 32"/>
                <p:cNvGrpSpPr>
                  <a:grpSpLocks/>
                </p:cNvGrpSpPr>
                <p:nvPr/>
              </p:nvGrpSpPr>
              <p:grpSpPr bwMode="auto">
                <a:xfrm>
                  <a:off x="-340" y="1526"/>
                  <a:ext cx="71" cy="35"/>
                  <a:chOff x="-340" y="1526"/>
                  <a:chExt cx="71" cy="35"/>
                </a:xfrm>
              </p:grpSpPr>
              <p:sp>
                <p:nvSpPr>
                  <p:cNvPr id="17515" name="Freeform 33"/>
                  <p:cNvSpPr>
                    <a:spLocks/>
                  </p:cNvSpPr>
                  <p:nvPr/>
                </p:nvSpPr>
                <p:spPr bwMode="auto">
                  <a:xfrm>
                    <a:off x="-335" y="1532"/>
                    <a:ext cx="62" cy="29"/>
                  </a:xfrm>
                  <a:custGeom>
                    <a:avLst/>
                    <a:gdLst>
                      <a:gd name="T0" fmla="*/ 0 w 186"/>
                      <a:gd name="T1" fmla="*/ 0 h 85"/>
                      <a:gd name="T2" fmla="*/ 1 w 186"/>
                      <a:gd name="T3" fmla="*/ 0 h 85"/>
                      <a:gd name="T4" fmla="*/ 1 w 186"/>
                      <a:gd name="T5" fmla="*/ 1 h 85"/>
                      <a:gd name="T6" fmla="*/ 2 w 186"/>
                      <a:gd name="T7" fmla="*/ 1 h 85"/>
                      <a:gd name="T8" fmla="*/ 3 w 186"/>
                      <a:gd name="T9" fmla="*/ 1 h 85"/>
                      <a:gd name="T10" fmla="*/ 3 w 186"/>
                      <a:gd name="T11" fmla="*/ 1 h 85"/>
                      <a:gd name="T12" fmla="*/ 4 w 186"/>
                      <a:gd name="T13" fmla="*/ 1 h 85"/>
                      <a:gd name="T14" fmla="*/ 4 w 186"/>
                      <a:gd name="T15" fmla="*/ 1 h 85"/>
                      <a:gd name="T16" fmla="*/ 5 w 186"/>
                      <a:gd name="T17" fmla="*/ 1 h 85"/>
                      <a:gd name="T18" fmla="*/ 6 w 186"/>
                      <a:gd name="T19" fmla="*/ 1 h 85"/>
                      <a:gd name="T20" fmla="*/ 6 w 186"/>
                      <a:gd name="T21" fmla="*/ 1 h 85"/>
                      <a:gd name="T22" fmla="*/ 7 w 186"/>
                      <a:gd name="T23" fmla="*/ 0 h 85"/>
                      <a:gd name="T24" fmla="*/ 6 w 186"/>
                      <a:gd name="T25" fmla="*/ 1 h 85"/>
                      <a:gd name="T26" fmla="*/ 6 w 186"/>
                      <a:gd name="T27" fmla="*/ 2 h 85"/>
                      <a:gd name="T28" fmla="*/ 6 w 186"/>
                      <a:gd name="T29" fmla="*/ 2 h 85"/>
                      <a:gd name="T30" fmla="*/ 6 w 186"/>
                      <a:gd name="T31" fmla="*/ 3 h 85"/>
                      <a:gd name="T32" fmla="*/ 5 w 186"/>
                      <a:gd name="T33" fmla="*/ 3 h 85"/>
                      <a:gd name="T34" fmla="*/ 5 w 186"/>
                      <a:gd name="T35" fmla="*/ 3 h 85"/>
                      <a:gd name="T36" fmla="*/ 4 w 186"/>
                      <a:gd name="T37" fmla="*/ 3 h 85"/>
                      <a:gd name="T38" fmla="*/ 4 w 186"/>
                      <a:gd name="T39" fmla="*/ 3 h 85"/>
                      <a:gd name="T40" fmla="*/ 3 w 186"/>
                      <a:gd name="T41" fmla="*/ 3 h 85"/>
                      <a:gd name="T42" fmla="*/ 3 w 186"/>
                      <a:gd name="T43" fmla="*/ 3 h 85"/>
                      <a:gd name="T44" fmla="*/ 2 w 186"/>
                      <a:gd name="T45" fmla="*/ 3 h 85"/>
                      <a:gd name="T46" fmla="*/ 2 w 186"/>
                      <a:gd name="T47" fmla="*/ 3 h 85"/>
                      <a:gd name="T48" fmla="*/ 1 w 186"/>
                      <a:gd name="T49" fmla="*/ 2 h 85"/>
                      <a:gd name="T50" fmla="*/ 1 w 186"/>
                      <a:gd name="T51" fmla="*/ 2 h 85"/>
                      <a:gd name="T52" fmla="*/ 1 w 186"/>
                      <a:gd name="T53" fmla="*/ 1 h 85"/>
                      <a:gd name="T54" fmla="*/ 0 w 186"/>
                      <a:gd name="T55" fmla="*/ 1 h 85"/>
                      <a:gd name="T56" fmla="*/ 0 w 186"/>
                      <a:gd name="T57" fmla="*/ 0 h 85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w 186"/>
                      <a:gd name="T88" fmla="*/ 0 h 85"/>
                      <a:gd name="T89" fmla="*/ 186 w 186"/>
                      <a:gd name="T90" fmla="*/ 85 h 85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T87" t="T88" r="T89" b="T90"/>
                    <a:pathLst>
                      <a:path w="186" h="85">
                        <a:moveTo>
                          <a:pt x="0" y="1"/>
                        </a:moveTo>
                        <a:lnTo>
                          <a:pt x="16" y="11"/>
                        </a:lnTo>
                        <a:lnTo>
                          <a:pt x="35" y="20"/>
                        </a:lnTo>
                        <a:lnTo>
                          <a:pt x="51" y="25"/>
                        </a:lnTo>
                        <a:lnTo>
                          <a:pt x="69" y="30"/>
                        </a:lnTo>
                        <a:lnTo>
                          <a:pt x="89" y="32"/>
                        </a:lnTo>
                        <a:lnTo>
                          <a:pt x="107" y="31"/>
                        </a:lnTo>
                        <a:lnTo>
                          <a:pt x="120" y="28"/>
                        </a:lnTo>
                        <a:lnTo>
                          <a:pt x="139" y="25"/>
                        </a:lnTo>
                        <a:lnTo>
                          <a:pt x="154" y="20"/>
                        </a:lnTo>
                        <a:lnTo>
                          <a:pt x="163" y="16"/>
                        </a:lnTo>
                        <a:lnTo>
                          <a:pt x="186" y="0"/>
                        </a:lnTo>
                        <a:lnTo>
                          <a:pt x="173" y="31"/>
                        </a:lnTo>
                        <a:lnTo>
                          <a:pt x="166" y="46"/>
                        </a:lnTo>
                        <a:lnTo>
                          <a:pt x="158" y="56"/>
                        </a:lnTo>
                        <a:lnTo>
                          <a:pt x="149" y="66"/>
                        </a:lnTo>
                        <a:lnTo>
                          <a:pt x="142" y="74"/>
                        </a:lnTo>
                        <a:lnTo>
                          <a:pt x="131" y="79"/>
                        </a:lnTo>
                        <a:lnTo>
                          <a:pt x="119" y="84"/>
                        </a:lnTo>
                        <a:lnTo>
                          <a:pt x="105" y="85"/>
                        </a:lnTo>
                        <a:lnTo>
                          <a:pt x="89" y="85"/>
                        </a:lnTo>
                        <a:lnTo>
                          <a:pt x="74" y="84"/>
                        </a:lnTo>
                        <a:lnTo>
                          <a:pt x="60" y="79"/>
                        </a:lnTo>
                        <a:lnTo>
                          <a:pt x="48" y="74"/>
                        </a:lnTo>
                        <a:lnTo>
                          <a:pt x="35" y="62"/>
                        </a:lnTo>
                        <a:lnTo>
                          <a:pt x="24" y="50"/>
                        </a:lnTo>
                        <a:lnTo>
                          <a:pt x="16" y="37"/>
                        </a:lnTo>
                        <a:lnTo>
                          <a:pt x="9" y="26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4763">
                    <a:solidFill>
                      <a:srgbClr val="402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Constantia" pitchFamily="18" charset="0"/>
                    </a:endParaRPr>
                  </a:p>
                </p:txBody>
              </p:sp>
              <p:sp>
                <p:nvSpPr>
                  <p:cNvPr id="17516" name="Freeform 34"/>
                  <p:cNvSpPr>
                    <a:spLocks/>
                  </p:cNvSpPr>
                  <p:nvPr/>
                </p:nvSpPr>
                <p:spPr bwMode="auto">
                  <a:xfrm>
                    <a:off x="-273" y="1526"/>
                    <a:ext cx="4" cy="8"/>
                  </a:xfrm>
                  <a:custGeom>
                    <a:avLst/>
                    <a:gdLst>
                      <a:gd name="T0" fmla="*/ 0 w 13"/>
                      <a:gd name="T1" fmla="*/ 0 h 25"/>
                      <a:gd name="T2" fmla="*/ 0 w 13"/>
                      <a:gd name="T3" fmla="*/ 0 h 25"/>
                      <a:gd name="T4" fmla="*/ 0 w 13"/>
                      <a:gd name="T5" fmla="*/ 1 h 25"/>
                      <a:gd name="T6" fmla="*/ 0 w 13"/>
                      <a:gd name="T7" fmla="*/ 1 h 25"/>
                      <a:gd name="T8" fmla="*/ 0 w 13"/>
                      <a:gd name="T9" fmla="*/ 1 h 2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3"/>
                      <a:gd name="T16" fmla="*/ 0 h 25"/>
                      <a:gd name="T17" fmla="*/ 13 w 13"/>
                      <a:gd name="T18" fmla="*/ 25 h 2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3" h="25">
                        <a:moveTo>
                          <a:pt x="0" y="0"/>
                        </a:moveTo>
                        <a:lnTo>
                          <a:pt x="0" y="8"/>
                        </a:lnTo>
                        <a:lnTo>
                          <a:pt x="1" y="15"/>
                        </a:lnTo>
                        <a:lnTo>
                          <a:pt x="6" y="20"/>
                        </a:lnTo>
                        <a:lnTo>
                          <a:pt x="13" y="25"/>
                        </a:lnTo>
                      </a:path>
                    </a:pathLst>
                  </a:custGeom>
                  <a:noFill/>
                  <a:ln w="4763">
                    <a:solidFill>
                      <a:srgbClr val="402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Constantia" pitchFamily="18" charset="0"/>
                    </a:endParaRPr>
                  </a:p>
                </p:txBody>
              </p:sp>
              <p:sp>
                <p:nvSpPr>
                  <p:cNvPr id="17517" name="Freeform 35"/>
                  <p:cNvSpPr>
                    <a:spLocks/>
                  </p:cNvSpPr>
                  <p:nvPr/>
                </p:nvSpPr>
                <p:spPr bwMode="auto">
                  <a:xfrm>
                    <a:off x="-340" y="1527"/>
                    <a:ext cx="4" cy="9"/>
                  </a:xfrm>
                  <a:custGeom>
                    <a:avLst/>
                    <a:gdLst>
                      <a:gd name="T0" fmla="*/ 0 w 12"/>
                      <a:gd name="T1" fmla="*/ 0 h 26"/>
                      <a:gd name="T2" fmla="*/ 0 w 12"/>
                      <a:gd name="T3" fmla="*/ 0 h 26"/>
                      <a:gd name="T4" fmla="*/ 0 w 12"/>
                      <a:gd name="T5" fmla="*/ 1 h 26"/>
                      <a:gd name="T6" fmla="*/ 0 w 12"/>
                      <a:gd name="T7" fmla="*/ 1 h 26"/>
                      <a:gd name="T8" fmla="*/ 0 w 12"/>
                      <a:gd name="T9" fmla="*/ 1 h 2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2"/>
                      <a:gd name="T16" fmla="*/ 0 h 26"/>
                      <a:gd name="T17" fmla="*/ 12 w 12"/>
                      <a:gd name="T18" fmla="*/ 26 h 2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2" h="26">
                        <a:moveTo>
                          <a:pt x="12" y="0"/>
                        </a:moveTo>
                        <a:lnTo>
                          <a:pt x="12" y="9"/>
                        </a:lnTo>
                        <a:lnTo>
                          <a:pt x="11" y="16"/>
                        </a:lnTo>
                        <a:lnTo>
                          <a:pt x="6" y="21"/>
                        </a:lnTo>
                        <a:lnTo>
                          <a:pt x="0" y="26"/>
                        </a:lnTo>
                      </a:path>
                    </a:pathLst>
                  </a:custGeom>
                  <a:noFill/>
                  <a:ln w="4763">
                    <a:solidFill>
                      <a:srgbClr val="402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Constantia" pitchFamily="18" charset="0"/>
                    </a:endParaRPr>
                  </a:p>
                </p:txBody>
              </p:sp>
            </p:grpSp>
            <p:grpSp>
              <p:nvGrpSpPr>
                <p:cNvPr id="17498" name="Group 36"/>
                <p:cNvGrpSpPr>
                  <a:grpSpLocks/>
                </p:cNvGrpSpPr>
                <p:nvPr/>
              </p:nvGrpSpPr>
              <p:grpSpPr bwMode="auto">
                <a:xfrm>
                  <a:off x="-357" y="1457"/>
                  <a:ext cx="99" cy="19"/>
                  <a:chOff x="-357" y="1457"/>
                  <a:chExt cx="99" cy="19"/>
                </a:xfrm>
              </p:grpSpPr>
              <p:grpSp>
                <p:nvGrpSpPr>
                  <p:cNvPr id="17509" name="Group 37"/>
                  <p:cNvGrpSpPr>
                    <a:grpSpLocks/>
                  </p:cNvGrpSpPr>
                  <p:nvPr/>
                </p:nvGrpSpPr>
                <p:grpSpPr bwMode="auto">
                  <a:xfrm>
                    <a:off x="-296" y="1457"/>
                    <a:ext cx="38" cy="18"/>
                    <a:chOff x="-296" y="1457"/>
                    <a:chExt cx="38" cy="18"/>
                  </a:xfrm>
                </p:grpSpPr>
                <p:sp>
                  <p:nvSpPr>
                    <p:cNvPr id="17513" name="Freeform 38"/>
                    <p:cNvSpPr>
                      <a:spLocks/>
                    </p:cNvSpPr>
                    <p:nvPr/>
                  </p:nvSpPr>
                  <p:spPr bwMode="auto">
                    <a:xfrm>
                      <a:off x="-296" y="1457"/>
                      <a:ext cx="37" cy="18"/>
                    </a:xfrm>
                    <a:custGeom>
                      <a:avLst/>
                      <a:gdLst>
                        <a:gd name="T0" fmla="*/ 1 w 111"/>
                        <a:gd name="T1" fmla="*/ 1 h 55"/>
                        <a:gd name="T2" fmla="*/ 1 w 111"/>
                        <a:gd name="T3" fmla="*/ 0 h 55"/>
                        <a:gd name="T4" fmla="*/ 1 w 111"/>
                        <a:gd name="T5" fmla="*/ 0 h 55"/>
                        <a:gd name="T6" fmla="*/ 2 w 111"/>
                        <a:gd name="T7" fmla="*/ 0 h 55"/>
                        <a:gd name="T8" fmla="*/ 3 w 111"/>
                        <a:gd name="T9" fmla="*/ 0 h 55"/>
                        <a:gd name="T10" fmla="*/ 3 w 111"/>
                        <a:gd name="T11" fmla="*/ 0 h 55"/>
                        <a:gd name="T12" fmla="*/ 4 w 111"/>
                        <a:gd name="T13" fmla="*/ 1 h 55"/>
                        <a:gd name="T14" fmla="*/ 4 w 111"/>
                        <a:gd name="T15" fmla="*/ 1 h 55"/>
                        <a:gd name="T16" fmla="*/ 3 w 111"/>
                        <a:gd name="T17" fmla="*/ 2 h 55"/>
                        <a:gd name="T18" fmla="*/ 3 w 111"/>
                        <a:gd name="T19" fmla="*/ 2 h 55"/>
                        <a:gd name="T20" fmla="*/ 2 w 111"/>
                        <a:gd name="T21" fmla="*/ 2 h 55"/>
                        <a:gd name="T22" fmla="*/ 2 w 111"/>
                        <a:gd name="T23" fmla="*/ 2 h 55"/>
                        <a:gd name="T24" fmla="*/ 1 w 111"/>
                        <a:gd name="T25" fmla="*/ 2 h 55"/>
                        <a:gd name="T26" fmla="*/ 1 w 111"/>
                        <a:gd name="T27" fmla="*/ 2 h 55"/>
                        <a:gd name="T28" fmla="*/ 1 w 111"/>
                        <a:gd name="T29" fmla="*/ 2 h 55"/>
                        <a:gd name="T30" fmla="*/ 0 w 111"/>
                        <a:gd name="T31" fmla="*/ 1 h 55"/>
                        <a:gd name="T32" fmla="*/ 0 w 111"/>
                        <a:gd name="T33" fmla="*/ 1 h 55"/>
                        <a:gd name="T34" fmla="*/ 1 w 111"/>
                        <a:gd name="T35" fmla="*/ 1 h 55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w 111"/>
                        <a:gd name="T55" fmla="*/ 0 h 55"/>
                        <a:gd name="T56" fmla="*/ 111 w 111"/>
                        <a:gd name="T57" fmla="*/ 55 h 55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T54" t="T55" r="T56" b="T57"/>
                      <a:pathLst>
                        <a:path w="111" h="55">
                          <a:moveTo>
                            <a:pt x="14" y="17"/>
                          </a:moveTo>
                          <a:lnTo>
                            <a:pt x="25" y="8"/>
                          </a:lnTo>
                          <a:lnTo>
                            <a:pt x="40" y="3"/>
                          </a:lnTo>
                          <a:lnTo>
                            <a:pt x="55" y="0"/>
                          </a:lnTo>
                          <a:lnTo>
                            <a:pt x="68" y="3"/>
                          </a:lnTo>
                          <a:lnTo>
                            <a:pt x="82" y="6"/>
                          </a:lnTo>
                          <a:lnTo>
                            <a:pt x="96" y="14"/>
                          </a:lnTo>
                          <a:lnTo>
                            <a:pt x="111" y="29"/>
                          </a:lnTo>
                          <a:lnTo>
                            <a:pt x="92" y="43"/>
                          </a:lnTo>
                          <a:lnTo>
                            <a:pt x="78" y="51"/>
                          </a:lnTo>
                          <a:lnTo>
                            <a:pt x="65" y="55"/>
                          </a:lnTo>
                          <a:lnTo>
                            <a:pt x="52" y="55"/>
                          </a:lnTo>
                          <a:lnTo>
                            <a:pt x="39" y="52"/>
                          </a:lnTo>
                          <a:lnTo>
                            <a:pt x="24" y="47"/>
                          </a:lnTo>
                          <a:lnTo>
                            <a:pt x="14" y="42"/>
                          </a:lnTo>
                          <a:lnTo>
                            <a:pt x="0" y="37"/>
                          </a:lnTo>
                          <a:lnTo>
                            <a:pt x="5" y="27"/>
                          </a:lnTo>
                          <a:lnTo>
                            <a:pt x="14" y="1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4763">
                      <a:solidFill>
                        <a:srgbClr val="402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Constantia" pitchFamily="18" charset="0"/>
                      </a:endParaRPr>
                    </a:p>
                  </p:txBody>
                </p:sp>
                <p:sp>
                  <p:nvSpPr>
                    <p:cNvPr id="17514" name="Freeform 39"/>
                    <p:cNvSpPr>
                      <a:spLocks/>
                    </p:cNvSpPr>
                    <p:nvPr/>
                  </p:nvSpPr>
                  <p:spPr bwMode="auto">
                    <a:xfrm>
                      <a:off x="-293" y="1457"/>
                      <a:ext cx="35" cy="9"/>
                    </a:xfrm>
                    <a:custGeom>
                      <a:avLst/>
                      <a:gdLst>
                        <a:gd name="T0" fmla="*/ 0 w 105"/>
                        <a:gd name="T1" fmla="*/ 1 h 28"/>
                        <a:gd name="T2" fmla="*/ 0 w 105"/>
                        <a:gd name="T3" fmla="*/ 1 h 28"/>
                        <a:gd name="T4" fmla="*/ 1 w 105"/>
                        <a:gd name="T5" fmla="*/ 1 h 28"/>
                        <a:gd name="T6" fmla="*/ 1 w 105"/>
                        <a:gd name="T7" fmla="*/ 1 h 28"/>
                        <a:gd name="T8" fmla="*/ 2 w 105"/>
                        <a:gd name="T9" fmla="*/ 1 h 28"/>
                        <a:gd name="T10" fmla="*/ 3 w 105"/>
                        <a:gd name="T11" fmla="*/ 1 h 28"/>
                        <a:gd name="T12" fmla="*/ 3 w 105"/>
                        <a:gd name="T13" fmla="*/ 1 h 28"/>
                        <a:gd name="T14" fmla="*/ 4 w 105"/>
                        <a:gd name="T15" fmla="*/ 1 h 28"/>
                        <a:gd name="T16" fmla="*/ 3 w 105"/>
                        <a:gd name="T17" fmla="*/ 1 h 28"/>
                        <a:gd name="T18" fmla="*/ 3 w 105"/>
                        <a:gd name="T19" fmla="*/ 0 h 28"/>
                        <a:gd name="T20" fmla="*/ 3 w 105"/>
                        <a:gd name="T21" fmla="*/ 0 h 28"/>
                        <a:gd name="T22" fmla="*/ 2 w 105"/>
                        <a:gd name="T23" fmla="*/ 0 h 28"/>
                        <a:gd name="T24" fmla="*/ 2 w 105"/>
                        <a:gd name="T25" fmla="*/ 0 h 28"/>
                        <a:gd name="T26" fmla="*/ 1 w 105"/>
                        <a:gd name="T27" fmla="*/ 0 h 28"/>
                        <a:gd name="T28" fmla="*/ 1 w 105"/>
                        <a:gd name="T29" fmla="*/ 0 h 28"/>
                        <a:gd name="T30" fmla="*/ 0 w 105"/>
                        <a:gd name="T31" fmla="*/ 1 h 28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105"/>
                        <a:gd name="T49" fmla="*/ 0 h 28"/>
                        <a:gd name="T50" fmla="*/ 105 w 105"/>
                        <a:gd name="T51" fmla="*/ 28 h 28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105" h="28">
                          <a:moveTo>
                            <a:pt x="0" y="28"/>
                          </a:moveTo>
                          <a:lnTo>
                            <a:pt x="13" y="20"/>
                          </a:lnTo>
                          <a:lnTo>
                            <a:pt x="23" y="17"/>
                          </a:lnTo>
                          <a:lnTo>
                            <a:pt x="38" y="14"/>
                          </a:lnTo>
                          <a:lnTo>
                            <a:pt x="54" y="14"/>
                          </a:lnTo>
                          <a:lnTo>
                            <a:pt x="75" y="17"/>
                          </a:lnTo>
                          <a:lnTo>
                            <a:pt x="91" y="22"/>
                          </a:lnTo>
                          <a:lnTo>
                            <a:pt x="105" y="27"/>
                          </a:lnTo>
                          <a:lnTo>
                            <a:pt x="93" y="15"/>
                          </a:lnTo>
                          <a:lnTo>
                            <a:pt x="83" y="9"/>
                          </a:lnTo>
                          <a:lnTo>
                            <a:pt x="72" y="4"/>
                          </a:lnTo>
                          <a:lnTo>
                            <a:pt x="55" y="0"/>
                          </a:lnTo>
                          <a:lnTo>
                            <a:pt x="41" y="0"/>
                          </a:lnTo>
                          <a:lnTo>
                            <a:pt x="27" y="4"/>
                          </a:lnTo>
                          <a:lnTo>
                            <a:pt x="17" y="9"/>
                          </a:lnTo>
                          <a:lnTo>
                            <a:pt x="0" y="28"/>
                          </a:lnTo>
                          <a:close/>
                        </a:path>
                      </a:pathLst>
                    </a:custGeom>
                    <a:solidFill>
                      <a:srgbClr val="FFC080"/>
                    </a:solidFill>
                    <a:ln w="4763">
                      <a:solidFill>
                        <a:srgbClr val="402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Constantia" pitchFamily="18" charset="0"/>
                      </a:endParaRPr>
                    </a:p>
                  </p:txBody>
                </p:sp>
              </p:grpSp>
              <p:grpSp>
                <p:nvGrpSpPr>
                  <p:cNvPr id="17510" name="Group 40"/>
                  <p:cNvGrpSpPr>
                    <a:grpSpLocks/>
                  </p:cNvGrpSpPr>
                  <p:nvPr/>
                </p:nvGrpSpPr>
                <p:grpSpPr bwMode="auto">
                  <a:xfrm>
                    <a:off x="-357" y="1457"/>
                    <a:ext cx="37" cy="19"/>
                    <a:chOff x="-357" y="1457"/>
                    <a:chExt cx="37" cy="19"/>
                  </a:xfrm>
                </p:grpSpPr>
                <p:sp>
                  <p:nvSpPr>
                    <p:cNvPr id="17511" name="Freeform 41"/>
                    <p:cNvSpPr>
                      <a:spLocks/>
                    </p:cNvSpPr>
                    <p:nvPr/>
                  </p:nvSpPr>
                  <p:spPr bwMode="auto">
                    <a:xfrm>
                      <a:off x="-357" y="1458"/>
                      <a:ext cx="37" cy="18"/>
                    </a:xfrm>
                    <a:custGeom>
                      <a:avLst/>
                      <a:gdLst>
                        <a:gd name="T0" fmla="*/ 4 w 110"/>
                        <a:gd name="T1" fmla="*/ 1 h 54"/>
                        <a:gd name="T2" fmla="*/ 3 w 110"/>
                        <a:gd name="T3" fmla="*/ 0 h 54"/>
                        <a:gd name="T4" fmla="*/ 3 w 110"/>
                        <a:gd name="T5" fmla="*/ 0 h 54"/>
                        <a:gd name="T6" fmla="*/ 2 w 110"/>
                        <a:gd name="T7" fmla="*/ 0 h 54"/>
                        <a:gd name="T8" fmla="*/ 2 w 110"/>
                        <a:gd name="T9" fmla="*/ 0 h 54"/>
                        <a:gd name="T10" fmla="*/ 1 w 110"/>
                        <a:gd name="T11" fmla="*/ 0 h 54"/>
                        <a:gd name="T12" fmla="*/ 1 w 110"/>
                        <a:gd name="T13" fmla="*/ 1 h 54"/>
                        <a:gd name="T14" fmla="*/ 0 w 110"/>
                        <a:gd name="T15" fmla="*/ 1 h 54"/>
                        <a:gd name="T16" fmla="*/ 1 w 110"/>
                        <a:gd name="T17" fmla="*/ 2 h 54"/>
                        <a:gd name="T18" fmla="*/ 1 w 110"/>
                        <a:gd name="T19" fmla="*/ 2 h 54"/>
                        <a:gd name="T20" fmla="*/ 2 w 110"/>
                        <a:gd name="T21" fmla="*/ 2 h 54"/>
                        <a:gd name="T22" fmla="*/ 2 w 110"/>
                        <a:gd name="T23" fmla="*/ 2 h 54"/>
                        <a:gd name="T24" fmla="*/ 3 w 110"/>
                        <a:gd name="T25" fmla="*/ 2 h 54"/>
                        <a:gd name="T26" fmla="*/ 3 w 110"/>
                        <a:gd name="T27" fmla="*/ 2 h 54"/>
                        <a:gd name="T28" fmla="*/ 4 w 110"/>
                        <a:gd name="T29" fmla="*/ 2 h 54"/>
                        <a:gd name="T30" fmla="*/ 4 w 110"/>
                        <a:gd name="T31" fmla="*/ 1 h 54"/>
                        <a:gd name="T32" fmla="*/ 4 w 110"/>
                        <a:gd name="T33" fmla="*/ 1 h 54"/>
                        <a:gd name="T34" fmla="*/ 4 w 110"/>
                        <a:gd name="T35" fmla="*/ 1 h 54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w 110"/>
                        <a:gd name="T55" fmla="*/ 0 h 54"/>
                        <a:gd name="T56" fmla="*/ 110 w 110"/>
                        <a:gd name="T57" fmla="*/ 54 h 54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T54" t="T55" r="T56" b="T57"/>
                      <a:pathLst>
                        <a:path w="110" h="54">
                          <a:moveTo>
                            <a:pt x="96" y="16"/>
                          </a:moveTo>
                          <a:lnTo>
                            <a:pt x="84" y="7"/>
                          </a:lnTo>
                          <a:lnTo>
                            <a:pt x="69" y="2"/>
                          </a:lnTo>
                          <a:lnTo>
                            <a:pt x="54" y="0"/>
                          </a:lnTo>
                          <a:lnTo>
                            <a:pt x="41" y="2"/>
                          </a:lnTo>
                          <a:lnTo>
                            <a:pt x="28" y="5"/>
                          </a:lnTo>
                          <a:lnTo>
                            <a:pt x="16" y="14"/>
                          </a:lnTo>
                          <a:lnTo>
                            <a:pt x="0" y="29"/>
                          </a:lnTo>
                          <a:lnTo>
                            <a:pt x="18" y="44"/>
                          </a:lnTo>
                          <a:lnTo>
                            <a:pt x="31" y="50"/>
                          </a:lnTo>
                          <a:lnTo>
                            <a:pt x="44" y="54"/>
                          </a:lnTo>
                          <a:lnTo>
                            <a:pt x="57" y="54"/>
                          </a:lnTo>
                          <a:lnTo>
                            <a:pt x="70" y="51"/>
                          </a:lnTo>
                          <a:lnTo>
                            <a:pt x="85" y="46"/>
                          </a:lnTo>
                          <a:lnTo>
                            <a:pt x="96" y="41"/>
                          </a:lnTo>
                          <a:lnTo>
                            <a:pt x="110" y="36"/>
                          </a:lnTo>
                          <a:lnTo>
                            <a:pt x="105" y="26"/>
                          </a:lnTo>
                          <a:lnTo>
                            <a:pt x="96" y="16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4763">
                      <a:solidFill>
                        <a:srgbClr val="402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Constantia" pitchFamily="18" charset="0"/>
                      </a:endParaRPr>
                    </a:p>
                  </p:txBody>
                </p:sp>
                <p:sp>
                  <p:nvSpPr>
                    <p:cNvPr id="17512" name="Freeform 42"/>
                    <p:cNvSpPr>
                      <a:spLocks/>
                    </p:cNvSpPr>
                    <p:nvPr/>
                  </p:nvSpPr>
                  <p:spPr bwMode="auto">
                    <a:xfrm>
                      <a:off x="-356" y="1457"/>
                      <a:ext cx="35" cy="9"/>
                    </a:xfrm>
                    <a:custGeom>
                      <a:avLst/>
                      <a:gdLst>
                        <a:gd name="T0" fmla="*/ 4 w 105"/>
                        <a:gd name="T1" fmla="*/ 1 h 28"/>
                        <a:gd name="T2" fmla="*/ 3 w 105"/>
                        <a:gd name="T3" fmla="*/ 1 h 28"/>
                        <a:gd name="T4" fmla="*/ 3 w 105"/>
                        <a:gd name="T5" fmla="*/ 1 h 28"/>
                        <a:gd name="T6" fmla="*/ 2 w 105"/>
                        <a:gd name="T7" fmla="*/ 1 h 28"/>
                        <a:gd name="T8" fmla="*/ 2 w 105"/>
                        <a:gd name="T9" fmla="*/ 1 h 28"/>
                        <a:gd name="T10" fmla="*/ 1 w 105"/>
                        <a:gd name="T11" fmla="*/ 1 h 28"/>
                        <a:gd name="T12" fmla="*/ 1 w 105"/>
                        <a:gd name="T13" fmla="*/ 1 h 28"/>
                        <a:gd name="T14" fmla="*/ 0 w 105"/>
                        <a:gd name="T15" fmla="*/ 1 h 28"/>
                        <a:gd name="T16" fmla="*/ 1 w 105"/>
                        <a:gd name="T17" fmla="*/ 1 h 28"/>
                        <a:gd name="T18" fmla="*/ 1 w 105"/>
                        <a:gd name="T19" fmla="*/ 0 h 28"/>
                        <a:gd name="T20" fmla="*/ 1 w 105"/>
                        <a:gd name="T21" fmla="*/ 0 h 28"/>
                        <a:gd name="T22" fmla="*/ 2 w 105"/>
                        <a:gd name="T23" fmla="*/ 0 h 28"/>
                        <a:gd name="T24" fmla="*/ 2 w 105"/>
                        <a:gd name="T25" fmla="*/ 0 h 28"/>
                        <a:gd name="T26" fmla="*/ 3 w 105"/>
                        <a:gd name="T27" fmla="*/ 0 h 28"/>
                        <a:gd name="T28" fmla="*/ 3 w 105"/>
                        <a:gd name="T29" fmla="*/ 0 h 28"/>
                        <a:gd name="T30" fmla="*/ 4 w 105"/>
                        <a:gd name="T31" fmla="*/ 1 h 28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105"/>
                        <a:gd name="T49" fmla="*/ 0 h 28"/>
                        <a:gd name="T50" fmla="*/ 105 w 105"/>
                        <a:gd name="T51" fmla="*/ 28 h 28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105" h="28">
                          <a:moveTo>
                            <a:pt x="105" y="28"/>
                          </a:moveTo>
                          <a:lnTo>
                            <a:pt x="92" y="21"/>
                          </a:lnTo>
                          <a:lnTo>
                            <a:pt x="80" y="17"/>
                          </a:lnTo>
                          <a:lnTo>
                            <a:pt x="65" y="14"/>
                          </a:lnTo>
                          <a:lnTo>
                            <a:pt x="50" y="14"/>
                          </a:lnTo>
                          <a:lnTo>
                            <a:pt x="30" y="17"/>
                          </a:lnTo>
                          <a:lnTo>
                            <a:pt x="15" y="22"/>
                          </a:lnTo>
                          <a:lnTo>
                            <a:pt x="0" y="27"/>
                          </a:lnTo>
                          <a:lnTo>
                            <a:pt x="14" y="16"/>
                          </a:lnTo>
                          <a:lnTo>
                            <a:pt x="22" y="9"/>
                          </a:lnTo>
                          <a:lnTo>
                            <a:pt x="33" y="4"/>
                          </a:lnTo>
                          <a:lnTo>
                            <a:pt x="49" y="0"/>
                          </a:lnTo>
                          <a:lnTo>
                            <a:pt x="63" y="0"/>
                          </a:lnTo>
                          <a:lnTo>
                            <a:pt x="77" y="4"/>
                          </a:lnTo>
                          <a:lnTo>
                            <a:pt x="87" y="9"/>
                          </a:lnTo>
                          <a:lnTo>
                            <a:pt x="105" y="28"/>
                          </a:lnTo>
                          <a:close/>
                        </a:path>
                      </a:pathLst>
                    </a:custGeom>
                    <a:solidFill>
                      <a:srgbClr val="FFC080"/>
                    </a:solidFill>
                    <a:ln w="4763">
                      <a:solidFill>
                        <a:srgbClr val="402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Constantia" pitchFamily="18" charset="0"/>
                      </a:endParaRPr>
                    </a:p>
                  </p:txBody>
                </p:sp>
              </p:grpSp>
            </p:grpSp>
            <p:grpSp>
              <p:nvGrpSpPr>
                <p:cNvPr id="17499" name="Group 43"/>
                <p:cNvGrpSpPr>
                  <a:grpSpLocks/>
                </p:cNvGrpSpPr>
                <p:nvPr/>
              </p:nvGrpSpPr>
              <p:grpSpPr bwMode="auto">
                <a:xfrm>
                  <a:off x="-346" y="1461"/>
                  <a:ext cx="76" cy="15"/>
                  <a:chOff x="-346" y="1461"/>
                  <a:chExt cx="76" cy="15"/>
                </a:xfrm>
              </p:grpSpPr>
              <p:grpSp>
                <p:nvGrpSpPr>
                  <p:cNvPr id="17503" name="Group 44"/>
                  <p:cNvGrpSpPr>
                    <a:grpSpLocks/>
                  </p:cNvGrpSpPr>
                  <p:nvPr/>
                </p:nvGrpSpPr>
                <p:grpSpPr bwMode="auto">
                  <a:xfrm>
                    <a:off x="-346" y="1463"/>
                    <a:ext cx="14" cy="13"/>
                    <a:chOff x="-346" y="1463"/>
                    <a:chExt cx="14" cy="13"/>
                  </a:xfrm>
                </p:grpSpPr>
                <p:sp>
                  <p:nvSpPr>
                    <p:cNvPr id="17507" name="Oval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346" y="1463"/>
                      <a:ext cx="14" cy="13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Constantia" pitchFamily="18" charset="0"/>
                      </a:endParaRPr>
                    </a:p>
                  </p:txBody>
                </p:sp>
                <p:sp>
                  <p:nvSpPr>
                    <p:cNvPr id="17508" name="Oval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343" y="1466"/>
                      <a:ext cx="8" cy="6"/>
                    </a:xfrm>
                    <a:prstGeom prst="ellipse">
                      <a:avLst/>
                    </a:prstGeom>
                    <a:solidFill>
                      <a:srgbClr val="000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Constantia" pitchFamily="18" charset="0"/>
                      </a:endParaRPr>
                    </a:p>
                  </p:txBody>
                </p:sp>
              </p:grpSp>
              <p:grpSp>
                <p:nvGrpSpPr>
                  <p:cNvPr id="17504" name="Group 47"/>
                  <p:cNvGrpSpPr>
                    <a:grpSpLocks/>
                  </p:cNvGrpSpPr>
                  <p:nvPr/>
                </p:nvGrpSpPr>
                <p:grpSpPr bwMode="auto">
                  <a:xfrm>
                    <a:off x="-284" y="1461"/>
                    <a:ext cx="14" cy="13"/>
                    <a:chOff x="-284" y="1461"/>
                    <a:chExt cx="14" cy="13"/>
                  </a:xfrm>
                </p:grpSpPr>
                <p:sp>
                  <p:nvSpPr>
                    <p:cNvPr id="17505" name="Oval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284" y="1461"/>
                      <a:ext cx="14" cy="13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Constantia" pitchFamily="18" charset="0"/>
                      </a:endParaRPr>
                    </a:p>
                  </p:txBody>
                </p:sp>
                <p:sp>
                  <p:nvSpPr>
                    <p:cNvPr id="17506" name="Oval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281" y="1465"/>
                      <a:ext cx="7" cy="6"/>
                    </a:xfrm>
                    <a:prstGeom prst="ellipse">
                      <a:avLst/>
                    </a:prstGeom>
                    <a:solidFill>
                      <a:srgbClr val="000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Constantia" pitchFamily="18" charset="0"/>
                      </a:endParaRPr>
                    </a:p>
                  </p:txBody>
                </p:sp>
              </p:grpSp>
            </p:grpSp>
            <p:grpSp>
              <p:nvGrpSpPr>
                <p:cNvPr id="17500" name="Group 50"/>
                <p:cNvGrpSpPr>
                  <a:grpSpLocks/>
                </p:cNvGrpSpPr>
                <p:nvPr/>
              </p:nvGrpSpPr>
              <p:grpSpPr bwMode="auto">
                <a:xfrm>
                  <a:off x="-363" y="1433"/>
                  <a:ext cx="109" cy="18"/>
                  <a:chOff x="-363" y="1433"/>
                  <a:chExt cx="109" cy="18"/>
                </a:xfrm>
              </p:grpSpPr>
              <p:sp>
                <p:nvSpPr>
                  <p:cNvPr id="17501" name="Freeform 51"/>
                  <p:cNvSpPr>
                    <a:spLocks/>
                  </p:cNvSpPr>
                  <p:nvPr/>
                </p:nvSpPr>
                <p:spPr bwMode="auto">
                  <a:xfrm>
                    <a:off x="-363" y="1436"/>
                    <a:ext cx="42" cy="15"/>
                  </a:xfrm>
                  <a:custGeom>
                    <a:avLst/>
                    <a:gdLst>
                      <a:gd name="T0" fmla="*/ 5 w 126"/>
                      <a:gd name="T1" fmla="*/ 0 h 44"/>
                      <a:gd name="T2" fmla="*/ 4 w 126"/>
                      <a:gd name="T3" fmla="*/ 0 h 44"/>
                      <a:gd name="T4" fmla="*/ 3 w 126"/>
                      <a:gd name="T5" fmla="*/ 0 h 44"/>
                      <a:gd name="T6" fmla="*/ 3 w 126"/>
                      <a:gd name="T7" fmla="*/ 0 h 44"/>
                      <a:gd name="T8" fmla="*/ 2 w 126"/>
                      <a:gd name="T9" fmla="*/ 0 h 44"/>
                      <a:gd name="T10" fmla="*/ 1 w 126"/>
                      <a:gd name="T11" fmla="*/ 1 h 44"/>
                      <a:gd name="T12" fmla="*/ 0 w 126"/>
                      <a:gd name="T13" fmla="*/ 1 h 44"/>
                      <a:gd name="T14" fmla="*/ 0 w 126"/>
                      <a:gd name="T15" fmla="*/ 2 h 44"/>
                      <a:gd name="T16" fmla="*/ 1 w 126"/>
                      <a:gd name="T17" fmla="*/ 1 h 44"/>
                      <a:gd name="T18" fmla="*/ 2 w 126"/>
                      <a:gd name="T19" fmla="*/ 1 h 44"/>
                      <a:gd name="T20" fmla="*/ 3 w 126"/>
                      <a:gd name="T21" fmla="*/ 0 h 44"/>
                      <a:gd name="T22" fmla="*/ 5 w 126"/>
                      <a:gd name="T23" fmla="*/ 0 h 44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26"/>
                      <a:gd name="T37" fmla="*/ 0 h 44"/>
                      <a:gd name="T38" fmla="*/ 126 w 126"/>
                      <a:gd name="T39" fmla="*/ 44 h 44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26" h="44">
                        <a:moveTo>
                          <a:pt x="126" y="11"/>
                        </a:moveTo>
                        <a:lnTo>
                          <a:pt x="112" y="3"/>
                        </a:lnTo>
                        <a:lnTo>
                          <a:pt x="94" y="0"/>
                        </a:lnTo>
                        <a:lnTo>
                          <a:pt x="73" y="0"/>
                        </a:lnTo>
                        <a:lnTo>
                          <a:pt x="49" y="6"/>
                        </a:lnTo>
                        <a:lnTo>
                          <a:pt x="28" y="16"/>
                        </a:lnTo>
                        <a:lnTo>
                          <a:pt x="9" y="30"/>
                        </a:lnTo>
                        <a:lnTo>
                          <a:pt x="0" y="44"/>
                        </a:lnTo>
                        <a:lnTo>
                          <a:pt x="29" y="29"/>
                        </a:lnTo>
                        <a:lnTo>
                          <a:pt x="50" y="18"/>
                        </a:lnTo>
                        <a:lnTo>
                          <a:pt x="84" y="11"/>
                        </a:lnTo>
                        <a:lnTo>
                          <a:pt x="126" y="11"/>
                        </a:lnTo>
                        <a:close/>
                      </a:path>
                    </a:pathLst>
                  </a:custGeom>
                  <a:solidFill>
                    <a:srgbClr val="C06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Constantia" pitchFamily="18" charset="0"/>
                    </a:endParaRPr>
                  </a:p>
                </p:txBody>
              </p:sp>
              <p:sp>
                <p:nvSpPr>
                  <p:cNvPr id="17502" name="Freeform 52"/>
                  <p:cNvSpPr>
                    <a:spLocks/>
                  </p:cNvSpPr>
                  <p:nvPr/>
                </p:nvSpPr>
                <p:spPr bwMode="auto">
                  <a:xfrm>
                    <a:off x="-296" y="1433"/>
                    <a:ext cx="42" cy="15"/>
                  </a:xfrm>
                  <a:custGeom>
                    <a:avLst/>
                    <a:gdLst>
                      <a:gd name="T0" fmla="*/ 0 w 127"/>
                      <a:gd name="T1" fmla="*/ 0 h 44"/>
                      <a:gd name="T2" fmla="*/ 1 w 127"/>
                      <a:gd name="T3" fmla="*/ 0 h 44"/>
                      <a:gd name="T4" fmla="*/ 1 w 127"/>
                      <a:gd name="T5" fmla="*/ 0 h 44"/>
                      <a:gd name="T6" fmla="*/ 2 w 127"/>
                      <a:gd name="T7" fmla="*/ 0 h 44"/>
                      <a:gd name="T8" fmla="*/ 3 w 127"/>
                      <a:gd name="T9" fmla="*/ 0 h 44"/>
                      <a:gd name="T10" fmla="*/ 4 w 127"/>
                      <a:gd name="T11" fmla="*/ 1 h 44"/>
                      <a:gd name="T12" fmla="*/ 4 w 127"/>
                      <a:gd name="T13" fmla="*/ 1 h 44"/>
                      <a:gd name="T14" fmla="*/ 5 w 127"/>
                      <a:gd name="T15" fmla="*/ 2 h 44"/>
                      <a:gd name="T16" fmla="*/ 4 w 127"/>
                      <a:gd name="T17" fmla="*/ 1 h 44"/>
                      <a:gd name="T18" fmla="*/ 3 w 127"/>
                      <a:gd name="T19" fmla="*/ 1 h 44"/>
                      <a:gd name="T20" fmla="*/ 2 w 127"/>
                      <a:gd name="T21" fmla="*/ 0 h 44"/>
                      <a:gd name="T22" fmla="*/ 0 w 127"/>
                      <a:gd name="T23" fmla="*/ 0 h 44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27"/>
                      <a:gd name="T37" fmla="*/ 0 h 44"/>
                      <a:gd name="T38" fmla="*/ 127 w 127"/>
                      <a:gd name="T39" fmla="*/ 44 h 44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27" h="44">
                        <a:moveTo>
                          <a:pt x="0" y="11"/>
                        </a:moveTo>
                        <a:lnTo>
                          <a:pt x="14" y="3"/>
                        </a:lnTo>
                        <a:lnTo>
                          <a:pt x="31" y="0"/>
                        </a:lnTo>
                        <a:lnTo>
                          <a:pt x="53" y="0"/>
                        </a:lnTo>
                        <a:lnTo>
                          <a:pt x="77" y="6"/>
                        </a:lnTo>
                        <a:lnTo>
                          <a:pt x="99" y="16"/>
                        </a:lnTo>
                        <a:lnTo>
                          <a:pt x="118" y="30"/>
                        </a:lnTo>
                        <a:lnTo>
                          <a:pt x="127" y="44"/>
                        </a:lnTo>
                        <a:lnTo>
                          <a:pt x="98" y="28"/>
                        </a:lnTo>
                        <a:lnTo>
                          <a:pt x="75" y="18"/>
                        </a:lnTo>
                        <a:lnTo>
                          <a:pt x="41" y="11"/>
                        </a:lnTo>
                        <a:lnTo>
                          <a:pt x="0" y="11"/>
                        </a:lnTo>
                        <a:close/>
                      </a:path>
                    </a:pathLst>
                  </a:custGeom>
                  <a:solidFill>
                    <a:srgbClr val="C06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Constantia" pitchFamily="18" charset="0"/>
                    </a:endParaRPr>
                  </a:p>
                </p:txBody>
              </p:sp>
            </p:grpSp>
          </p:grpSp>
        </p:grpSp>
        <p:grpSp>
          <p:nvGrpSpPr>
            <p:cNvPr id="17468" name="Group 53"/>
            <p:cNvGrpSpPr>
              <a:grpSpLocks/>
            </p:cNvGrpSpPr>
            <p:nvPr/>
          </p:nvGrpSpPr>
          <p:grpSpPr bwMode="auto">
            <a:xfrm>
              <a:off x="-512" y="1999"/>
              <a:ext cx="478" cy="831"/>
              <a:chOff x="-512" y="1999"/>
              <a:chExt cx="478" cy="831"/>
            </a:xfrm>
          </p:grpSpPr>
          <p:grpSp>
            <p:nvGrpSpPr>
              <p:cNvPr id="17487" name="Group 54"/>
              <p:cNvGrpSpPr>
                <a:grpSpLocks/>
              </p:cNvGrpSpPr>
              <p:nvPr/>
            </p:nvGrpSpPr>
            <p:grpSpPr bwMode="auto">
              <a:xfrm>
                <a:off x="-512" y="2681"/>
                <a:ext cx="478" cy="149"/>
                <a:chOff x="-512" y="2681"/>
                <a:chExt cx="478" cy="149"/>
              </a:xfrm>
            </p:grpSpPr>
            <p:sp>
              <p:nvSpPr>
                <p:cNvPr id="17489" name="Freeform 55"/>
                <p:cNvSpPr>
                  <a:spLocks/>
                </p:cNvSpPr>
                <p:nvPr/>
              </p:nvSpPr>
              <p:spPr bwMode="auto">
                <a:xfrm>
                  <a:off x="-512" y="2689"/>
                  <a:ext cx="232" cy="100"/>
                </a:xfrm>
                <a:custGeom>
                  <a:avLst/>
                  <a:gdLst>
                    <a:gd name="T0" fmla="*/ 15 w 695"/>
                    <a:gd name="T1" fmla="*/ 0 h 300"/>
                    <a:gd name="T2" fmla="*/ 9 w 695"/>
                    <a:gd name="T3" fmla="*/ 3 h 300"/>
                    <a:gd name="T4" fmla="*/ 5 w 695"/>
                    <a:gd name="T5" fmla="*/ 4 h 300"/>
                    <a:gd name="T6" fmla="*/ 1 w 695"/>
                    <a:gd name="T7" fmla="*/ 5 h 300"/>
                    <a:gd name="T8" fmla="*/ 0 w 695"/>
                    <a:gd name="T9" fmla="*/ 6 h 300"/>
                    <a:gd name="T10" fmla="*/ 0 w 695"/>
                    <a:gd name="T11" fmla="*/ 8 h 300"/>
                    <a:gd name="T12" fmla="*/ 0 w 695"/>
                    <a:gd name="T13" fmla="*/ 9 h 300"/>
                    <a:gd name="T14" fmla="*/ 1 w 695"/>
                    <a:gd name="T15" fmla="*/ 10 h 300"/>
                    <a:gd name="T16" fmla="*/ 3 w 695"/>
                    <a:gd name="T17" fmla="*/ 11 h 300"/>
                    <a:gd name="T18" fmla="*/ 6 w 695"/>
                    <a:gd name="T19" fmla="*/ 11 h 300"/>
                    <a:gd name="T20" fmla="*/ 13 w 695"/>
                    <a:gd name="T21" fmla="*/ 10 h 300"/>
                    <a:gd name="T22" fmla="*/ 16 w 695"/>
                    <a:gd name="T23" fmla="*/ 10 h 300"/>
                    <a:gd name="T24" fmla="*/ 18 w 695"/>
                    <a:gd name="T25" fmla="*/ 10 h 300"/>
                    <a:gd name="T26" fmla="*/ 23 w 695"/>
                    <a:gd name="T27" fmla="*/ 10 h 300"/>
                    <a:gd name="T28" fmla="*/ 24 w 695"/>
                    <a:gd name="T29" fmla="*/ 10 h 300"/>
                    <a:gd name="T30" fmla="*/ 25 w 695"/>
                    <a:gd name="T31" fmla="*/ 9 h 300"/>
                    <a:gd name="T32" fmla="*/ 26 w 695"/>
                    <a:gd name="T33" fmla="*/ 8 h 300"/>
                    <a:gd name="T34" fmla="*/ 26 w 695"/>
                    <a:gd name="T35" fmla="*/ 2 h 300"/>
                    <a:gd name="T36" fmla="*/ 15 w 695"/>
                    <a:gd name="T37" fmla="*/ 0 h 30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695"/>
                    <a:gd name="T58" fmla="*/ 0 h 300"/>
                    <a:gd name="T59" fmla="*/ 695 w 695"/>
                    <a:gd name="T60" fmla="*/ 300 h 300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695" h="300">
                      <a:moveTo>
                        <a:pt x="398" y="0"/>
                      </a:moveTo>
                      <a:lnTo>
                        <a:pt x="242" y="84"/>
                      </a:lnTo>
                      <a:lnTo>
                        <a:pt x="125" y="116"/>
                      </a:lnTo>
                      <a:lnTo>
                        <a:pt x="29" y="144"/>
                      </a:lnTo>
                      <a:lnTo>
                        <a:pt x="3" y="168"/>
                      </a:lnTo>
                      <a:lnTo>
                        <a:pt x="0" y="220"/>
                      </a:lnTo>
                      <a:lnTo>
                        <a:pt x="8" y="254"/>
                      </a:lnTo>
                      <a:lnTo>
                        <a:pt x="36" y="282"/>
                      </a:lnTo>
                      <a:lnTo>
                        <a:pt x="92" y="300"/>
                      </a:lnTo>
                      <a:lnTo>
                        <a:pt x="168" y="300"/>
                      </a:lnTo>
                      <a:lnTo>
                        <a:pt x="341" y="282"/>
                      </a:lnTo>
                      <a:lnTo>
                        <a:pt x="424" y="260"/>
                      </a:lnTo>
                      <a:lnTo>
                        <a:pt x="483" y="263"/>
                      </a:lnTo>
                      <a:lnTo>
                        <a:pt x="608" y="266"/>
                      </a:lnTo>
                      <a:lnTo>
                        <a:pt x="647" y="260"/>
                      </a:lnTo>
                      <a:lnTo>
                        <a:pt x="675" y="248"/>
                      </a:lnTo>
                      <a:lnTo>
                        <a:pt x="693" y="226"/>
                      </a:lnTo>
                      <a:lnTo>
                        <a:pt x="695" y="60"/>
                      </a:lnTo>
                      <a:lnTo>
                        <a:pt x="398" y="0"/>
                      </a:lnTo>
                      <a:close/>
                    </a:path>
                  </a:pathLst>
                </a:custGeom>
                <a:solidFill>
                  <a:srgbClr val="603000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onstantia" pitchFamily="18" charset="0"/>
                  </a:endParaRPr>
                </a:p>
              </p:txBody>
            </p:sp>
            <p:sp>
              <p:nvSpPr>
                <p:cNvPr id="17490" name="Freeform 56"/>
                <p:cNvSpPr>
                  <a:spLocks/>
                </p:cNvSpPr>
                <p:nvPr/>
              </p:nvSpPr>
              <p:spPr bwMode="auto">
                <a:xfrm>
                  <a:off x="-203" y="2681"/>
                  <a:ext cx="169" cy="149"/>
                </a:xfrm>
                <a:custGeom>
                  <a:avLst/>
                  <a:gdLst>
                    <a:gd name="T0" fmla="*/ 11 w 507"/>
                    <a:gd name="T1" fmla="*/ 2 h 447"/>
                    <a:gd name="T2" fmla="*/ 13 w 507"/>
                    <a:gd name="T3" fmla="*/ 6 h 447"/>
                    <a:gd name="T4" fmla="*/ 17 w 507"/>
                    <a:gd name="T5" fmla="*/ 10 h 447"/>
                    <a:gd name="T6" fmla="*/ 18 w 507"/>
                    <a:gd name="T7" fmla="*/ 11 h 447"/>
                    <a:gd name="T8" fmla="*/ 19 w 507"/>
                    <a:gd name="T9" fmla="*/ 12 h 447"/>
                    <a:gd name="T10" fmla="*/ 19 w 507"/>
                    <a:gd name="T11" fmla="*/ 14 h 447"/>
                    <a:gd name="T12" fmla="*/ 18 w 507"/>
                    <a:gd name="T13" fmla="*/ 15 h 447"/>
                    <a:gd name="T14" fmla="*/ 16 w 507"/>
                    <a:gd name="T15" fmla="*/ 16 h 447"/>
                    <a:gd name="T16" fmla="*/ 14 w 507"/>
                    <a:gd name="T17" fmla="*/ 17 h 447"/>
                    <a:gd name="T18" fmla="*/ 11 w 507"/>
                    <a:gd name="T19" fmla="*/ 17 h 447"/>
                    <a:gd name="T20" fmla="*/ 9 w 507"/>
                    <a:gd name="T21" fmla="*/ 16 h 447"/>
                    <a:gd name="T22" fmla="*/ 7 w 507"/>
                    <a:gd name="T23" fmla="*/ 14 h 447"/>
                    <a:gd name="T24" fmla="*/ 4 w 507"/>
                    <a:gd name="T25" fmla="*/ 11 h 447"/>
                    <a:gd name="T26" fmla="*/ 3 w 507"/>
                    <a:gd name="T27" fmla="*/ 10 h 447"/>
                    <a:gd name="T28" fmla="*/ 0 w 507"/>
                    <a:gd name="T29" fmla="*/ 8 h 447"/>
                    <a:gd name="T30" fmla="*/ 0 w 507"/>
                    <a:gd name="T31" fmla="*/ 3 h 447"/>
                    <a:gd name="T32" fmla="*/ 1 w 507"/>
                    <a:gd name="T33" fmla="*/ 0 h 447"/>
                    <a:gd name="T34" fmla="*/ 11 w 507"/>
                    <a:gd name="T35" fmla="*/ 2 h 44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507"/>
                    <a:gd name="T55" fmla="*/ 0 h 447"/>
                    <a:gd name="T56" fmla="*/ 507 w 507"/>
                    <a:gd name="T57" fmla="*/ 447 h 447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507" h="447">
                      <a:moveTo>
                        <a:pt x="289" y="47"/>
                      </a:moveTo>
                      <a:lnTo>
                        <a:pt x="364" y="165"/>
                      </a:lnTo>
                      <a:lnTo>
                        <a:pt x="455" y="264"/>
                      </a:lnTo>
                      <a:lnTo>
                        <a:pt x="497" y="301"/>
                      </a:lnTo>
                      <a:lnTo>
                        <a:pt x="507" y="331"/>
                      </a:lnTo>
                      <a:lnTo>
                        <a:pt x="507" y="375"/>
                      </a:lnTo>
                      <a:lnTo>
                        <a:pt x="489" y="413"/>
                      </a:lnTo>
                      <a:lnTo>
                        <a:pt x="436" y="439"/>
                      </a:lnTo>
                      <a:lnTo>
                        <a:pt x="380" y="447"/>
                      </a:lnTo>
                      <a:lnTo>
                        <a:pt x="289" y="447"/>
                      </a:lnTo>
                      <a:lnTo>
                        <a:pt x="236" y="421"/>
                      </a:lnTo>
                      <a:lnTo>
                        <a:pt x="183" y="386"/>
                      </a:lnTo>
                      <a:lnTo>
                        <a:pt x="121" y="310"/>
                      </a:lnTo>
                      <a:lnTo>
                        <a:pt x="83" y="269"/>
                      </a:lnTo>
                      <a:lnTo>
                        <a:pt x="3" y="206"/>
                      </a:lnTo>
                      <a:lnTo>
                        <a:pt x="0" y="79"/>
                      </a:lnTo>
                      <a:lnTo>
                        <a:pt x="14" y="0"/>
                      </a:lnTo>
                      <a:lnTo>
                        <a:pt x="289" y="47"/>
                      </a:lnTo>
                      <a:close/>
                    </a:path>
                  </a:pathLst>
                </a:custGeom>
                <a:solidFill>
                  <a:srgbClr val="603000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onstantia" pitchFamily="18" charset="0"/>
                  </a:endParaRPr>
                </a:p>
              </p:txBody>
            </p:sp>
          </p:grpSp>
          <p:sp>
            <p:nvSpPr>
              <p:cNvPr id="17488" name="Freeform 57"/>
              <p:cNvSpPr>
                <a:spLocks/>
              </p:cNvSpPr>
              <p:nvPr/>
            </p:nvSpPr>
            <p:spPr bwMode="auto">
              <a:xfrm>
                <a:off x="-424" y="1999"/>
                <a:ext cx="330" cy="735"/>
              </a:xfrm>
              <a:custGeom>
                <a:avLst/>
                <a:gdLst>
                  <a:gd name="T0" fmla="*/ 5 w 990"/>
                  <a:gd name="T1" fmla="*/ 0 h 2207"/>
                  <a:gd name="T2" fmla="*/ 2 w 990"/>
                  <a:gd name="T3" fmla="*/ 20 h 2207"/>
                  <a:gd name="T4" fmla="*/ 1 w 990"/>
                  <a:gd name="T5" fmla="*/ 27 h 2207"/>
                  <a:gd name="T6" fmla="*/ 0 w 990"/>
                  <a:gd name="T7" fmla="*/ 35 h 2207"/>
                  <a:gd name="T8" fmla="*/ 0 w 990"/>
                  <a:gd name="T9" fmla="*/ 42 h 2207"/>
                  <a:gd name="T10" fmla="*/ 0 w 990"/>
                  <a:gd name="T11" fmla="*/ 48 h 2207"/>
                  <a:gd name="T12" fmla="*/ 0 w 990"/>
                  <a:gd name="T13" fmla="*/ 50 h 2207"/>
                  <a:gd name="T14" fmla="*/ 3 w 990"/>
                  <a:gd name="T15" fmla="*/ 61 h 2207"/>
                  <a:gd name="T16" fmla="*/ 3 w 990"/>
                  <a:gd name="T17" fmla="*/ 71 h 2207"/>
                  <a:gd name="T18" fmla="*/ 3 w 990"/>
                  <a:gd name="T19" fmla="*/ 76 h 2207"/>
                  <a:gd name="T20" fmla="*/ 5 w 990"/>
                  <a:gd name="T21" fmla="*/ 78 h 2207"/>
                  <a:gd name="T22" fmla="*/ 8 w 990"/>
                  <a:gd name="T23" fmla="*/ 78 h 2207"/>
                  <a:gd name="T24" fmla="*/ 10 w 990"/>
                  <a:gd name="T25" fmla="*/ 79 h 2207"/>
                  <a:gd name="T26" fmla="*/ 13 w 990"/>
                  <a:gd name="T27" fmla="*/ 79 h 2207"/>
                  <a:gd name="T28" fmla="*/ 16 w 990"/>
                  <a:gd name="T29" fmla="*/ 79 h 2207"/>
                  <a:gd name="T30" fmla="*/ 16 w 990"/>
                  <a:gd name="T31" fmla="*/ 76 h 2207"/>
                  <a:gd name="T32" fmla="*/ 15 w 990"/>
                  <a:gd name="T33" fmla="*/ 60 h 2207"/>
                  <a:gd name="T34" fmla="*/ 14 w 990"/>
                  <a:gd name="T35" fmla="*/ 51 h 2207"/>
                  <a:gd name="T36" fmla="*/ 13 w 990"/>
                  <a:gd name="T37" fmla="*/ 47 h 2207"/>
                  <a:gd name="T38" fmla="*/ 14 w 990"/>
                  <a:gd name="T39" fmla="*/ 36 h 2207"/>
                  <a:gd name="T40" fmla="*/ 15 w 990"/>
                  <a:gd name="T41" fmla="*/ 22 h 2207"/>
                  <a:gd name="T42" fmla="*/ 17 w 990"/>
                  <a:gd name="T43" fmla="*/ 35 h 2207"/>
                  <a:gd name="T44" fmla="*/ 20 w 990"/>
                  <a:gd name="T45" fmla="*/ 50 h 2207"/>
                  <a:gd name="T46" fmla="*/ 21 w 990"/>
                  <a:gd name="T47" fmla="*/ 59 h 2207"/>
                  <a:gd name="T48" fmla="*/ 24 w 990"/>
                  <a:gd name="T49" fmla="*/ 80 h 2207"/>
                  <a:gd name="T50" fmla="*/ 26 w 990"/>
                  <a:gd name="T51" fmla="*/ 81 h 2207"/>
                  <a:gd name="T52" fmla="*/ 28 w 990"/>
                  <a:gd name="T53" fmla="*/ 81 h 2207"/>
                  <a:gd name="T54" fmla="*/ 30 w 990"/>
                  <a:gd name="T55" fmla="*/ 82 h 2207"/>
                  <a:gd name="T56" fmla="*/ 33 w 990"/>
                  <a:gd name="T57" fmla="*/ 82 h 2207"/>
                  <a:gd name="T58" fmla="*/ 36 w 990"/>
                  <a:gd name="T59" fmla="*/ 80 h 2207"/>
                  <a:gd name="T60" fmla="*/ 37 w 990"/>
                  <a:gd name="T61" fmla="*/ 79 h 2207"/>
                  <a:gd name="T62" fmla="*/ 36 w 990"/>
                  <a:gd name="T63" fmla="*/ 75 h 2207"/>
                  <a:gd name="T64" fmla="*/ 35 w 990"/>
                  <a:gd name="T65" fmla="*/ 65 h 2207"/>
                  <a:gd name="T66" fmla="*/ 34 w 990"/>
                  <a:gd name="T67" fmla="*/ 54 h 2207"/>
                  <a:gd name="T68" fmla="*/ 32 w 990"/>
                  <a:gd name="T69" fmla="*/ 40 h 2207"/>
                  <a:gd name="T70" fmla="*/ 31 w 990"/>
                  <a:gd name="T71" fmla="*/ 27 h 2207"/>
                  <a:gd name="T72" fmla="*/ 31 w 990"/>
                  <a:gd name="T73" fmla="*/ 20 h 2207"/>
                  <a:gd name="T74" fmla="*/ 32 w 990"/>
                  <a:gd name="T75" fmla="*/ 13 h 2207"/>
                  <a:gd name="T76" fmla="*/ 31 w 990"/>
                  <a:gd name="T77" fmla="*/ 4 h 2207"/>
                  <a:gd name="T78" fmla="*/ 30 w 990"/>
                  <a:gd name="T79" fmla="*/ 0 h 2207"/>
                  <a:gd name="T80" fmla="*/ 21 w 990"/>
                  <a:gd name="T81" fmla="*/ 2 h 2207"/>
                  <a:gd name="T82" fmla="*/ 15 w 990"/>
                  <a:gd name="T83" fmla="*/ 3 h 2207"/>
                  <a:gd name="T84" fmla="*/ 9 w 990"/>
                  <a:gd name="T85" fmla="*/ 2 h 2207"/>
                  <a:gd name="T86" fmla="*/ 5 w 990"/>
                  <a:gd name="T87" fmla="*/ 0 h 2207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990"/>
                  <a:gd name="T133" fmla="*/ 0 h 2207"/>
                  <a:gd name="T134" fmla="*/ 990 w 990"/>
                  <a:gd name="T135" fmla="*/ 2207 h 2207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990" h="2207">
                    <a:moveTo>
                      <a:pt x="124" y="13"/>
                    </a:moveTo>
                    <a:lnTo>
                      <a:pt x="43" y="532"/>
                    </a:lnTo>
                    <a:lnTo>
                      <a:pt x="27" y="736"/>
                    </a:lnTo>
                    <a:lnTo>
                      <a:pt x="13" y="946"/>
                    </a:lnTo>
                    <a:lnTo>
                      <a:pt x="13" y="1138"/>
                    </a:lnTo>
                    <a:lnTo>
                      <a:pt x="0" y="1291"/>
                    </a:lnTo>
                    <a:lnTo>
                      <a:pt x="9" y="1359"/>
                    </a:lnTo>
                    <a:lnTo>
                      <a:pt x="68" y="1658"/>
                    </a:lnTo>
                    <a:lnTo>
                      <a:pt x="68" y="1931"/>
                    </a:lnTo>
                    <a:lnTo>
                      <a:pt x="77" y="2066"/>
                    </a:lnTo>
                    <a:lnTo>
                      <a:pt x="135" y="2105"/>
                    </a:lnTo>
                    <a:lnTo>
                      <a:pt x="210" y="2124"/>
                    </a:lnTo>
                    <a:lnTo>
                      <a:pt x="276" y="2132"/>
                    </a:lnTo>
                    <a:lnTo>
                      <a:pt x="361" y="2143"/>
                    </a:lnTo>
                    <a:lnTo>
                      <a:pt x="443" y="2150"/>
                    </a:lnTo>
                    <a:lnTo>
                      <a:pt x="444" y="2057"/>
                    </a:lnTo>
                    <a:lnTo>
                      <a:pt x="399" y="1614"/>
                    </a:lnTo>
                    <a:lnTo>
                      <a:pt x="365" y="1369"/>
                    </a:lnTo>
                    <a:lnTo>
                      <a:pt x="361" y="1259"/>
                    </a:lnTo>
                    <a:lnTo>
                      <a:pt x="381" y="974"/>
                    </a:lnTo>
                    <a:lnTo>
                      <a:pt x="417" y="600"/>
                    </a:lnTo>
                    <a:lnTo>
                      <a:pt x="467" y="958"/>
                    </a:lnTo>
                    <a:lnTo>
                      <a:pt x="535" y="1352"/>
                    </a:lnTo>
                    <a:lnTo>
                      <a:pt x="569" y="1607"/>
                    </a:lnTo>
                    <a:lnTo>
                      <a:pt x="644" y="2165"/>
                    </a:lnTo>
                    <a:lnTo>
                      <a:pt x="692" y="2185"/>
                    </a:lnTo>
                    <a:lnTo>
                      <a:pt x="744" y="2202"/>
                    </a:lnTo>
                    <a:lnTo>
                      <a:pt x="810" y="2207"/>
                    </a:lnTo>
                    <a:lnTo>
                      <a:pt x="885" y="2207"/>
                    </a:lnTo>
                    <a:lnTo>
                      <a:pt x="960" y="2165"/>
                    </a:lnTo>
                    <a:lnTo>
                      <a:pt x="990" y="2127"/>
                    </a:lnTo>
                    <a:lnTo>
                      <a:pt x="985" y="2038"/>
                    </a:lnTo>
                    <a:lnTo>
                      <a:pt x="954" y="1765"/>
                    </a:lnTo>
                    <a:lnTo>
                      <a:pt x="916" y="1457"/>
                    </a:lnTo>
                    <a:lnTo>
                      <a:pt x="875" y="1078"/>
                    </a:lnTo>
                    <a:lnTo>
                      <a:pt x="836" y="738"/>
                    </a:lnTo>
                    <a:lnTo>
                      <a:pt x="836" y="528"/>
                    </a:lnTo>
                    <a:lnTo>
                      <a:pt x="866" y="347"/>
                    </a:lnTo>
                    <a:lnTo>
                      <a:pt x="836" y="121"/>
                    </a:lnTo>
                    <a:lnTo>
                      <a:pt x="820" y="0"/>
                    </a:lnTo>
                    <a:lnTo>
                      <a:pt x="580" y="60"/>
                    </a:lnTo>
                    <a:lnTo>
                      <a:pt x="399" y="91"/>
                    </a:lnTo>
                    <a:lnTo>
                      <a:pt x="248" y="60"/>
                    </a:lnTo>
                    <a:lnTo>
                      <a:pt x="124" y="13"/>
                    </a:lnTo>
                    <a:close/>
                  </a:path>
                </a:pathLst>
              </a:custGeom>
              <a:solidFill>
                <a:srgbClr val="20202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onstantia" pitchFamily="18" charset="0"/>
                </a:endParaRPr>
              </a:p>
            </p:txBody>
          </p:sp>
        </p:grpSp>
        <p:grpSp>
          <p:nvGrpSpPr>
            <p:cNvPr id="17469" name="Group 58"/>
            <p:cNvGrpSpPr>
              <a:grpSpLocks/>
            </p:cNvGrpSpPr>
            <p:nvPr/>
          </p:nvGrpSpPr>
          <p:grpSpPr bwMode="auto">
            <a:xfrm>
              <a:off x="-264" y="1574"/>
              <a:ext cx="256" cy="649"/>
              <a:chOff x="-264" y="1574"/>
              <a:chExt cx="256" cy="649"/>
            </a:xfrm>
          </p:grpSpPr>
          <p:sp>
            <p:nvSpPr>
              <p:cNvPr id="17480" name="Freeform 59"/>
              <p:cNvSpPr>
                <a:spLocks/>
              </p:cNvSpPr>
              <p:nvPr/>
            </p:nvSpPr>
            <p:spPr bwMode="auto">
              <a:xfrm>
                <a:off x="-264" y="1577"/>
                <a:ext cx="216" cy="646"/>
              </a:xfrm>
              <a:custGeom>
                <a:avLst/>
                <a:gdLst>
                  <a:gd name="T0" fmla="*/ 2 w 646"/>
                  <a:gd name="T1" fmla="*/ 0 h 1937"/>
                  <a:gd name="T2" fmla="*/ 3 w 646"/>
                  <a:gd name="T3" fmla="*/ 1 h 1937"/>
                  <a:gd name="T4" fmla="*/ 3 w 646"/>
                  <a:gd name="T5" fmla="*/ 1 h 1937"/>
                  <a:gd name="T6" fmla="*/ 4 w 646"/>
                  <a:gd name="T7" fmla="*/ 2 h 1937"/>
                  <a:gd name="T8" fmla="*/ 6 w 646"/>
                  <a:gd name="T9" fmla="*/ 2 h 1937"/>
                  <a:gd name="T10" fmla="*/ 7 w 646"/>
                  <a:gd name="T11" fmla="*/ 3 h 1937"/>
                  <a:gd name="T12" fmla="*/ 10 w 646"/>
                  <a:gd name="T13" fmla="*/ 3 h 1937"/>
                  <a:gd name="T14" fmla="*/ 16 w 646"/>
                  <a:gd name="T15" fmla="*/ 4 h 1937"/>
                  <a:gd name="T16" fmla="*/ 17 w 646"/>
                  <a:gd name="T17" fmla="*/ 7 h 1937"/>
                  <a:gd name="T18" fmla="*/ 18 w 646"/>
                  <a:gd name="T19" fmla="*/ 9 h 1937"/>
                  <a:gd name="T20" fmla="*/ 21 w 646"/>
                  <a:gd name="T21" fmla="*/ 16 h 1937"/>
                  <a:gd name="T22" fmla="*/ 24 w 646"/>
                  <a:gd name="T23" fmla="*/ 28 h 1937"/>
                  <a:gd name="T24" fmla="*/ 24 w 646"/>
                  <a:gd name="T25" fmla="*/ 34 h 1937"/>
                  <a:gd name="T26" fmla="*/ 24 w 646"/>
                  <a:gd name="T27" fmla="*/ 39 h 1937"/>
                  <a:gd name="T28" fmla="*/ 23 w 646"/>
                  <a:gd name="T29" fmla="*/ 44 h 1937"/>
                  <a:gd name="T30" fmla="*/ 23 w 646"/>
                  <a:gd name="T31" fmla="*/ 50 h 1937"/>
                  <a:gd name="T32" fmla="*/ 22 w 646"/>
                  <a:gd name="T33" fmla="*/ 54 h 1937"/>
                  <a:gd name="T34" fmla="*/ 22 w 646"/>
                  <a:gd name="T35" fmla="*/ 57 h 1937"/>
                  <a:gd name="T36" fmla="*/ 22 w 646"/>
                  <a:gd name="T37" fmla="*/ 61 h 1937"/>
                  <a:gd name="T38" fmla="*/ 23 w 646"/>
                  <a:gd name="T39" fmla="*/ 67 h 1937"/>
                  <a:gd name="T40" fmla="*/ 21 w 646"/>
                  <a:gd name="T41" fmla="*/ 69 h 1937"/>
                  <a:gd name="T42" fmla="*/ 17 w 646"/>
                  <a:gd name="T43" fmla="*/ 71 h 1937"/>
                  <a:gd name="T44" fmla="*/ 14 w 646"/>
                  <a:gd name="T45" fmla="*/ 72 h 1937"/>
                  <a:gd name="T46" fmla="*/ 11 w 646"/>
                  <a:gd name="T47" fmla="*/ 72 h 1937"/>
                  <a:gd name="T48" fmla="*/ 8 w 646"/>
                  <a:gd name="T49" fmla="*/ 72 h 1937"/>
                  <a:gd name="T50" fmla="*/ 7 w 646"/>
                  <a:gd name="T51" fmla="*/ 71 h 1937"/>
                  <a:gd name="T52" fmla="*/ 5 w 646"/>
                  <a:gd name="T53" fmla="*/ 70 h 1937"/>
                  <a:gd name="T54" fmla="*/ 5 w 646"/>
                  <a:gd name="T55" fmla="*/ 68 h 1937"/>
                  <a:gd name="T56" fmla="*/ 5 w 646"/>
                  <a:gd name="T57" fmla="*/ 65 h 1937"/>
                  <a:gd name="T58" fmla="*/ 5 w 646"/>
                  <a:gd name="T59" fmla="*/ 61 h 1937"/>
                  <a:gd name="T60" fmla="*/ 4 w 646"/>
                  <a:gd name="T61" fmla="*/ 57 h 1937"/>
                  <a:gd name="T62" fmla="*/ 4 w 646"/>
                  <a:gd name="T63" fmla="*/ 51 h 1937"/>
                  <a:gd name="T64" fmla="*/ 4 w 646"/>
                  <a:gd name="T65" fmla="*/ 43 h 1937"/>
                  <a:gd name="T66" fmla="*/ 3 w 646"/>
                  <a:gd name="T67" fmla="*/ 35 h 1937"/>
                  <a:gd name="T68" fmla="*/ 1 w 646"/>
                  <a:gd name="T69" fmla="*/ 23 h 1937"/>
                  <a:gd name="T70" fmla="*/ 0 w 646"/>
                  <a:gd name="T71" fmla="*/ 17 h 1937"/>
                  <a:gd name="T72" fmla="*/ 0 w 646"/>
                  <a:gd name="T73" fmla="*/ 15 h 1937"/>
                  <a:gd name="T74" fmla="*/ 0 w 646"/>
                  <a:gd name="T75" fmla="*/ 12 h 1937"/>
                  <a:gd name="T76" fmla="*/ 0 w 646"/>
                  <a:gd name="T77" fmla="*/ 10 h 1937"/>
                  <a:gd name="T78" fmla="*/ 0 w 646"/>
                  <a:gd name="T79" fmla="*/ 8 h 1937"/>
                  <a:gd name="T80" fmla="*/ 0 w 646"/>
                  <a:gd name="T81" fmla="*/ 6 h 1937"/>
                  <a:gd name="T82" fmla="*/ 1 w 646"/>
                  <a:gd name="T83" fmla="*/ 4 h 1937"/>
                  <a:gd name="T84" fmla="*/ 1 w 646"/>
                  <a:gd name="T85" fmla="*/ 3 h 1937"/>
                  <a:gd name="T86" fmla="*/ 2 w 646"/>
                  <a:gd name="T87" fmla="*/ 1 h 1937"/>
                  <a:gd name="T88" fmla="*/ 2 w 646"/>
                  <a:gd name="T89" fmla="*/ 0 h 1937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646"/>
                  <a:gd name="T136" fmla="*/ 0 h 1937"/>
                  <a:gd name="T137" fmla="*/ 646 w 646"/>
                  <a:gd name="T138" fmla="*/ 1937 h 1937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646" h="1937">
                    <a:moveTo>
                      <a:pt x="48" y="0"/>
                    </a:moveTo>
                    <a:lnTo>
                      <a:pt x="72" y="17"/>
                    </a:lnTo>
                    <a:lnTo>
                      <a:pt x="90" y="28"/>
                    </a:lnTo>
                    <a:lnTo>
                      <a:pt x="119" y="42"/>
                    </a:lnTo>
                    <a:lnTo>
                      <a:pt x="153" y="56"/>
                    </a:lnTo>
                    <a:lnTo>
                      <a:pt x="192" y="68"/>
                    </a:lnTo>
                    <a:lnTo>
                      <a:pt x="264" y="85"/>
                    </a:lnTo>
                    <a:lnTo>
                      <a:pt x="430" y="111"/>
                    </a:lnTo>
                    <a:lnTo>
                      <a:pt x="450" y="184"/>
                    </a:lnTo>
                    <a:lnTo>
                      <a:pt x="475" y="232"/>
                    </a:lnTo>
                    <a:lnTo>
                      <a:pt x="556" y="439"/>
                    </a:lnTo>
                    <a:lnTo>
                      <a:pt x="636" y="743"/>
                    </a:lnTo>
                    <a:lnTo>
                      <a:pt x="646" y="909"/>
                    </a:lnTo>
                    <a:lnTo>
                      <a:pt x="639" y="1064"/>
                    </a:lnTo>
                    <a:lnTo>
                      <a:pt x="627" y="1180"/>
                    </a:lnTo>
                    <a:lnTo>
                      <a:pt x="604" y="1360"/>
                    </a:lnTo>
                    <a:lnTo>
                      <a:pt x="597" y="1448"/>
                    </a:lnTo>
                    <a:lnTo>
                      <a:pt x="586" y="1539"/>
                    </a:lnTo>
                    <a:lnTo>
                      <a:pt x="586" y="1647"/>
                    </a:lnTo>
                    <a:lnTo>
                      <a:pt x="620" y="1817"/>
                    </a:lnTo>
                    <a:lnTo>
                      <a:pt x="561" y="1862"/>
                    </a:lnTo>
                    <a:lnTo>
                      <a:pt x="459" y="1910"/>
                    </a:lnTo>
                    <a:lnTo>
                      <a:pt x="372" y="1933"/>
                    </a:lnTo>
                    <a:lnTo>
                      <a:pt x="289" y="1937"/>
                    </a:lnTo>
                    <a:lnTo>
                      <a:pt x="221" y="1933"/>
                    </a:lnTo>
                    <a:lnTo>
                      <a:pt x="176" y="1925"/>
                    </a:lnTo>
                    <a:lnTo>
                      <a:pt x="139" y="1889"/>
                    </a:lnTo>
                    <a:lnTo>
                      <a:pt x="132" y="1829"/>
                    </a:lnTo>
                    <a:lnTo>
                      <a:pt x="129" y="1756"/>
                    </a:lnTo>
                    <a:lnTo>
                      <a:pt x="124" y="1655"/>
                    </a:lnTo>
                    <a:lnTo>
                      <a:pt x="113" y="1534"/>
                    </a:lnTo>
                    <a:lnTo>
                      <a:pt x="105" y="1383"/>
                    </a:lnTo>
                    <a:lnTo>
                      <a:pt x="95" y="1173"/>
                    </a:lnTo>
                    <a:lnTo>
                      <a:pt x="77" y="933"/>
                    </a:lnTo>
                    <a:lnTo>
                      <a:pt x="35" y="624"/>
                    </a:lnTo>
                    <a:lnTo>
                      <a:pt x="7" y="456"/>
                    </a:lnTo>
                    <a:lnTo>
                      <a:pt x="4" y="399"/>
                    </a:lnTo>
                    <a:lnTo>
                      <a:pt x="4" y="335"/>
                    </a:lnTo>
                    <a:lnTo>
                      <a:pt x="4" y="278"/>
                    </a:lnTo>
                    <a:lnTo>
                      <a:pt x="0" y="212"/>
                    </a:lnTo>
                    <a:lnTo>
                      <a:pt x="7" y="150"/>
                    </a:lnTo>
                    <a:lnTo>
                      <a:pt x="17" y="115"/>
                    </a:lnTo>
                    <a:lnTo>
                      <a:pt x="31" y="71"/>
                    </a:lnTo>
                    <a:lnTo>
                      <a:pt x="41" y="34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60606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onstantia" pitchFamily="18" charset="0"/>
                </a:endParaRPr>
              </a:p>
            </p:txBody>
          </p:sp>
          <p:sp>
            <p:nvSpPr>
              <p:cNvPr id="17481" name="Freeform 60"/>
              <p:cNvSpPr>
                <a:spLocks/>
              </p:cNvSpPr>
              <p:nvPr/>
            </p:nvSpPr>
            <p:spPr bwMode="auto">
              <a:xfrm>
                <a:off x="-140" y="1779"/>
                <a:ext cx="44" cy="249"/>
              </a:xfrm>
              <a:custGeom>
                <a:avLst/>
                <a:gdLst>
                  <a:gd name="T0" fmla="*/ 1 w 131"/>
                  <a:gd name="T1" fmla="*/ 0 h 747"/>
                  <a:gd name="T2" fmla="*/ 1 w 131"/>
                  <a:gd name="T3" fmla="*/ 8 h 747"/>
                  <a:gd name="T4" fmla="*/ 1 w 131"/>
                  <a:gd name="T5" fmla="*/ 11 h 747"/>
                  <a:gd name="T6" fmla="*/ 0 w 131"/>
                  <a:gd name="T7" fmla="*/ 15 h 747"/>
                  <a:gd name="T8" fmla="*/ 1 w 131"/>
                  <a:gd name="T9" fmla="*/ 18 h 747"/>
                  <a:gd name="T10" fmla="*/ 2 w 131"/>
                  <a:gd name="T11" fmla="*/ 20 h 747"/>
                  <a:gd name="T12" fmla="*/ 2 w 131"/>
                  <a:gd name="T13" fmla="*/ 25 h 747"/>
                  <a:gd name="T14" fmla="*/ 2 w 131"/>
                  <a:gd name="T15" fmla="*/ 28 h 747"/>
                  <a:gd name="T16" fmla="*/ 4 w 131"/>
                  <a:gd name="T17" fmla="*/ 17 h 747"/>
                  <a:gd name="T18" fmla="*/ 5 w 131"/>
                  <a:gd name="T19" fmla="*/ 12 h 747"/>
                  <a:gd name="T20" fmla="*/ 1 w 131"/>
                  <a:gd name="T21" fmla="*/ 0 h 74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31"/>
                  <a:gd name="T34" fmla="*/ 0 h 747"/>
                  <a:gd name="T35" fmla="*/ 131 w 131"/>
                  <a:gd name="T36" fmla="*/ 747 h 74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31" h="747">
                    <a:moveTo>
                      <a:pt x="20" y="0"/>
                    </a:moveTo>
                    <a:lnTo>
                      <a:pt x="39" y="229"/>
                    </a:lnTo>
                    <a:lnTo>
                      <a:pt x="33" y="309"/>
                    </a:lnTo>
                    <a:lnTo>
                      <a:pt x="0" y="411"/>
                    </a:lnTo>
                    <a:lnTo>
                      <a:pt x="14" y="485"/>
                    </a:lnTo>
                    <a:lnTo>
                      <a:pt x="47" y="546"/>
                    </a:lnTo>
                    <a:lnTo>
                      <a:pt x="59" y="679"/>
                    </a:lnTo>
                    <a:lnTo>
                      <a:pt x="64" y="747"/>
                    </a:lnTo>
                    <a:lnTo>
                      <a:pt x="120" y="467"/>
                    </a:lnTo>
                    <a:lnTo>
                      <a:pt x="131" y="313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40404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onstantia" pitchFamily="18" charset="0"/>
                </a:endParaRPr>
              </a:p>
            </p:txBody>
          </p:sp>
          <p:grpSp>
            <p:nvGrpSpPr>
              <p:cNvPr id="17482" name="Group 61"/>
              <p:cNvGrpSpPr>
                <a:grpSpLocks/>
              </p:cNvGrpSpPr>
              <p:nvPr/>
            </p:nvGrpSpPr>
            <p:grpSpPr bwMode="auto">
              <a:xfrm>
                <a:off x="-164" y="2087"/>
                <a:ext cx="110" cy="123"/>
                <a:chOff x="-164" y="2087"/>
                <a:chExt cx="110" cy="123"/>
              </a:xfrm>
            </p:grpSpPr>
            <p:sp>
              <p:nvSpPr>
                <p:cNvPr id="17485" name="Freeform 62"/>
                <p:cNvSpPr>
                  <a:spLocks/>
                </p:cNvSpPr>
                <p:nvPr/>
              </p:nvSpPr>
              <p:spPr bwMode="auto">
                <a:xfrm>
                  <a:off x="-164" y="2101"/>
                  <a:ext cx="96" cy="109"/>
                </a:xfrm>
                <a:custGeom>
                  <a:avLst/>
                  <a:gdLst>
                    <a:gd name="T0" fmla="*/ 10 w 290"/>
                    <a:gd name="T1" fmla="*/ 4 h 329"/>
                    <a:gd name="T2" fmla="*/ 10 w 290"/>
                    <a:gd name="T3" fmla="*/ 7 h 329"/>
                    <a:gd name="T4" fmla="*/ 10 w 290"/>
                    <a:gd name="T5" fmla="*/ 8 h 329"/>
                    <a:gd name="T6" fmla="*/ 10 w 290"/>
                    <a:gd name="T7" fmla="*/ 9 h 329"/>
                    <a:gd name="T8" fmla="*/ 10 w 290"/>
                    <a:gd name="T9" fmla="*/ 10 h 329"/>
                    <a:gd name="T10" fmla="*/ 9 w 290"/>
                    <a:gd name="T11" fmla="*/ 11 h 329"/>
                    <a:gd name="T12" fmla="*/ 9 w 290"/>
                    <a:gd name="T13" fmla="*/ 11 h 329"/>
                    <a:gd name="T14" fmla="*/ 8 w 290"/>
                    <a:gd name="T15" fmla="*/ 11 h 329"/>
                    <a:gd name="T16" fmla="*/ 8 w 290"/>
                    <a:gd name="T17" fmla="*/ 11 h 329"/>
                    <a:gd name="T18" fmla="*/ 8 w 290"/>
                    <a:gd name="T19" fmla="*/ 12 h 329"/>
                    <a:gd name="T20" fmla="*/ 7 w 290"/>
                    <a:gd name="T21" fmla="*/ 12 h 329"/>
                    <a:gd name="T22" fmla="*/ 6 w 290"/>
                    <a:gd name="T23" fmla="*/ 12 h 329"/>
                    <a:gd name="T24" fmla="*/ 6 w 290"/>
                    <a:gd name="T25" fmla="*/ 12 h 329"/>
                    <a:gd name="T26" fmla="*/ 5 w 290"/>
                    <a:gd name="T27" fmla="*/ 12 h 329"/>
                    <a:gd name="T28" fmla="*/ 5 w 290"/>
                    <a:gd name="T29" fmla="*/ 12 h 329"/>
                    <a:gd name="T30" fmla="*/ 4 w 290"/>
                    <a:gd name="T31" fmla="*/ 12 h 329"/>
                    <a:gd name="T32" fmla="*/ 3 w 290"/>
                    <a:gd name="T33" fmla="*/ 12 h 329"/>
                    <a:gd name="T34" fmla="*/ 3 w 290"/>
                    <a:gd name="T35" fmla="*/ 11 h 329"/>
                    <a:gd name="T36" fmla="*/ 2 w 290"/>
                    <a:gd name="T37" fmla="*/ 11 h 329"/>
                    <a:gd name="T38" fmla="*/ 1 w 290"/>
                    <a:gd name="T39" fmla="*/ 10 h 329"/>
                    <a:gd name="T40" fmla="*/ 1 w 290"/>
                    <a:gd name="T41" fmla="*/ 10 h 329"/>
                    <a:gd name="T42" fmla="*/ 1 w 290"/>
                    <a:gd name="T43" fmla="*/ 9 h 329"/>
                    <a:gd name="T44" fmla="*/ 1 w 290"/>
                    <a:gd name="T45" fmla="*/ 7 h 329"/>
                    <a:gd name="T46" fmla="*/ 1 w 290"/>
                    <a:gd name="T47" fmla="*/ 7 h 329"/>
                    <a:gd name="T48" fmla="*/ 1 w 290"/>
                    <a:gd name="T49" fmla="*/ 7 h 329"/>
                    <a:gd name="T50" fmla="*/ 0 w 290"/>
                    <a:gd name="T51" fmla="*/ 7 h 329"/>
                    <a:gd name="T52" fmla="*/ 0 w 290"/>
                    <a:gd name="T53" fmla="*/ 6 h 329"/>
                    <a:gd name="T54" fmla="*/ 0 w 290"/>
                    <a:gd name="T55" fmla="*/ 5 h 329"/>
                    <a:gd name="T56" fmla="*/ 1 w 290"/>
                    <a:gd name="T57" fmla="*/ 4 h 329"/>
                    <a:gd name="T58" fmla="*/ 1 w 290"/>
                    <a:gd name="T59" fmla="*/ 3 h 329"/>
                    <a:gd name="T60" fmla="*/ 2 w 290"/>
                    <a:gd name="T61" fmla="*/ 2 h 329"/>
                    <a:gd name="T62" fmla="*/ 3 w 290"/>
                    <a:gd name="T63" fmla="*/ 1 h 329"/>
                    <a:gd name="T64" fmla="*/ 3 w 290"/>
                    <a:gd name="T65" fmla="*/ 1 h 329"/>
                    <a:gd name="T66" fmla="*/ 4 w 290"/>
                    <a:gd name="T67" fmla="*/ 1 h 329"/>
                    <a:gd name="T68" fmla="*/ 5 w 290"/>
                    <a:gd name="T69" fmla="*/ 1 h 329"/>
                    <a:gd name="T70" fmla="*/ 6 w 290"/>
                    <a:gd name="T71" fmla="*/ 0 h 329"/>
                    <a:gd name="T72" fmla="*/ 11 w 290"/>
                    <a:gd name="T73" fmla="*/ 2 h 329"/>
                    <a:gd name="T74" fmla="*/ 10 w 290"/>
                    <a:gd name="T75" fmla="*/ 4 h 329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90"/>
                    <a:gd name="T115" fmla="*/ 0 h 329"/>
                    <a:gd name="T116" fmla="*/ 290 w 290"/>
                    <a:gd name="T117" fmla="*/ 329 h 329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90" h="329">
                      <a:moveTo>
                        <a:pt x="283" y="98"/>
                      </a:moveTo>
                      <a:lnTo>
                        <a:pt x="280" y="181"/>
                      </a:lnTo>
                      <a:lnTo>
                        <a:pt x="277" y="225"/>
                      </a:lnTo>
                      <a:lnTo>
                        <a:pt x="273" y="252"/>
                      </a:lnTo>
                      <a:lnTo>
                        <a:pt x="265" y="282"/>
                      </a:lnTo>
                      <a:lnTo>
                        <a:pt x="254" y="295"/>
                      </a:lnTo>
                      <a:lnTo>
                        <a:pt x="241" y="299"/>
                      </a:lnTo>
                      <a:lnTo>
                        <a:pt x="229" y="304"/>
                      </a:lnTo>
                      <a:lnTo>
                        <a:pt x="220" y="311"/>
                      </a:lnTo>
                      <a:lnTo>
                        <a:pt x="206" y="319"/>
                      </a:lnTo>
                      <a:lnTo>
                        <a:pt x="192" y="325"/>
                      </a:lnTo>
                      <a:lnTo>
                        <a:pt x="174" y="329"/>
                      </a:lnTo>
                      <a:lnTo>
                        <a:pt x="160" y="328"/>
                      </a:lnTo>
                      <a:lnTo>
                        <a:pt x="146" y="320"/>
                      </a:lnTo>
                      <a:lnTo>
                        <a:pt x="132" y="320"/>
                      </a:lnTo>
                      <a:lnTo>
                        <a:pt x="112" y="318"/>
                      </a:lnTo>
                      <a:lnTo>
                        <a:pt x="93" y="316"/>
                      </a:lnTo>
                      <a:lnTo>
                        <a:pt x="72" y="308"/>
                      </a:lnTo>
                      <a:lnTo>
                        <a:pt x="57" y="305"/>
                      </a:lnTo>
                      <a:lnTo>
                        <a:pt x="39" y="279"/>
                      </a:lnTo>
                      <a:lnTo>
                        <a:pt x="35" y="264"/>
                      </a:lnTo>
                      <a:lnTo>
                        <a:pt x="30" y="240"/>
                      </a:lnTo>
                      <a:lnTo>
                        <a:pt x="30" y="196"/>
                      </a:lnTo>
                      <a:lnTo>
                        <a:pt x="23" y="198"/>
                      </a:lnTo>
                      <a:lnTo>
                        <a:pt x="15" y="194"/>
                      </a:lnTo>
                      <a:lnTo>
                        <a:pt x="11" y="186"/>
                      </a:lnTo>
                      <a:lnTo>
                        <a:pt x="2" y="158"/>
                      </a:lnTo>
                      <a:lnTo>
                        <a:pt x="0" y="134"/>
                      </a:lnTo>
                      <a:lnTo>
                        <a:pt x="15" y="103"/>
                      </a:lnTo>
                      <a:lnTo>
                        <a:pt x="33" y="81"/>
                      </a:lnTo>
                      <a:lnTo>
                        <a:pt x="60" y="47"/>
                      </a:lnTo>
                      <a:lnTo>
                        <a:pt x="74" y="39"/>
                      </a:lnTo>
                      <a:lnTo>
                        <a:pt x="92" y="32"/>
                      </a:lnTo>
                      <a:lnTo>
                        <a:pt x="111" y="30"/>
                      </a:lnTo>
                      <a:lnTo>
                        <a:pt x="135" y="22"/>
                      </a:lnTo>
                      <a:lnTo>
                        <a:pt x="166" y="0"/>
                      </a:lnTo>
                      <a:lnTo>
                        <a:pt x="290" y="44"/>
                      </a:lnTo>
                      <a:lnTo>
                        <a:pt x="283" y="98"/>
                      </a:lnTo>
                      <a:close/>
                    </a:path>
                  </a:pathLst>
                </a:custGeom>
                <a:solidFill>
                  <a:srgbClr val="FFE0C0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onstantia" pitchFamily="18" charset="0"/>
                  </a:endParaRPr>
                </a:p>
              </p:txBody>
            </p:sp>
            <p:sp>
              <p:nvSpPr>
                <p:cNvPr id="17486" name="Freeform 63"/>
                <p:cNvSpPr>
                  <a:spLocks/>
                </p:cNvSpPr>
                <p:nvPr/>
              </p:nvSpPr>
              <p:spPr bwMode="auto">
                <a:xfrm>
                  <a:off x="-131" y="2087"/>
                  <a:ext cx="77" cy="46"/>
                </a:xfrm>
                <a:custGeom>
                  <a:avLst/>
                  <a:gdLst>
                    <a:gd name="T0" fmla="*/ 0 w 232"/>
                    <a:gd name="T1" fmla="*/ 2 h 138"/>
                    <a:gd name="T2" fmla="*/ 0 w 232"/>
                    <a:gd name="T3" fmla="*/ 2 h 138"/>
                    <a:gd name="T4" fmla="*/ 1 w 232"/>
                    <a:gd name="T5" fmla="*/ 3 h 138"/>
                    <a:gd name="T6" fmla="*/ 2 w 232"/>
                    <a:gd name="T7" fmla="*/ 3 h 138"/>
                    <a:gd name="T8" fmla="*/ 3 w 232"/>
                    <a:gd name="T9" fmla="*/ 3 h 138"/>
                    <a:gd name="T10" fmla="*/ 4 w 232"/>
                    <a:gd name="T11" fmla="*/ 4 h 138"/>
                    <a:gd name="T12" fmla="*/ 5 w 232"/>
                    <a:gd name="T13" fmla="*/ 5 h 138"/>
                    <a:gd name="T14" fmla="*/ 7 w 232"/>
                    <a:gd name="T15" fmla="*/ 5 h 138"/>
                    <a:gd name="T16" fmla="*/ 8 w 232"/>
                    <a:gd name="T17" fmla="*/ 5 h 138"/>
                    <a:gd name="T18" fmla="*/ 9 w 232"/>
                    <a:gd name="T19" fmla="*/ 4 h 138"/>
                    <a:gd name="T20" fmla="*/ 1 w 232"/>
                    <a:gd name="T21" fmla="*/ 0 h 138"/>
                    <a:gd name="T22" fmla="*/ 0 w 232"/>
                    <a:gd name="T23" fmla="*/ 2 h 13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32"/>
                    <a:gd name="T37" fmla="*/ 0 h 138"/>
                    <a:gd name="T38" fmla="*/ 232 w 232"/>
                    <a:gd name="T39" fmla="*/ 138 h 138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32" h="138">
                      <a:moveTo>
                        <a:pt x="0" y="47"/>
                      </a:moveTo>
                      <a:lnTo>
                        <a:pt x="12" y="60"/>
                      </a:lnTo>
                      <a:lnTo>
                        <a:pt x="22" y="69"/>
                      </a:lnTo>
                      <a:lnTo>
                        <a:pt x="46" y="79"/>
                      </a:lnTo>
                      <a:lnTo>
                        <a:pt x="69" y="94"/>
                      </a:lnTo>
                      <a:lnTo>
                        <a:pt x="110" y="111"/>
                      </a:lnTo>
                      <a:lnTo>
                        <a:pt x="144" y="123"/>
                      </a:lnTo>
                      <a:lnTo>
                        <a:pt x="181" y="133"/>
                      </a:lnTo>
                      <a:lnTo>
                        <a:pt x="218" y="138"/>
                      </a:lnTo>
                      <a:lnTo>
                        <a:pt x="232" y="98"/>
                      </a:lnTo>
                      <a:lnTo>
                        <a:pt x="22" y="0"/>
                      </a:lnTo>
                      <a:lnTo>
                        <a:pt x="0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onstantia" pitchFamily="18" charset="0"/>
                  </a:endParaRPr>
                </a:p>
              </p:txBody>
            </p:sp>
          </p:grpSp>
          <p:sp>
            <p:nvSpPr>
              <p:cNvPr id="17483" name="Freeform 64"/>
              <p:cNvSpPr>
                <a:spLocks/>
              </p:cNvSpPr>
              <p:nvPr/>
            </p:nvSpPr>
            <p:spPr bwMode="auto">
              <a:xfrm>
                <a:off x="-142" y="1614"/>
                <a:ext cx="134" cy="506"/>
              </a:xfrm>
              <a:custGeom>
                <a:avLst/>
                <a:gdLst>
                  <a:gd name="T0" fmla="*/ 2 w 403"/>
                  <a:gd name="T1" fmla="*/ 0 h 1516"/>
                  <a:gd name="T2" fmla="*/ 3 w 403"/>
                  <a:gd name="T3" fmla="*/ 0 h 1516"/>
                  <a:gd name="T4" fmla="*/ 4 w 403"/>
                  <a:gd name="T5" fmla="*/ 1 h 1516"/>
                  <a:gd name="T6" fmla="*/ 5 w 403"/>
                  <a:gd name="T7" fmla="*/ 2 h 1516"/>
                  <a:gd name="T8" fmla="*/ 6 w 403"/>
                  <a:gd name="T9" fmla="*/ 3 h 1516"/>
                  <a:gd name="T10" fmla="*/ 7 w 403"/>
                  <a:gd name="T11" fmla="*/ 5 h 1516"/>
                  <a:gd name="T12" fmla="*/ 7 w 403"/>
                  <a:gd name="T13" fmla="*/ 6 h 1516"/>
                  <a:gd name="T14" fmla="*/ 8 w 403"/>
                  <a:gd name="T15" fmla="*/ 8 h 1516"/>
                  <a:gd name="T16" fmla="*/ 9 w 403"/>
                  <a:gd name="T17" fmla="*/ 10 h 1516"/>
                  <a:gd name="T18" fmla="*/ 9 w 403"/>
                  <a:gd name="T19" fmla="*/ 12 h 1516"/>
                  <a:gd name="T20" fmla="*/ 13 w 403"/>
                  <a:gd name="T21" fmla="*/ 24 h 1516"/>
                  <a:gd name="T22" fmla="*/ 14 w 403"/>
                  <a:gd name="T23" fmla="*/ 30 h 1516"/>
                  <a:gd name="T24" fmla="*/ 15 w 403"/>
                  <a:gd name="T25" fmla="*/ 33 h 1516"/>
                  <a:gd name="T26" fmla="*/ 14 w 403"/>
                  <a:gd name="T27" fmla="*/ 36 h 1516"/>
                  <a:gd name="T28" fmla="*/ 14 w 403"/>
                  <a:gd name="T29" fmla="*/ 37 h 1516"/>
                  <a:gd name="T30" fmla="*/ 12 w 403"/>
                  <a:gd name="T31" fmla="*/ 50 h 1516"/>
                  <a:gd name="T32" fmla="*/ 10 w 403"/>
                  <a:gd name="T33" fmla="*/ 56 h 1516"/>
                  <a:gd name="T34" fmla="*/ 8 w 403"/>
                  <a:gd name="T35" fmla="*/ 56 h 1516"/>
                  <a:gd name="T36" fmla="*/ 6 w 403"/>
                  <a:gd name="T37" fmla="*/ 55 h 1516"/>
                  <a:gd name="T38" fmla="*/ 5 w 403"/>
                  <a:gd name="T39" fmla="*/ 55 h 1516"/>
                  <a:gd name="T40" fmla="*/ 1 w 403"/>
                  <a:gd name="T41" fmla="*/ 53 h 1516"/>
                  <a:gd name="T42" fmla="*/ 5 w 403"/>
                  <a:gd name="T43" fmla="*/ 36 h 1516"/>
                  <a:gd name="T44" fmla="*/ 5 w 403"/>
                  <a:gd name="T45" fmla="*/ 30 h 1516"/>
                  <a:gd name="T46" fmla="*/ 1 w 403"/>
                  <a:gd name="T47" fmla="*/ 18 h 1516"/>
                  <a:gd name="T48" fmla="*/ 0 w 403"/>
                  <a:gd name="T49" fmla="*/ 11 h 1516"/>
                  <a:gd name="T50" fmla="*/ 0 w 403"/>
                  <a:gd name="T51" fmla="*/ 8 h 1516"/>
                  <a:gd name="T52" fmla="*/ 0 w 403"/>
                  <a:gd name="T53" fmla="*/ 6 h 1516"/>
                  <a:gd name="T54" fmla="*/ 1 w 403"/>
                  <a:gd name="T55" fmla="*/ 3 h 1516"/>
                  <a:gd name="T56" fmla="*/ 2 w 403"/>
                  <a:gd name="T57" fmla="*/ 0 h 151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403"/>
                  <a:gd name="T88" fmla="*/ 0 h 1516"/>
                  <a:gd name="T89" fmla="*/ 403 w 403"/>
                  <a:gd name="T90" fmla="*/ 1516 h 151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403" h="1516">
                    <a:moveTo>
                      <a:pt x="47" y="3"/>
                    </a:moveTo>
                    <a:lnTo>
                      <a:pt x="75" y="0"/>
                    </a:lnTo>
                    <a:lnTo>
                      <a:pt x="109" y="26"/>
                    </a:lnTo>
                    <a:lnTo>
                      <a:pt x="132" y="49"/>
                    </a:lnTo>
                    <a:lnTo>
                      <a:pt x="153" y="80"/>
                    </a:lnTo>
                    <a:lnTo>
                      <a:pt x="178" y="128"/>
                    </a:lnTo>
                    <a:lnTo>
                      <a:pt x="201" y="160"/>
                    </a:lnTo>
                    <a:lnTo>
                      <a:pt x="222" y="212"/>
                    </a:lnTo>
                    <a:lnTo>
                      <a:pt x="241" y="269"/>
                    </a:lnTo>
                    <a:lnTo>
                      <a:pt x="257" y="336"/>
                    </a:lnTo>
                    <a:lnTo>
                      <a:pt x="339" y="640"/>
                    </a:lnTo>
                    <a:lnTo>
                      <a:pt x="392" y="808"/>
                    </a:lnTo>
                    <a:lnTo>
                      <a:pt x="403" y="889"/>
                    </a:lnTo>
                    <a:lnTo>
                      <a:pt x="392" y="964"/>
                    </a:lnTo>
                    <a:lnTo>
                      <a:pt x="392" y="998"/>
                    </a:lnTo>
                    <a:lnTo>
                      <a:pt x="318" y="1348"/>
                    </a:lnTo>
                    <a:lnTo>
                      <a:pt x="278" y="1516"/>
                    </a:lnTo>
                    <a:lnTo>
                      <a:pt x="213" y="1504"/>
                    </a:lnTo>
                    <a:lnTo>
                      <a:pt x="173" y="1492"/>
                    </a:lnTo>
                    <a:lnTo>
                      <a:pt x="125" y="1474"/>
                    </a:lnTo>
                    <a:lnTo>
                      <a:pt x="27" y="1426"/>
                    </a:lnTo>
                    <a:lnTo>
                      <a:pt x="130" y="964"/>
                    </a:lnTo>
                    <a:lnTo>
                      <a:pt x="137" y="802"/>
                    </a:lnTo>
                    <a:lnTo>
                      <a:pt x="29" y="484"/>
                    </a:lnTo>
                    <a:lnTo>
                      <a:pt x="2" y="303"/>
                    </a:lnTo>
                    <a:lnTo>
                      <a:pt x="0" y="219"/>
                    </a:lnTo>
                    <a:lnTo>
                      <a:pt x="12" y="152"/>
                    </a:lnTo>
                    <a:lnTo>
                      <a:pt x="26" y="68"/>
                    </a:lnTo>
                    <a:lnTo>
                      <a:pt x="47" y="3"/>
                    </a:lnTo>
                    <a:close/>
                  </a:path>
                </a:pathLst>
              </a:custGeom>
              <a:solidFill>
                <a:srgbClr val="60606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onstantia" pitchFamily="18" charset="0"/>
                </a:endParaRPr>
              </a:p>
            </p:txBody>
          </p:sp>
          <p:sp>
            <p:nvSpPr>
              <p:cNvPr id="17484" name="Freeform 65"/>
              <p:cNvSpPr>
                <a:spLocks/>
              </p:cNvSpPr>
              <p:nvPr/>
            </p:nvSpPr>
            <p:spPr bwMode="auto">
              <a:xfrm>
                <a:off x="-263" y="1574"/>
                <a:ext cx="57" cy="392"/>
              </a:xfrm>
              <a:custGeom>
                <a:avLst/>
                <a:gdLst>
                  <a:gd name="T0" fmla="*/ 2 w 171"/>
                  <a:gd name="T1" fmla="*/ 0 h 1175"/>
                  <a:gd name="T2" fmla="*/ 3 w 171"/>
                  <a:gd name="T3" fmla="*/ 1 h 1175"/>
                  <a:gd name="T4" fmla="*/ 5 w 171"/>
                  <a:gd name="T5" fmla="*/ 2 h 1175"/>
                  <a:gd name="T6" fmla="*/ 6 w 171"/>
                  <a:gd name="T7" fmla="*/ 2 h 1175"/>
                  <a:gd name="T8" fmla="*/ 6 w 171"/>
                  <a:gd name="T9" fmla="*/ 4 h 1175"/>
                  <a:gd name="T10" fmla="*/ 6 w 171"/>
                  <a:gd name="T11" fmla="*/ 6 h 1175"/>
                  <a:gd name="T12" fmla="*/ 6 w 171"/>
                  <a:gd name="T13" fmla="*/ 8 h 1175"/>
                  <a:gd name="T14" fmla="*/ 3 w 171"/>
                  <a:gd name="T15" fmla="*/ 9 h 1175"/>
                  <a:gd name="T16" fmla="*/ 6 w 171"/>
                  <a:gd name="T17" fmla="*/ 10 h 1175"/>
                  <a:gd name="T18" fmla="*/ 6 w 171"/>
                  <a:gd name="T19" fmla="*/ 14 h 1175"/>
                  <a:gd name="T20" fmla="*/ 6 w 171"/>
                  <a:gd name="T21" fmla="*/ 21 h 1175"/>
                  <a:gd name="T22" fmla="*/ 5 w 171"/>
                  <a:gd name="T23" fmla="*/ 29 h 1175"/>
                  <a:gd name="T24" fmla="*/ 4 w 171"/>
                  <a:gd name="T25" fmla="*/ 35 h 1175"/>
                  <a:gd name="T26" fmla="*/ 3 w 171"/>
                  <a:gd name="T27" fmla="*/ 44 h 1175"/>
                  <a:gd name="T28" fmla="*/ 3 w 171"/>
                  <a:gd name="T29" fmla="*/ 34 h 1175"/>
                  <a:gd name="T30" fmla="*/ 2 w 171"/>
                  <a:gd name="T31" fmla="*/ 28 h 1175"/>
                  <a:gd name="T32" fmla="*/ 1 w 171"/>
                  <a:gd name="T33" fmla="*/ 20 h 1175"/>
                  <a:gd name="T34" fmla="*/ 0 w 171"/>
                  <a:gd name="T35" fmla="*/ 17 h 1175"/>
                  <a:gd name="T36" fmla="*/ 0 w 171"/>
                  <a:gd name="T37" fmla="*/ 15 h 1175"/>
                  <a:gd name="T38" fmla="*/ 0 w 171"/>
                  <a:gd name="T39" fmla="*/ 11 h 1175"/>
                  <a:gd name="T40" fmla="*/ 0 w 171"/>
                  <a:gd name="T41" fmla="*/ 8 h 1175"/>
                  <a:gd name="T42" fmla="*/ 0 w 171"/>
                  <a:gd name="T43" fmla="*/ 7 h 1175"/>
                  <a:gd name="T44" fmla="*/ 0 w 171"/>
                  <a:gd name="T45" fmla="*/ 6 h 1175"/>
                  <a:gd name="T46" fmla="*/ 1 w 171"/>
                  <a:gd name="T47" fmla="*/ 3 h 1175"/>
                  <a:gd name="T48" fmla="*/ 2 w 171"/>
                  <a:gd name="T49" fmla="*/ 0 h 117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71"/>
                  <a:gd name="T76" fmla="*/ 0 h 1175"/>
                  <a:gd name="T77" fmla="*/ 171 w 171"/>
                  <a:gd name="T78" fmla="*/ 1175 h 117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71" h="1175">
                    <a:moveTo>
                      <a:pt x="47" y="0"/>
                    </a:moveTo>
                    <a:lnTo>
                      <a:pt x="85" y="30"/>
                    </a:lnTo>
                    <a:lnTo>
                      <a:pt x="122" y="49"/>
                    </a:lnTo>
                    <a:lnTo>
                      <a:pt x="150" y="66"/>
                    </a:lnTo>
                    <a:lnTo>
                      <a:pt x="155" y="106"/>
                    </a:lnTo>
                    <a:lnTo>
                      <a:pt x="164" y="164"/>
                    </a:lnTo>
                    <a:lnTo>
                      <a:pt x="164" y="205"/>
                    </a:lnTo>
                    <a:lnTo>
                      <a:pt x="82" y="254"/>
                    </a:lnTo>
                    <a:lnTo>
                      <a:pt x="171" y="273"/>
                    </a:lnTo>
                    <a:lnTo>
                      <a:pt x="166" y="385"/>
                    </a:lnTo>
                    <a:lnTo>
                      <a:pt x="153" y="555"/>
                    </a:lnTo>
                    <a:lnTo>
                      <a:pt x="135" y="774"/>
                    </a:lnTo>
                    <a:lnTo>
                      <a:pt x="120" y="943"/>
                    </a:lnTo>
                    <a:lnTo>
                      <a:pt x="92" y="1175"/>
                    </a:lnTo>
                    <a:lnTo>
                      <a:pt x="70" y="912"/>
                    </a:lnTo>
                    <a:lnTo>
                      <a:pt x="47" y="753"/>
                    </a:lnTo>
                    <a:lnTo>
                      <a:pt x="19" y="538"/>
                    </a:lnTo>
                    <a:lnTo>
                      <a:pt x="7" y="459"/>
                    </a:lnTo>
                    <a:lnTo>
                      <a:pt x="3" y="399"/>
                    </a:lnTo>
                    <a:lnTo>
                      <a:pt x="0" y="301"/>
                    </a:lnTo>
                    <a:lnTo>
                      <a:pt x="3" y="214"/>
                    </a:lnTo>
                    <a:lnTo>
                      <a:pt x="4" y="188"/>
                    </a:lnTo>
                    <a:lnTo>
                      <a:pt x="8" y="157"/>
                    </a:lnTo>
                    <a:lnTo>
                      <a:pt x="28" y="83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80808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onstantia" pitchFamily="18" charset="0"/>
                </a:endParaRPr>
              </a:p>
            </p:txBody>
          </p:sp>
        </p:grpSp>
        <p:grpSp>
          <p:nvGrpSpPr>
            <p:cNvPr id="17470" name="Group 66"/>
            <p:cNvGrpSpPr>
              <a:grpSpLocks/>
            </p:cNvGrpSpPr>
            <p:nvPr/>
          </p:nvGrpSpPr>
          <p:grpSpPr bwMode="auto">
            <a:xfrm>
              <a:off x="-836" y="1586"/>
              <a:ext cx="505" cy="637"/>
              <a:chOff x="-836" y="1586"/>
              <a:chExt cx="505" cy="637"/>
            </a:xfrm>
          </p:grpSpPr>
          <p:grpSp>
            <p:nvGrpSpPr>
              <p:cNvPr id="17471" name="Group 67"/>
              <p:cNvGrpSpPr>
                <a:grpSpLocks/>
              </p:cNvGrpSpPr>
              <p:nvPr/>
            </p:nvGrpSpPr>
            <p:grpSpPr bwMode="auto">
              <a:xfrm>
                <a:off x="-836" y="1909"/>
                <a:ext cx="220" cy="98"/>
                <a:chOff x="-836" y="1909"/>
                <a:chExt cx="220" cy="98"/>
              </a:xfrm>
            </p:grpSpPr>
            <p:sp>
              <p:nvSpPr>
                <p:cNvPr id="17478" name="Freeform 68"/>
                <p:cNvSpPr>
                  <a:spLocks/>
                </p:cNvSpPr>
                <p:nvPr/>
              </p:nvSpPr>
              <p:spPr bwMode="auto">
                <a:xfrm>
                  <a:off x="-836" y="1909"/>
                  <a:ext cx="220" cy="98"/>
                </a:xfrm>
                <a:custGeom>
                  <a:avLst/>
                  <a:gdLst>
                    <a:gd name="T0" fmla="*/ 21 w 660"/>
                    <a:gd name="T1" fmla="*/ 3 h 294"/>
                    <a:gd name="T2" fmla="*/ 18 w 660"/>
                    <a:gd name="T3" fmla="*/ 3 h 294"/>
                    <a:gd name="T4" fmla="*/ 17 w 660"/>
                    <a:gd name="T5" fmla="*/ 3 h 294"/>
                    <a:gd name="T6" fmla="*/ 16 w 660"/>
                    <a:gd name="T7" fmla="*/ 2 h 294"/>
                    <a:gd name="T8" fmla="*/ 14 w 660"/>
                    <a:gd name="T9" fmla="*/ 2 h 294"/>
                    <a:gd name="T10" fmla="*/ 13 w 660"/>
                    <a:gd name="T11" fmla="*/ 2 h 294"/>
                    <a:gd name="T12" fmla="*/ 12 w 660"/>
                    <a:gd name="T13" fmla="*/ 2 h 294"/>
                    <a:gd name="T14" fmla="*/ 11 w 660"/>
                    <a:gd name="T15" fmla="*/ 1 h 294"/>
                    <a:gd name="T16" fmla="*/ 9 w 660"/>
                    <a:gd name="T17" fmla="*/ 1 h 294"/>
                    <a:gd name="T18" fmla="*/ 8 w 660"/>
                    <a:gd name="T19" fmla="*/ 0 h 294"/>
                    <a:gd name="T20" fmla="*/ 8 w 660"/>
                    <a:gd name="T21" fmla="*/ 0 h 294"/>
                    <a:gd name="T22" fmla="*/ 7 w 660"/>
                    <a:gd name="T23" fmla="*/ 0 h 294"/>
                    <a:gd name="T24" fmla="*/ 7 w 660"/>
                    <a:gd name="T25" fmla="*/ 0 h 294"/>
                    <a:gd name="T26" fmla="*/ 7 w 660"/>
                    <a:gd name="T27" fmla="*/ 1 h 294"/>
                    <a:gd name="T28" fmla="*/ 7 w 660"/>
                    <a:gd name="T29" fmla="*/ 1 h 294"/>
                    <a:gd name="T30" fmla="*/ 8 w 660"/>
                    <a:gd name="T31" fmla="*/ 2 h 294"/>
                    <a:gd name="T32" fmla="*/ 9 w 660"/>
                    <a:gd name="T33" fmla="*/ 3 h 294"/>
                    <a:gd name="T34" fmla="*/ 10 w 660"/>
                    <a:gd name="T35" fmla="*/ 3 h 294"/>
                    <a:gd name="T36" fmla="*/ 9 w 660"/>
                    <a:gd name="T37" fmla="*/ 4 h 294"/>
                    <a:gd name="T38" fmla="*/ 9 w 660"/>
                    <a:gd name="T39" fmla="*/ 4 h 294"/>
                    <a:gd name="T40" fmla="*/ 8 w 660"/>
                    <a:gd name="T41" fmla="*/ 5 h 294"/>
                    <a:gd name="T42" fmla="*/ 6 w 660"/>
                    <a:gd name="T43" fmla="*/ 6 h 294"/>
                    <a:gd name="T44" fmla="*/ 3 w 660"/>
                    <a:gd name="T45" fmla="*/ 6 h 294"/>
                    <a:gd name="T46" fmla="*/ 2 w 660"/>
                    <a:gd name="T47" fmla="*/ 5 h 294"/>
                    <a:gd name="T48" fmla="*/ 1 w 660"/>
                    <a:gd name="T49" fmla="*/ 5 h 294"/>
                    <a:gd name="T50" fmla="*/ 0 w 660"/>
                    <a:gd name="T51" fmla="*/ 5 h 294"/>
                    <a:gd name="T52" fmla="*/ 0 w 660"/>
                    <a:gd name="T53" fmla="*/ 5 h 294"/>
                    <a:gd name="T54" fmla="*/ 0 w 660"/>
                    <a:gd name="T55" fmla="*/ 6 h 294"/>
                    <a:gd name="T56" fmla="*/ 0 w 660"/>
                    <a:gd name="T57" fmla="*/ 6 h 294"/>
                    <a:gd name="T58" fmla="*/ 1 w 660"/>
                    <a:gd name="T59" fmla="*/ 7 h 294"/>
                    <a:gd name="T60" fmla="*/ 1 w 660"/>
                    <a:gd name="T61" fmla="*/ 8 h 294"/>
                    <a:gd name="T62" fmla="*/ 3 w 660"/>
                    <a:gd name="T63" fmla="*/ 10 h 294"/>
                    <a:gd name="T64" fmla="*/ 8 w 660"/>
                    <a:gd name="T65" fmla="*/ 11 h 294"/>
                    <a:gd name="T66" fmla="*/ 10 w 660"/>
                    <a:gd name="T67" fmla="*/ 11 h 294"/>
                    <a:gd name="T68" fmla="*/ 12 w 660"/>
                    <a:gd name="T69" fmla="*/ 11 h 294"/>
                    <a:gd name="T70" fmla="*/ 18 w 660"/>
                    <a:gd name="T71" fmla="*/ 9 h 294"/>
                    <a:gd name="T72" fmla="*/ 21 w 660"/>
                    <a:gd name="T73" fmla="*/ 8 h 294"/>
                    <a:gd name="T74" fmla="*/ 24 w 660"/>
                    <a:gd name="T75" fmla="*/ 6 h 294"/>
                    <a:gd name="T76" fmla="*/ 24 w 660"/>
                    <a:gd name="T77" fmla="*/ 3 h 294"/>
                    <a:gd name="T78" fmla="*/ 21 w 660"/>
                    <a:gd name="T79" fmla="*/ 3 h 294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660"/>
                    <a:gd name="T121" fmla="*/ 0 h 294"/>
                    <a:gd name="T122" fmla="*/ 660 w 660"/>
                    <a:gd name="T123" fmla="*/ 294 h 294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660" h="294">
                      <a:moveTo>
                        <a:pt x="559" y="84"/>
                      </a:moveTo>
                      <a:lnTo>
                        <a:pt x="489" y="84"/>
                      </a:lnTo>
                      <a:lnTo>
                        <a:pt x="456" y="71"/>
                      </a:lnTo>
                      <a:lnTo>
                        <a:pt x="427" y="59"/>
                      </a:lnTo>
                      <a:lnTo>
                        <a:pt x="387" y="52"/>
                      </a:lnTo>
                      <a:lnTo>
                        <a:pt x="363" y="52"/>
                      </a:lnTo>
                      <a:lnTo>
                        <a:pt x="329" y="52"/>
                      </a:lnTo>
                      <a:lnTo>
                        <a:pt x="291" y="38"/>
                      </a:lnTo>
                      <a:lnTo>
                        <a:pt x="241" y="19"/>
                      </a:lnTo>
                      <a:lnTo>
                        <a:pt x="226" y="11"/>
                      </a:lnTo>
                      <a:lnTo>
                        <a:pt x="207" y="0"/>
                      </a:lnTo>
                      <a:lnTo>
                        <a:pt x="196" y="0"/>
                      </a:lnTo>
                      <a:lnTo>
                        <a:pt x="191" y="8"/>
                      </a:lnTo>
                      <a:lnTo>
                        <a:pt x="191" y="19"/>
                      </a:lnTo>
                      <a:lnTo>
                        <a:pt x="198" y="33"/>
                      </a:lnTo>
                      <a:lnTo>
                        <a:pt x="216" y="52"/>
                      </a:lnTo>
                      <a:lnTo>
                        <a:pt x="236" y="68"/>
                      </a:lnTo>
                      <a:lnTo>
                        <a:pt x="261" y="88"/>
                      </a:lnTo>
                      <a:lnTo>
                        <a:pt x="250" y="107"/>
                      </a:lnTo>
                      <a:lnTo>
                        <a:pt x="236" y="117"/>
                      </a:lnTo>
                      <a:lnTo>
                        <a:pt x="212" y="132"/>
                      </a:lnTo>
                      <a:lnTo>
                        <a:pt x="162" y="149"/>
                      </a:lnTo>
                      <a:lnTo>
                        <a:pt x="68" y="149"/>
                      </a:lnTo>
                      <a:lnTo>
                        <a:pt x="49" y="146"/>
                      </a:lnTo>
                      <a:lnTo>
                        <a:pt x="23" y="141"/>
                      </a:lnTo>
                      <a:lnTo>
                        <a:pt x="13" y="140"/>
                      </a:lnTo>
                      <a:lnTo>
                        <a:pt x="5" y="142"/>
                      </a:lnTo>
                      <a:lnTo>
                        <a:pt x="0" y="155"/>
                      </a:lnTo>
                      <a:lnTo>
                        <a:pt x="7" y="167"/>
                      </a:lnTo>
                      <a:lnTo>
                        <a:pt x="21" y="186"/>
                      </a:lnTo>
                      <a:lnTo>
                        <a:pt x="40" y="224"/>
                      </a:lnTo>
                      <a:lnTo>
                        <a:pt x="90" y="257"/>
                      </a:lnTo>
                      <a:lnTo>
                        <a:pt x="210" y="289"/>
                      </a:lnTo>
                      <a:lnTo>
                        <a:pt x="266" y="294"/>
                      </a:lnTo>
                      <a:lnTo>
                        <a:pt x="330" y="293"/>
                      </a:lnTo>
                      <a:lnTo>
                        <a:pt x="494" y="250"/>
                      </a:lnTo>
                      <a:lnTo>
                        <a:pt x="578" y="206"/>
                      </a:lnTo>
                      <a:lnTo>
                        <a:pt x="660" y="169"/>
                      </a:lnTo>
                      <a:lnTo>
                        <a:pt x="652" y="72"/>
                      </a:lnTo>
                      <a:lnTo>
                        <a:pt x="559" y="84"/>
                      </a:lnTo>
                      <a:close/>
                    </a:path>
                  </a:pathLst>
                </a:custGeom>
                <a:solidFill>
                  <a:srgbClr val="FFE0C0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onstantia" pitchFamily="18" charset="0"/>
                  </a:endParaRPr>
                </a:p>
              </p:txBody>
            </p:sp>
            <p:sp>
              <p:nvSpPr>
                <p:cNvPr id="17479" name="Freeform 69"/>
                <p:cNvSpPr>
                  <a:spLocks/>
                </p:cNvSpPr>
                <p:nvPr/>
              </p:nvSpPr>
              <p:spPr bwMode="auto">
                <a:xfrm>
                  <a:off x="-674" y="1914"/>
                  <a:ext cx="36" cy="92"/>
                </a:xfrm>
                <a:custGeom>
                  <a:avLst/>
                  <a:gdLst>
                    <a:gd name="T0" fmla="*/ 0 w 108"/>
                    <a:gd name="T1" fmla="*/ 0 h 276"/>
                    <a:gd name="T2" fmla="*/ 0 w 108"/>
                    <a:gd name="T3" fmla="*/ 5 h 276"/>
                    <a:gd name="T4" fmla="*/ 0 w 108"/>
                    <a:gd name="T5" fmla="*/ 7 h 276"/>
                    <a:gd name="T6" fmla="*/ 0 w 108"/>
                    <a:gd name="T7" fmla="*/ 9 h 276"/>
                    <a:gd name="T8" fmla="*/ 1 w 108"/>
                    <a:gd name="T9" fmla="*/ 10 h 276"/>
                    <a:gd name="T10" fmla="*/ 4 w 108"/>
                    <a:gd name="T11" fmla="*/ 9 h 276"/>
                    <a:gd name="T12" fmla="*/ 3 w 108"/>
                    <a:gd name="T13" fmla="*/ 0 h 276"/>
                    <a:gd name="T14" fmla="*/ 0 w 108"/>
                    <a:gd name="T15" fmla="*/ 0 h 27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08"/>
                    <a:gd name="T25" fmla="*/ 0 h 276"/>
                    <a:gd name="T26" fmla="*/ 108 w 108"/>
                    <a:gd name="T27" fmla="*/ 276 h 27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08" h="276">
                      <a:moveTo>
                        <a:pt x="3" y="1"/>
                      </a:moveTo>
                      <a:lnTo>
                        <a:pt x="0" y="129"/>
                      </a:lnTo>
                      <a:lnTo>
                        <a:pt x="2" y="198"/>
                      </a:lnTo>
                      <a:lnTo>
                        <a:pt x="8" y="236"/>
                      </a:lnTo>
                      <a:lnTo>
                        <a:pt x="18" y="276"/>
                      </a:lnTo>
                      <a:lnTo>
                        <a:pt x="108" y="241"/>
                      </a:lnTo>
                      <a:lnTo>
                        <a:pt x="78" y="0"/>
                      </a:lnTo>
                      <a:lnTo>
                        <a:pt x="3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onstantia" pitchFamily="18" charset="0"/>
                  </a:endParaRPr>
                </a:p>
              </p:txBody>
            </p:sp>
          </p:grpSp>
          <p:sp>
            <p:nvSpPr>
              <p:cNvPr id="17472" name="Freeform 70"/>
              <p:cNvSpPr>
                <a:spLocks/>
              </p:cNvSpPr>
              <p:nvPr/>
            </p:nvSpPr>
            <p:spPr bwMode="auto">
              <a:xfrm>
                <a:off x="-664" y="1587"/>
                <a:ext cx="333" cy="636"/>
              </a:xfrm>
              <a:custGeom>
                <a:avLst/>
                <a:gdLst>
                  <a:gd name="T0" fmla="*/ 32 w 997"/>
                  <a:gd name="T1" fmla="*/ 2 h 1909"/>
                  <a:gd name="T2" fmla="*/ 30 w 997"/>
                  <a:gd name="T3" fmla="*/ 3 h 1909"/>
                  <a:gd name="T4" fmla="*/ 29 w 997"/>
                  <a:gd name="T5" fmla="*/ 3 h 1909"/>
                  <a:gd name="T6" fmla="*/ 27 w 997"/>
                  <a:gd name="T7" fmla="*/ 4 h 1909"/>
                  <a:gd name="T8" fmla="*/ 25 w 997"/>
                  <a:gd name="T9" fmla="*/ 5 h 1909"/>
                  <a:gd name="T10" fmla="*/ 24 w 997"/>
                  <a:gd name="T11" fmla="*/ 6 h 1909"/>
                  <a:gd name="T12" fmla="*/ 23 w 997"/>
                  <a:gd name="T13" fmla="*/ 7 h 1909"/>
                  <a:gd name="T14" fmla="*/ 22 w 997"/>
                  <a:gd name="T15" fmla="*/ 8 h 1909"/>
                  <a:gd name="T16" fmla="*/ 21 w 997"/>
                  <a:gd name="T17" fmla="*/ 9 h 1909"/>
                  <a:gd name="T18" fmla="*/ 21 w 997"/>
                  <a:gd name="T19" fmla="*/ 9 h 1909"/>
                  <a:gd name="T20" fmla="*/ 20 w 997"/>
                  <a:gd name="T21" fmla="*/ 11 h 1909"/>
                  <a:gd name="T22" fmla="*/ 20 w 997"/>
                  <a:gd name="T23" fmla="*/ 12 h 1909"/>
                  <a:gd name="T24" fmla="*/ 18 w 997"/>
                  <a:gd name="T25" fmla="*/ 25 h 1909"/>
                  <a:gd name="T26" fmla="*/ 16 w 997"/>
                  <a:gd name="T27" fmla="*/ 31 h 1909"/>
                  <a:gd name="T28" fmla="*/ 15 w 997"/>
                  <a:gd name="T29" fmla="*/ 32 h 1909"/>
                  <a:gd name="T30" fmla="*/ 15 w 997"/>
                  <a:gd name="T31" fmla="*/ 32 h 1909"/>
                  <a:gd name="T32" fmla="*/ 13 w 997"/>
                  <a:gd name="T33" fmla="*/ 33 h 1909"/>
                  <a:gd name="T34" fmla="*/ 11 w 997"/>
                  <a:gd name="T35" fmla="*/ 34 h 1909"/>
                  <a:gd name="T36" fmla="*/ 7 w 997"/>
                  <a:gd name="T37" fmla="*/ 35 h 1909"/>
                  <a:gd name="T38" fmla="*/ 4 w 997"/>
                  <a:gd name="T39" fmla="*/ 35 h 1909"/>
                  <a:gd name="T40" fmla="*/ 2 w 997"/>
                  <a:gd name="T41" fmla="*/ 36 h 1909"/>
                  <a:gd name="T42" fmla="*/ 0 w 997"/>
                  <a:gd name="T43" fmla="*/ 36 h 1909"/>
                  <a:gd name="T44" fmla="*/ 0 w 997"/>
                  <a:gd name="T45" fmla="*/ 38 h 1909"/>
                  <a:gd name="T46" fmla="*/ 0 w 997"/>
                  <a:gd name="T47" fmla="*/ 41 h 1909"/>
                  <a:gd name="T48" fmla="*/ 0 w 997"/>
                  <a:gd name="T49" fmla="*/ 42 h 1909"/>
                  <a:gd name="T50" fmla="*/ 0 w 997"/>
                  <a:gd name="T51" fmla="*/ 44 h 1909"/>
                  <a:gd name="T52" fmla="*/ 1 w 997"/>
                  <a:gd name="T53" fmla="*/ 47 h 1909"/>
                  <a:gd name="T54" fmla="*/ 5 w 997"/>
                  <a:gd name="T55" fmla="*/ 46 h 1909"/>
                  <a:gd name="T56" fmla="*/ 11 w 997"/>
                  <a:gd name="T57" fmla="*/ 44 h 1909"/>
                  <a:gd name="T58" fmla="*/ 19 w 997"/>
                  <a:gd name="T59" fmla="*/ 42 h 1909"/>
                  <a:gd name="T60" fmla="*/ 21 w 997"/>
                  <a:gd name="T61" fmla="*/ 41 h 1909"/>
                  <a:gd name="T62" fmla="*/ 23 w 997"/>
                  <a:gd name="T63" fmla="*/ 40 h 1909"/>
                  <a:gd name="T64" fmla="*/ 24 w 997"/>
                  <a:gd name="T65" fmla="*/ 38 h 1909"/>
                  <a:gd name="T66" fmla="*/ 25 w 997"/>
                  <a:gd name="T67" fmla="*/ 37 h 1909"/>
                  <a:gd name="T68" fmla="*/ 26 w 997"/>
                  <a:gd name="T69" fmla="*/ 34 h 1909"/>
                  <a:gd name="T70" fmla="*/ 27 w 997"/>
                  <a:gd name="T71" fmla="*/ 28 h 1909"/>
                  <a:gd name="T72" fmla="*/ 26 w 997"/>
                  <a:gd name="T73" fmla="*/ 36 h 1909"/>
                  <a:gd name="T74" fmla="*/ 26 w 997"/>
                  <a:gd name="T75" fmla="*/ 39 h 1909"/>
                  <a:gd name="T76" fmla="*/ 25 w 997"/>
                  <a:gd name="T77" fmla="*/ 43 h 1909"/>
                  <a:gd name="T78" fmla="*/ 25 w 997"/>
                  <a:gd name="T79" fmla="*/ 48 h 1909"/>
                  <a:gd name="T80" fmla="*/ 24 w 997"/>
                  <a:gd name="T81" fmla="*/ 54 h 1909"/>
                  <a:gd name="T82" fmla="*/ 23 w 997"/>
                  <a:gd name="T83" fmla="*/ 61 h 1909"/>
                  <a:gd name="T84" fmla="*/ 23 w 997"/>
                  <a:gd name="T85" fmla="*/ 71 h 1909"/>
                  <a:gd name="T86" fmla="*/ 25 w 997"/>
                  <a:gd name="T87" fmla="*/ 70 h 1909"/>
                  <a:gd name="T88" fmla="*/ 27 w 997"/>
                  <a:gd name="T89" fmla="*/ 70 h 1909"/>
                  <a:gd name="T90" fmla="*/ 30 w 997"/>
                  <a:gd name="T91" fmla="*/ 69 h 1909"/>
                  <a:gd name="T92" fmla="*/ 32 w 997"/>
                  <a:gd name="T93" fmla="*/ 68 h 1909"/>
                  <a:gd name="T94" fmla="*/ 33 w 997"/>
                  <a:gd name="T95" fmla="*/ 67 h 1909"/>
                  <a:gd name="T96" fmla="*/ 34 w 997"/>
                  <a:gd name="T97" fmla="*/ 63 h 1909"/>
                  <a:gd name="T98" fmla="*/ 35 w 997"/>
                  <a:gd name="T99" fmla="*/ 56 h 1909"/>
                  <a:gd name="T100" fmla="*/ 36 w 997"/>
                  <a:gd name="T101" fmla="*/ 49 h 1909"/>
                  <a:gd name="T102" fmla="*/ 36 w 997"/>
                  <a:gd name="T103" fmla="*/ 43 h 1909"/>
                  <a:gd name="T104" fmla="*/ 35 w 997"/>
                  <a:gd name="T105" fmla="*/ 33 h 1909"/>
                  <a:gd name="T106" fmla="*/ 35 w 997"/>
                  <a:gd name="T107" fmla="*/ 23 h 1909"/>
                  <a:gd name="T108" fmla="*/ 37 w 997"/>
                  <a:gd name="T109" fmla="*/ 17 h 1909"/>
                  <a:gd name="T110" fmla="*/ 37 w 997"/>
                  <a:gd name="T111" fmla="*/ 8 h 1909"/>
                  <a:gd name="T112" fmla="*/ 36 w 997"/>
                  <a:gd name="T113" fmla="*/ 4 h 1909"/>
                  <a:gd name="T114" fmla="*/ 36 w 997"/>
                  <a:gd name="T115" fmla="*/ 0 h 1909"/>
                  <a:gd name="T116" fmla="*/ 32 w 997"/>
                  <a:gd name="T117" fmla="*/ 2 h 1909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997"/>
                  <a:gd name="T178" fmla="*/ 0 h 1909"/>
                  <a:gd name="T179" fmla="*/ 997 w 997"/>
                  <a:gd name="T180" fmla="*/ 1909 h 1909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997" h="1909">
                    <a:moveTo>
                      <a:pt x="866" y="43"/>
                    </a:moveTo>
                    <a:lnTo>
                      <a:pt x="815" y="70"/>
                    </a:lnTo>
                    <a:lnTo>
                      <a:pt x="773" y="92"/>
                    </a:lnTo>
                    <a:lnTo>
                      <a:pt x="728" y="117"/>
                    </a:lnTo>
                    <a:lnTo>
                      <a:pt x="685" y="142"/>
                    </a:lnTo>
                    <a:lnTo>
                      <a:pt x="648" y="165"/>
                    </a:lnTo>
                    <a:lnTo>
                      <a:pt x="614" y="191"/>
                    </a:lnTo>
                    <a:lnTo>
                      <a:pt x="591" y="214"/>
                    </a:lnTo>
                    <a:lnTo>
                      <a:pt x="575" y="233"/>
                    </a:lnTo>
                    <a:lnTo>
                      <a:pt x="561" y="255"/>
                    </a:lnTo>
                    <a:lnTo>
                      <a:pt x="549" y="285"/>
                    </a:lnTo>
                    <a:lnTo>
                      <a:pt x="542" y="331"/>
                    </a:lnTo>
                    <a:lnTo>
                      <a:pt x="480" y="678"/>
                    </a:lnTo>
                    <a:lnTo>
                      <a:pt x="429" y="825"/>
                    </a:lnTo>
                    <a:lnTo>
                      <a:pt x="406" y="854"/>
                    </a:lnTo>
                    <a:lnTo>
                      <a:pt x="392" y="865"/>
                    </a:lnTo>
                    <a:lnTo>
                      <a:pt x="352" y="884"/>
                    </a:lnTo>
                    <a:lnTo>
                      <a:pt x="284" y="909"/>
                    </a:lnTo>
                    <a:lnTo>
                      <a:pt x="202" y="935"/>
                    </a:lnTo>
                    <a:lnTo>
                      <a:pt x="118" y="956"/>
                    </a:lnTo>
                    <a:lnTo>
                      <a:pt x="53" y="969"/>
                    </a:lnTo>
                    <a:lnTo>
                      <a:pt x="0" y="977"/>
                    </a:lnTo>
                    <a:lnTo>
                      <a:pt x="0" y="1032"/>
                    </a:lnTo>
                    <a:lnTo>
                      <a:pt x="0" y="1096"/>
                    </a:lnTo>
                    <a:lnTo>
                      <a:pt x="2" y="1138"/>
                    </a:lnTo>
                    <a:lnTo>
                      <a:pt x="10" y="1187"/>
                    </a:lnTo>
                    <a:lnTo>
                      <a:pt x="31" y="1265"/>
                    </a:lnTo>
                    <a:lnTo>
                      <a:pt x="134" y="1242"/>
                    </a:lnTo>
                    <a:lnTo>
                      <a:pt x="308" y="1197"/>
                    </a:lnTo>
                    <a:lnTo>
                      <a:pt x="519" y="1130"/>
                    </a:lnTo>
                    <a:lnTo>
                      <a:pt x="571" y="1100"/>
                    </a:lnTo>
                    <a:lnTo>
                      <a:pt x="624" y="1070"/>
                    </a:lnTo>
                    <a:lnTo>
                      <a:pt x="656" y="1024"/>
                    </a:lnTo>
                    <a:lnTo>
                      <a:pt x="668" y="1008"/>
                    </a:lnTo>
                    <a:lnTo>
                      <a:pt x="704" y="912"/>
                    </a:lnTo>
                    <a:lnTo>
                      <a:pt x="719" y="768"/>
                    </a:lnTo>
                    <a:lnTo>
                      <a:pt x="692" y="971"/>
                    </a:lnTo>
                    <a:lnTo>
                      <a:pt x="692" y="1051"/>
                    </a:lnTo>
                    <a:lnTo>
                      <a:pt x="682" y="1161"/>
                    </a:lnTo>
                    <a:lnTo>
                      <a:pt x="669" y="1310"/>
                    </a:lnTo>
                    <a:lnTo>
                      <a:pt x="646" y="1461"/>
                    </a:lnTo>
                    <a:lnTo>
                      <a:pt x="631" y="1638"/>
                    </a:lnTo>
                    <a:lnTo>
                      <a:pt x="616" y="1909"/>
                    </a:lnTo>
                    <a:lnTo>
                      <a:pt x="680" y="1901"/>
                    </a:lnTo>
                    <a:lnTo>
                      <a:pt x="737" y="1894"/>
                    </a:lnTo>
                    <a:lnTo>
                      <a:pt x="816" y="1868"/>
                    </a:lnTo>
                    <a:lnTo>
                      <a:pt x="865" y="1838"/>
                    </a:lnTo>
                    <a:lnTo>
                      <a:pt x="895" y="1808"/>
                    </a:lnTo>
                    <a:lnTo>
                      <a:pt x="926" y="1702"/>
                    </a:lnTo>
                    <a:lnTo>
                      <a:pt x="939" y="1506"/>
                    </a:lnTo>
                    <a:lnTo>
                      <a:pt x="955" y="1318"/>
                    </a:lnTo>
                    <a:lnTo>
                      <a:pt x="955" y="1167"/>
                    </a:lnTo>
                    <a:lnTo>
                      <a:pt x="933" y="889"/>
                    </a:lnTo>
                    <a:lnTo>
                      <a:pt x="951" y="629"/>
                    </a:lnTo>
                    <a:lnTo>
                      <a:pt x="982" y="453"/>
                    </a:lnTo>
                    <a:lnTo>
                      <a:pt x="997" y="228"/>
                    </a:lnTo>
                    <a:lnTo>
                      <a:pt x="978" y="103"/>
                    </a:lnTo>
                    <a:lnTo>
                      <a:pt x="960" y="0"/>
                    </a:lnTo>
                    <a:lnTo>
                      <a:pt x="866" y="43"/>
                    </a:lnTo>
                    <a:close/>
                  </a:path>
                </a:pathLst>
              </a:custGeom>
              <a:solidFill>
                <a:srgbClr val="60606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onstantia" pitchFamily="18" charset="0"/>
                </a:endParaRPr>
              </a:p>
            </p:txBody>
          </p:sp>
          <p:sp>
            <p:nvSpPr>
              <p:cNvPr id="17473" name="Freeform 71"/>
              <p:cNvSpPr>
                <a:spLocks/>
              </p:cNvSpPr>
              <p:nvPr/>
            </p:nvSpPr>
            <p:spPr bwMode="auto">
              <a:xfrm>
                <a:off x="-528" y="1861"/>
                <a:ext cx="59" cy="50"/>
              </a:xfrm>
              <a:custGeom>
                <a:avLst/>
                <a:gdLst>
                  <a:gd name="T0" fmla="*/ 1 w 179"/>
                  <a:gd name="T1" fmla="*/ 0 h 149"/>
                  <a:gd name="T2" fmla="*/ 1 w 179"/>
                  <a:gd name="T3" fmla="*/ 0 h 149"/>
                  <a:gd name="T4" fmla="*/ 2 w 179"/>
                  <a:gd name="T5" fmla="*/ 0 h 149"/>
                  <a:gd name="T6" fmla="*/ 2 w 179"/>
                  <a:gd name="T7" fmla="*/ 0 h 149"/>
                  <a:gd name="T8" fmla="*/ 3 w 179"/>
                  <a:gd name="T9" fmla="*/ 0 h 149"/>
                  <a:gd name="T10" fmla="*/ 6 w 179"/>
                  <a:gd name="T11" fmla="*/ 3 h 149"/>
                  <a:gd name="T12" fmla="*/ 3 w 179"/>
                  <a:gd name="T13" fmla="*/ 1 h 149"/>
                  <a:gd name="T14" fmla="*/ 2 w 179"/>
                  <a:gd name="T15" fmla="*/ 1 h 149"/>
                  <a:gd name="T16" fmla="*/ 1 w 179"/>
                  <a:gd name="T17" fmla="*/ 1 h 149"/>
                  <a:gd name="T18" fmla="*/ 1 w 179"/>
                  <a:gd name="T19" fmla="*/ 1 h 149"/>
                  <a:gd name="T20" fmla="*/ 2 w 179"/>
                  <a:gd name="T21" fmla="*/ 2 h 149"/>
                  <a:gd name="T22" fmla="*/ 2 w 179"/>
                  <a:gd name="T23" fmla="*/ 2 h 149"/>
                  <a:gd name="T24" fmla="*/ 2 w 179"/>
                  <a:gd name="T25" fmla="*/ 3 h 149"/>
                  <a:gd name="T26" fmla="*/ 3 w 179"/>
                  <a:gd name="T27" fmla="*/ 6 h 149"/>
                  <a:gd name="T28" fmla="*/ 2 w 179"/>
                  <a:gd name="T29" fmla="*/ 3 h 149"/>
                  <a:gd name="T30" fmla="*/ 1 w 179"/>
                  <a:gd name="T31" fmla="*/ 2 h 149"/>
                  <a:gd name="T32" fmla="*/ 1 w 179"/>
                  <a:gd name="T33" fmla="*/ 1 h 149"/>
                  <a:gd name="T34" fmla="*/ 0 w 179"/>
                  <a:gd name="T35" fmla="*/ 1 h 149"/>
                  <a:gd name="T36" fmla="*/ 1 w 179"/>
                  <a:gd name="T37" fmla="*/ 0 h 14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79"/>
                  <a:gd name="T58" fmla="*/ 0 h 149"/>
                  <a:gd name="T59" fmla="*/ 179 w 179"/>
                  <a:gd name="T60" fmla="*/ 149 h 14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79" h="149">
                    <a:moveTo>
                      <a:pt x="23" y="1"/>
                    </a:moveTo>
                    <a:lnTo>
                      <a:pt x="34" y="0"/>
                    </a:lnTo>
                    <a:lnTo>
                      <a:pt x="45" y="1"/>
                    </a:lnTo>
                    <a:lnTo>
                      <a:pt x="58" y="3"/>
                    </a:lnTo>
                    <a:lnTo>
                      <a:pt x="77" y="13"/>
                    </a:lnTo>
                    <a:lnTo>
                      <a:pt x="179" y="83"/>
                    </a:lnTo>
                    <a:lnTo>
                      <a:pt x="78" y="31"/>
                    </a:lnTo>
                    <a:lnTo>
                      <a:pt x="54" y="23"/>
                    </a:lnTo>
                    <a:lnTo>
                      <a:pt x="38" y="22"/>
                    </a:lnTo>
                    <a:lnTo>
                      <a:pt x="24" y="22"/>
                    </a:lnTo>
                    <a:lnTo>
                      <a:pt x="42" y="42"/>
                    </a:lnTo>
                    <a:lnTo>
                      <a:pt x="55" y="56"/>
                    </a:lnTo>
                    <a:lnTo>
                      <a:pt x="63" y="71"/>
                    </a:lnTo>
                    <a:lnTo>
                      <a:pt x="86" y="149"/>
                    </a:lnTo>
                    <a:lnTo>
                      <a:pt x="52" y="76"/>
                    </a:lnTo>
                    <a:lnTo>
                      <a:pt x="37" y="56"/>
                    </a:lnTo>
                    <a:lnTo>
                      <a:pt x="18" y="37"/>
                    </a:lnTo>
                    <a:lnTo>
                      <a:pt x="0" y="30"/>
                    </a:lnTo>
                    <a:lnTo>
                      <a:pt x="23" y="1"/>
                    </a:lnTo>
                    <a:close/>
                  </a:path>
                </a:pathLst>
              </a:custGeom>
              <a:solidFill>
                <a:srgbClr val="40404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onstantia" pitchFamily="18" charset="0"/>
                </a:endParaRPr>
              </a:p>
            </p:txBody>
          </p:sp>
          <p:sp>
            <p:nvSpPr>
              <p:cNvPr id="17474" name="Freeform 72"/>
              <p:cNvSpPr>
                <a:spLocks/>
              </p:cNvSpPr>
              <p:nvPr/>
            </p:nvSpPr>
            <p:spPr bwMode="auto">
              <a:xfrm>
                <a:off x="-397" y="1586"/>
                <a:ext cx="65" cy="390"/>
              </a:xfrm>
              <a:custGeom>
                <a:avLst/>
                <a:gdLst>
                  <a:gd name="T0" fmla="*/ 6 w 194"/>
                  <a:gd name="T1" fmla="*/ 0 h 1168"/>
                  <a:gd name="T2" fmla="*/ 3 w 194"/>
                  <a:gd name="T3" fmla="*/ 1 h 1168"/>
                  <a:gd name="T4" fmla="*/ 3 w 194"/>
                  <a:gd name="T5" fmla="*/ 3 h 1168"/>
                  <a:gd name="T6" fmla="*/ 1 w 194"/>
                  <a:gd name="T7" fmla="*/ 5 h 1168"/>
                  <a:gd name="T8" fmla="*/ 0 w 194"/>
                  <a:gd name="T9" fmla="*/ 8 h 1168"/>
                  <a:gd name="T10" fmla="*/ 3 w 194"/>
                  <a:gd name="T11" fmla="*/ 9 h 1168"/>
                  <a:gd name="T12" fmla="*/ 0 w 194"/>
                  <a:gd name="T13" fmla="*/ 10 h 1168"/>
                  <a:gd name="T14" fmla="*/ 1 w 194"/>
                  <a:gd name="T15" fmla="*/ 13 h 1168"/>
                  <a:gd name="T16" fmla="*/ 1 w 194"/>
                  <a:gd name="T17" fmla="*/ 16 h 1168"/>
                  <a:gd name="T18" fmla="*/ 1 w 194"/>
                  <a:gd name="T19" fmla="*/ 19 h 1168"/>
                  <a:gd name="T20" fmla="*/ 2 w 194"/>
                  <a:gd name="T21" fmla="*/ 22 h 1168"/>
                  <a:gd name="T22" fmla="*/ 2 w 194"/>
                  <a:gd name="T23" fmla="*/ 24 h 1168"/>
                  <a:gd name="T24" fmla="*/ 2 w 194"/>
                  <a:gd name="T25" fmla="*/ 26 h 1168"/>
                  <a:gd name="T26" fmla="*/ 2 w 194"/>
                  <a:gd name="T27" fmla="*/ 28 h 1168"/>
                  <a:gd name="T28" fmla="*/ 3 w 194"/>
                  <a:gd name="T29" fmla="*/ 31 h 1168"/>
                  <a:gd name="T30" fmla="*/ 4 w 194"/>
                  <a:gd name="T31" fmla="*/ 36 h 1168"/>
                  <a:gd name="T32" fmla="*/ 6 w 194"/>
                  <a:gd name="T33" fmla="*/ 43 h 1168"/>
                  <a:gd name="T34" fmla="*/ 6 w 194"/>
                  <a:gd name="T35" fmla="*/ 37 h 1168"/>
                  <a:gd name="T36" fmla="*/ 6 w 194"/>
                  <a:gd name="T37" fmla="*/ 32 h 1168"/>
                  <a:gd name="T38" fmla="*/ 6 w 194"/>
                  <a:gd name="T39" fmla="*/ 28 h 1168"/>
                  <a:gd name="T40" fmla="*/ 7 w 194"/>
                  <a:gd name="T41" fmla="*/ 24 h 1168"/>
                  <a:gd name="T42" fmla="*/ 7 w 194"/>
                  <a:gd name="T43" fmla="*/ 20 h 1168"/>
                  <a:gd name="T44" fmla="*/ 7 w 194"/>
                  <a:gd name="T45" fmla="*/ 16 h 1168"/>
                  <a:gd name="T46" fmla="*/ 7 w 194"/>
                  <a:gd name="T47" fmla="*/ 13 h 1168"/>
                  <a:gd name="T48" fmla="*/ 7 w 194"/>
                  <a:gd name="T49" fmla="*/ 11 h 1168"/>
                  <a:gd name="T50" fmla="*/ 7 w 194"/>
                  <a:gd name="T51" fmla="*/ 8 h 1168"/>
                  <a:gd name="T52" fmla="*/ 7 w 194"/>
                  <a:gd name="T53" fmla="*/ 5 h 1168"/>
                  <a:gd name="T54" fmla="*/ 7 w 194"/>
                  <a:gd name="T55" fmla="*/ 4 h 1168"/>
                  <a:gd name="T56" fmla="*/ 6 w 194"/>
                  <a:gd name="T57" fmla="*/ 1 h 1168"/>
                  <a:gd name="T58" fmla="*/ 6 w 194"/>
                  <a:gd name="T59" fmla="*/ 0 h 116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94"/>
                  <a:gd name="T91" fmla="*/ 0 h 1168"/>
                  <a:gd name="T92" fmla="*/ 194 w 194"/>
                  <a:gd name="T93" fmla="*/ 1168 h 1168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94" h="1168">
                    <a:moveTo>
                      <a:pt x="165" y="0"/>
                    </a:moveTo>
                    <a:lnTo>
                      <a:pt x="84" y="35"/>
                    </a:lnTo>
                    <a:lnTo>
                      <a:pt x="73" y="69"/>
                    </a:lnTo>
                    <a:lnTo>
                      <a:pt x="35" y="144"/>
                    </a:lnTo>
                    <a:lnTo>
                      <a:pt x="5" y="212"/>
                    </a:lnTo>
                    <a:lnTo>
                      <a:pt x="92" y="235"/>
                    </a:lnTo>
                    <a:lnTo>
                      <a:pt x="0" y="280"/>
                    </a:lnTo>
                    <a:lnTo>
                      <a:pt x="16" y="340"/>
                    </a:lnTo>
                    <a:lnTo>
                      <a:pt x="29" y="431"/>
                    </a:lnTo>
                    <a:lnTo>
                      <a:pt x="40" y="518"/>
                    </a:lnTo>
                    <a:lnTo>
                      <a:pt x="43" y="584"/>
                    </a:lnTo>
                    <a:lnTo>
                      <a:pt x="46" y="637"/>
                    </a:lnTo>
                    <a:lnTo>
                      <a:pt x="50" y="690"/>
                    </a:lnTo>
                    <a:lnTo>
                      <a:pt x="59" y="752"/>
                    </a:lnTo>
                    <a:lnTo>
                      <a:pt x="70" y="831"/>
                    </a:lnTo>
                    <a:lnTo>
                      <a:pt x="100" y="974"/>
                    </a:lnTo>
                    <a:lnTo>
                      <a:pt x="155" y="1168"/>
                    </a:lnTo>
                    <a:lnTo>
                      <a:pt x="156" y="986"/>
                    </a:lnTo>
                    <a:lnTo>
                      <a:pt x="160" y="854"/>
                    </a:lnTo>
                    <a:lnTo>
                      <a:pt x="163" y="755"/>
                    </a:lnTo>
                    <a:lnTo>
                      <a:pt x="175" y="635"/>
                    </a:lnTo>
                    <a:lnTo>
                      <a:pt x="182" y="552"/>
                    </a:lnTo>
                    <a:lnTo>
                      <a:pt x="186" y="431"/>
                    </a:lnTo>
                    <a:lnTo>
                      <a:pt x="190" y="358"/>
                    </a:lnTo>
                    <a:lnTo>
                      <a:pt x="190" y="290"/>
                    </a:lnTo>
                    <a:lnTo>
                      <a:pt x="194" y="221"/>
                    </a:lnTo>
                    <a:lnTo>
                      <a:pt x="190" y="146"/>
                    </a:lnTo>
                    <a:lnTo>
                      <a:pt x="178" y="100"/>
                    </a:lnTo>
                    <a:lnTo>
                      <a:pt x="165" y="25"/>
                    </a:lnTo>
                    <a:lnTo>
                      <a:pt x="165" y="0"/>
                    </a:lnTo>
                    <a:close/>
                  </a:path>
                </a:pathLst>
              </a:custGeom>
              <a:solidFill>
                <a:srgbClr val="80808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onstantia" pitchFamily="18" charset="0"/>
                </a:endParaRPr>
              </a:p>
            </p:txBody>
          </p:sp>
          <p:grpSp>
            <p:nvGrpSpPr>
              <p:cNvPr id="17475" name="Group 73"/>
              <p:cNvGrpSpPr>
                <a:grpSpLocks/>
              </p:cNvGrpSpPr>
              <p:nvPr/>
            </p:nvGrpSpPr>
            <p:grpSpPr bwMode="auto">
              <a:xfrm>
                <a:off x="-369" y="1974"/>
                <a:ext cx="20" cy="109"/>
                <a:chOff x="-369" y="1974"/>
                <a:chExt cx="20" cy="109"/>
              </a:xfrm>
            </p:grpSpPr>
            <p:sp>
              <p:nvSpPr>
                <p:cNvPr id="17476" name="Oval 74"/>
                <p:cNvSpPr>
                  <a:spLocks noChangeArrowheads="1"/>
                </p:cNvSpPr>
                <p:nvPr/>
              </p:nvSpPr>
              <p:spPr bwMode="auto">
                <a:xfrm>
                  <a:off x="-364" y="1974"/>
                  <a:ext cx="15" cy="17"/>
                </a:xfrm>
                <a:prstGeom prst="ellipse">
                  <a:avLst/>
                </a:prstGeom>
                <a:solidFill>
                  <a:srgbClr val="000000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onstantia" pitchFamily="18" charset="0"/>
                  </a:endParaRPr>
                </a:p>
              </p:txBody>
            </p:sp>
            <p:sp>
              <p:nvSpPr>
                <p:cNvPr id="17477" name="Oval 75"/>
                <p:cNvSpPr>
                  <a:spLocks noChangeArrowheads="1"/>
                </p:cNvSpPr>
                <p:nvPr/>
              </p:nvSpPr>
              <p:spPr bwMode="auto">
                <a:xfrm>
                  <a:off x="-369" y="2066"/>
                  <a:ext cx="15" cy="17"/>
                </a:xfrm>
                <a:prstGeom prst="ellipse">
                  <a:avLst/>
                </a:prstGeom>
                <a:solidFill>
                  <a:srgbClr val="000000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onstantia" pitchFamily="18" charset="0"/>
                  </a:endParaRPr>
                </a:p>
              </p:txBody>
            </p:sp>
          </p:grpSp>
        </p:grpSp>
      </p:grpSp>
      <p:grpSp>
        <p:nvGrpSpPr>
          <p:cNvPr id="23" name="Group 76"/>
          <p:cNvGrpSpPr>
            <a:grpSpLocks/>
          </p:cNvGrpSpPr>
          <p:nvPr/>
        </p:nvGrpSpPr>
        <p:grpSpPr bwMode="auto">
          <a:xfrm>
            <a:off x="6643688" y="4929188"/>
            <a:ext cx="1117600" cy="1179512"/>
            <a:chOff x="288" y="3216"/>
            <a:chExt cx="704" cy="743"/>
          </a:xfrm>
        </p:grpSpPr>
        <p:sp>
          <p:nvSpPr>
            <p:cNvPr id="17424" name="Freeform 77"/>
            <p:cNvSpPr>
              <a:spLocks/>
            </p:cNvSpPr>
            <p:nvPr/>
          </p:nvSpPr>
          <p:spPr bwMode="auto">
            <a:xfrm flipH="1">
              <a:off x="394" y="3591"/>
              <a:ext cx="590" cy="359"/>
            </a:xfrm>
            <a:custGeom>
              <a:avLst/>
              <a:gdLst>
                <a:gd name="T0" fmla="*/ 30 w 1663"/>
                <a:gd name="T1" fmla="*/ 0 h 994"/>
                <a:gd name="T2" fmla="*/ 25 w 1663"/>
                <a:gd name="T3" fmla="*/ 3 h 994"/>
                <a:gd name="T4" fmla="*/ 19 w 1663"/>
                <a:gd name="T5" fmla="*/ 5 h 994"/>
                <a:gd name="T6" fmla="*/ 12 w 1663"/>
                <a:gd name="T7" fmla="*/ 5 h 994"/>
                <a:gd name="T8" fmla="*/ 7 w 1663"/>
                <a:gd name="T9" fmla="*/ 5 h 994"/>
                <a:gd name="T10" fmla="*/ 8 w 1663"/>
                <a:gd name="T11" fmla="*/ 9 h 994"/>
                <a:gd name="T12" fmla="*/ 4 w 1663"/>
                <a:gd name="T13" fmla="*/ 10 h 994"/>
                <a:gd name="T14" fmla="*/ 6 w 1663"/>
                <a:gd name="T15" fmla="*/ 14 h 994"/>
                <a:gd name="T16" fmla="*/ 1 w 1663"/>
                <a:gd name="T17" fmla="*/ 16 h 994"/>
                <a:gd name="T18" fmla="*/ 6 w 1663"/>
                <a:gd name="T19" fmla="*/ 19 h 994"/>
                <a:gd name="T20" fmla="*/ 0 w 1663"/>
                <a:gd name="T21" fmla="*/ 20 h 994"/>
                <a:gd name="T22" fmla="*/ 7 w 1663"/>
                <a:gd name="T23" fmla="*/ 23 h 994"/>
                <a:gd name="T24" fmla="*/ 15 w 1663"/>
                <a:gd name="T25" fmla="*/ 27 h 994"/>
                <a:gd name="T26" fmla="*/ 23 w 1663"/>
                <a:gd name="T27" fmla="*/ 30 h 994"/>
                <a:gd name="T28" fmla="*/ 30 w 1663"/>
                <a:gd name="T29" fmla="*/ 35 h 994"/>
                <a:gd name="T30" fmla="*/ 32 w 1663"/>
                <a:gd name="T31" fmla="*/ 37 h 994"/>
                <a:gd name="T32" fmla="*/ 37 w 1663"/>
                <a:gd name="T33" fmla="*/ 38 h 994"/>
                <a:gd name="T34" fmla="*/ 41 w 1663"/>
                <a:gd name="T35" fmla="*/ 38 h 994"/>
                <a:gd name="T36" fmla="*/ 46 w 1663"/>
                <a:gd name="T37" fmla="*/ 40 h 994"/>
                <a:gd name="T38" fmla="*/ 57 w 1663"/>
                <a:gd name="T39" fmla="*/ 45 h 994"/>
                <a:gd name="T40" fmla="*/ 63 w 1663"/>
                <a:gd name="T41" fmla="*/ 47 h 994"/>
                <a:gd name="T42" fmla="*/ 70 w 1663"/>
                <a:gd name="T43" fmla="*/ 47 h 994"/>
                <a:gd name="T44" fmla="*/ 74 w 1663"/>
                <a:gd name="T45" fmla="*/ 23 h 994"/>
                <a:gd name="T46" fmla="*/ 58 w 1663"/>
                <a:gd name="T47" fmla="*/ 14 h 994"/>
                <a:gd name="T48" fmla="*/ 33 w 1663"/>
                <a:gd name="T49" fmla="*/ 6 h 994"/>
                <a:gd name="T50" fmla="*/ 31 w 1663"/>
                <a:gd name="T51" fmla="*/ 3 h 994"/>
                <a:gd name="T52" fmla="*/ 30 w 1663"/>
                <a:gd name="T53" fmla="*/ 0 h 994"/>
                <a:gd name="T54" fmla="*/ 30 w 1663"/>
                <a:gd name="T55" fmla="*/ 0 h 994"/>
                <a:gd name="T56" fmla="*/ 30 w 1663"/>
                <a:gd name="T57" fmla="*/ 0 h 99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663"/>
                <a:gd name="T88" fmla="*/ 0 h 994"/>
                <a:gd name="T89" fmla="*/ 1663 w 1663"/>
                <a:gd name="T90" fmla="*/ 994 h 99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663" h="994">
                  <a:moveTo>
                    <a:pt x="674" y="0"/>
                  </a:moveTo>
                  <a:lnTo>
                    <a:pt x="554" y="65"/>
                  </a:lnTo>
                  <a:lnTo>
                    <a:pt x="425" y="105"/>
                  </a:lnTo>
                  <a:lnTo>
                    <a:pt x="273" y="112"/>
                  </a:lnTo>
                  <a:lnTo>
                    <a:pt x="157" y="112"/>
                  </a:lnTo>
                  <a:lnTo>
                    <a:pt x="179" y="195"/>
                  </a:lnTo>
                  <a:lnTo>
                    <a:pt x="82" y="218"/>
                  </a:lnTo>
                  <a:lnTo>
                    <a:pt x="141" y="299"/>
                  </a:lnTo>
                  <a:lnTo>
                    <a:pt x="13" y="331"/>
                  </a:lnTo>
                  <a:lnTo>
                    <a:pt x="130" y="404"/>
                  </a:lnTo>
                  <a:lnTo>
                    <a:pt x="0" y="432"/>
                  </a:lnTo>
                  <a:lnTo>
                    <a:pt x="160" y="498"/>
                  </a:lnTo>
                  <a:lnTo>
                    <a:pt x="332" y="569"/>
                  </a:lnTo>
                  <a:lnTo>
                    <a:pt x="515" y="638"/>
                  </a:lnTo>
                  <a:lnTo>
                    <a:pt x="666" y="748"/>
                  </a:lnTo>
                  <a:lnTo>
                    <a:pt x="722" y="783"/>
                  </a:lnTo>
                  <a:lnTo>
                    <a:pt x="814" y="795"/>
                  </a:lnTo>
                  <a:lnTo>
                    <a:pt x="916" y="814"/>
                  </a:lnTo>
                  <a:lnTo>
                    <a:pt x="1033" y="849"/>
                  </a:lnTo>
                  <a:lnTo>
                    <a:pt x="1270" y="950"/>
                  </a:lnTo>
                  <a:lnTo>
                    <a:pt x="1415" y="989"/>
                  </a:lnTo>
                  <a:lnTo>
                    <a:pt x="1558" y="994"/>
                  </a:lnTo>
                  <a:lnTo>
                    <a:pt x="1663" y="491"/>
                  </a:lnTo>
                  <a:lnTo>
                    <a:pt x="1293" y="303"/>
                  </a:lnTo>
                  <a:lnTo>
                    <a:pt x="745" y="132"/>
                  </a:lnTo>
                  <a:lnTo>
                    <a:pt x="686" y="63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7425" name="Freeform 78"/>
            <p:cNvSpPr>
              <a:spLocks/>
            </p:cNvSpPr>
            <p:nvPr/>
          </p:nvSpPr>
          <p:spPr bwMode="auto">
            <a:xfrm flipH="1">
              <a:off x="348" y="3220"/>
              <a:ext cx="216" cy="183"/>
            </a:xfrm>
            <a:custGeom>
              <a:avLst/>
              <a:gdLst>
                <a:gd name="T0" fmla="*/ 6 w 606"/>
                <a:gd name="T1" fmla="*/ 18 h 506"/>
                <a:gd name="T2" fmla="*/ 1 w 606"/>
                <a:gd name="T3" fmla="*/ 10 h 506"/>
                <a:gd name="T4" fmla="*/ 0 w 606"/>
                <a:gd name="T5" fmla="*/ 5 h 506"/>
                <a:gd name="T6" fmla="*/ 2 w 606"/>
                <a:gd name="T7" fmla="*/ 5 h 506"/>
                <a:gd name="T8" fmla="*/ 4 w 606"/>
                <a:gd name="T9" fmla="*/ 7 h 506"/>
                <a:gd name="T10" fmla="*/ 5 w 606"/>
                <a:gd name="T11" fmla="*/ 0 h 506"/>
                <a:gd name="T12" fmla="*/ 7 w 606"/>
                <a:gd name="T13" fmla="*/ 0 h 506"/>
                <a:gd name="T14" fmla="*/ 6 w 606"/>
                <a:gd name="T15" fmla="*/ 8 h 506"/>
                <a:gd name="T16" fmla="*/ 7 w 606"/>
                <a:gd name="T17" fmla="*/ 13 h 506"/>
                <a:gd name="T18" fmla="*/ 9 w 606"/>
                <a:gd name="T19" fmla="*/ 5 h 506"/>
                <a:gd name="T20" fmla="*/ 10 w 606"/>
                <a:gd name="T21" fmla="*/ 3 h 506"/>
                <a:gd name="T22" fmla="*/ 12 w 606"/>
                <a:gd name="T23" fmla="*/ 4 h 506"/>
                <a:gd name="T24" fmla="*/ 10 w 606"/>
                <a:gd name="T25" fmla="*/ 11 h 506"/>
                <a:gd name="T26" fmla="*/ 12 w 606"/>
                <a:gd name="T27" fmla="*/ 7 h 506"/>
                <a:gd name="T28" fmla="*/ 14 w 606"/>
                <a:gd name="T29" fmla="*/ 11 h 506"/>
                <a:gd name="T30" fmla="*/ 15 w 606"/>
                <a:gd name="T31" fmla="*/ 9 h 506"/>
                <a:gd name="T32" fmla="*/ 18 w 606"/>
                <a:gd name="T33" fmla="*/ 10 h 506"/>
                <a:gd name="T34" fmla="*/ 20 w 606"/>
                <a:gd name="T35" fmla="*/ 10 h 506"/>
                <a:gd name="T36" fmla="*/ 22 w 606"/>
                <a:gd name="T37" fmla="*/ 11 h 506"/>
                <a:gd name="T38" fmla="*/ 24 w 606"/>
                <a:gd name="T39" fmla="*/ 10 h 506"/>
                <a:gd name="T40" fmla="*/ 26 w 606"/>
                <a:gd name="T41" fmla="*/ 12 h 506"/>
                <a:gd name="T42" fmla="*/ 26 w 606"/>
                <a:gd name="T43" fmla="*/ 16 h 506"/>
                <a:gd name="T44" fmla="*/ 27 w 606"/>
                <a:gd name="T45" fmla="*/ 18 h 506"/>
                <a:gd name="T46" fmla="*/ 25 w 606"/>
                <a:gd name="T47" fmla="*/ 22 h 506"/>
                <a:gd name="T48" fmla="*/ 22 w 606"/>
                <a:gd name="T49" fmla="*/ 24 h 506"/>
                <a:gd name="T50" fmla="*/ 20 w 606"/>
                <a:gd name="T51" fmla="*/ 24 h 506"/>
                <a:gd name="T52" fmla="*/ 6 w 606"/>
                <a:gd name="T53" fmla="*/ 18 h 506"/>
                <a:gd name="T54" fmla="*/ 6 w 606"/>
                <a:gd name="T55" fmla="*/ 18 h 506"/>
                <a:gd name="T56" fmla="*/ 6 w 606"/>
                <a:gd name="T57" fmla="*/ 18 h 50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6"/>
                <a:gd name="T88" fmla="*/ 0 h 506"/>
                <a:gd name="T89" fmla="*/ 606 w 606"/>
                <a:gd name="T90" fmla="*/ 506 h 50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6" h="506">
                  <a:moveTo>
                    <a:pt x="136" y="377"/>
                  </a:moveTo>
                  <a:lnTo>
                    <a:pt x="30" y="221"/>
                  </a:lnTo>
                  <a:lnTo>
                    <a:pt x="0" y="97"/>
                  </a:lnTo>
                  <a:lnTo>
                    <a:pt x="45" y="97"/>
                  </a:lnTo>
                  <a:lnTo>
                    <a:pt x="77" y="155"/>
                  </a:lnTo>
                  <a:lnTo>
                    <a:pt x="120" y="3"/>
                  </a:lnTo>
                  <a:lnTo>
                    <a:pt x="158" y="0"/>
                  </a:lnTo>
                  <a:lnTo>
                    <a:pt x="140" y="162"/>
                  </a:lnTo>
                  <a:lnTo>
                    <a:pt x="162" y="268"/>
                  </a:lnTo>
                  <a:lnTo>
                    <a:pt x="202" y="97"/>
                  </a:lnTo>
                  <a:lnTo>
                    <a:pt x="230" y="69"/>
                  </a:lnTo>
                  <a:lnTo>
                    <a:pt x="268" y="85"/>
                  </a:lnTo>
                  <a:lnTo>
                    <a:pt x="217" y="240"/>
                  </a:lnTo>
                  <a:lnTo>
                    <a:pt x="275" y="151"/>
                  </a:lnTo>
                  <a:lnTo>
                    <a:pt x="304" y="233"/>
                  </a:lnTo>
                  <a:lnTo>
                    <a:pt x="341" y="202"/>
                  </a:lnTo>
                  <a:lnTo>
                    <a:pt x="401" y="224"/>
                  </a:lnTo>
                  <a:lnTo>
                    <a:pt x="447" y="206"/>
                  </a:lnTo>
                  <a:lnTo>
                    <a:pt x="493" y="237"/>
                  </a:lnTo>
                  <a:lnTo>
                    <a:pt x="532" y="224"/>
                  </a:lnTo>
                  <a:lnTo>
                    <a:pt x="571" y="260"/>
                  </a:lnTo>
                  <a:lnTo>
                    <a:pt x="583" y="346"/>
                  </a:lnTo>
                  <a:lnTo>
                    <a:pt x="606" y="377"/>
                  </a:lnTo>
                  <a:lnTo>
                    <a:pt x="560" y="463"/>
                  </a:lnTo>
                  <a:lnTo>
                    <a:pt x="498" y="502"/>
                  </a:lnTo>
                  <a:lnTo>
                    <a:pt x="443" y="506"/>
                  </a:lnTo>
                  <a:lnTo>
                    <a:pt x="136" y="377"/>
                  </a:lnTo>
                  <a:close/>
                </a:path>
              </a:pathLst>
            </a:custGeom>
            <a:solidFill>
              <a:srgbClr val="EBA1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7426" name="Freeform 79"/>
            <p:cNvSpPr>
              <a:spLocks/>
            </p:cNvSpPr>
            <p:nvPr/>
          </p:nvSpPr>
          <p:spPr bwMode="auto">
            <a:xfrm flipH="1">
              <a:off x="431" y="3605"/>
              <a:ext cx="279" cy="128"/>
            </a:xfrm>
            <a:custGeom>
              <a:avLst/>
              <a:gdLst>
                <a:gd name="T0" fmla="*/ 8 w 787"/>
                <a:gd name="T1" fmla="*/ 0 h 354"/>
                <a:gd name="T2" fmla="*/ 0 w 787"/>
                <a:gd name="T3" fmla="*/ 5 h 354"/>
                <a:gd name="T4" fmla="*/ 4 w 787"/>
                <a:gd name="T5" fmla="*/ 9 h 354"/>
                <a:gd name="T6" fmla="*/ 8 w 787"/>
                <a:gd name="T7" fmla="*/ 12 h 354"/>
                <a:gd name="T8" fmla="*/ 10 w 787"/>
                <a:gd name="T9" fmla="*/ 15 h 354"/>
                <a:gd name="T10" fmla="*/ 11 w 787"/>
                <a:gd name="T11" fmla="*/ 17 h 354"/>
                <a:gd name="T12" fmla="*/ 16 w 787"/>
                <a:gd name="T13" fmla="*/ 15 h 354"/>
                <a:gd name="T14" fmla="*/ 22 w 787"/>
                <a:gd name="T15" fmla="*/ 15 h 354"/>
                <a:gd name="T16" fmla="*/ 26 w 787"/>
                <a:gd name="T17" fmla="*/ 15 h 354"/>
                <a:gd name="T18" fmla="*/ 35 w 787"/>
                <a:gd name="T19" fmla="*/ 12 h 354"/>
                <a:gd name="T20" fmla="*/ 29 w 787"/>
                <a:gd name="T21" fmla="*/ 7 h 354"/>
                <a:gd name="T22" fmla="*/ 8 w 787"/>
                <a:gd name="T23" fmla="*/ 0 h 354"/>
                <a:gd name="T24" fmla="*/ 8 w 787"/>
                <a:gd name="T25" fmla="*/ 0 h 354"/>
                <a:gd name="T26" fmla="*/ 8 w 787"/>
                <a:gd name="T27" fmla="*/ 0 h 35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87"/>
                <a:gd name="T43" fmla="*/ 0 h 354"/>
                <a:gd name="T44" fmla="*/ 787 w 787"/>
                <a:gd name="T45" fmla="*/ 354 h 35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87" h="354">
                  <a:moveTo>
                    <a:pt x="187" y="0"/>
                  </a:moveTo>
                  <a:lnTo>
                    <a:pt x="0" y="109"/>
                  </a:lnTo>
                  <a:lnTo>
                    <a:pt x="94" y="179"/>
                  </a:lnTo>
                  <a:lnTo>
                    <a:pt x="187" y="242"/>
                  </a:lnTo>
                  <a:lnTo>
                    <a:pt x="234" y="312"/>
                  </a:lnTo>
                  <a:lnTo>
                    <a:pt x="239" y="354"/>
                  </a:lnTo>
                  <a:lnTo>
                    <a:pt x="366" y="316"/>
                  </a:lnTo>
                  <a:lnTo>
                    <a:pt x="483" y="312"/>
                  </a:lnTo>
                  <a:lnTo>
                    <a:pt x="585" y="319"/>
                  </a:lnTo>
                  <a:lnTo>
                    <a:pt x="787" y="253"/>
                  </a:lnTo>
                  <a:lnTo>
                    <a:pt x="644" y="147"/>
                  </a:lnTo>
                  <a:lnTo>
                    <a:pt x="187" y="0"/>
                  </a:lnTo>
                  <a:close/>
                </a:path>
              </a:pathLst>
            </a:custGeom>
            <a:solidFill>
              <a:srgbClr val="CEF04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7427" name="Freeform 80"/>
            <p:cNvSpPr>
              <a:spLocks/>
            </p:cNvSpPr>
            <p:nvPr/>
          </p:nvSpPr>
          <p:spPr bwMode="auto">
            <a:xfrm flipH="1">
              <a:off x="512" y="3803"/>
              <a:ext cx="52" cy="58"/>
            </a:xfrm>
            <a:custGeom>
              <a:avLst/>
              <a:gdLst>
                <a:gd name="T0" fmla="*/ 2 w 146"/>
                <a:gd name="T1" fmla="*/ 0 h 159"/>
                <a:gd name="T2" fmla="*/ 0 w 146"/>
                <a:gd name="T3" fmla="*/ 8 h 159"/>
                <a:gd name="T4" fmla="*/ 7 w 146"/>
                <a:gd name="T5" fmla="*/ 4 h 159"/>
                <a:gd name="T6" fmla="*/ 5 w 146"/>
                <a:gd name="T7" fmla="*/ 0 h 159"/>
                <a:gd name="T8" fmla="*/ 2 w 146"/>
                <a:gd name="T9" fmla="*/ 0 h 159"/>
                <a:gd name="T10" fmla="*/ 2 w 146"/>
                <a:gd name="T11" fmla="*/ 0 h 159"/>
                <a:gd name="T12" fmla="*/ 2 w 146"/>
                <a:gd name="T13" fmla="*/ 0 h 1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6"/>
                <a:gd name="T22" fmla="*/ 0 h 159"/>
                <a:gd name="T23" fmla="*/ 146 w 146"/>
                <a:gd name="T24" fmla="*/ 159 h 1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6" h="159">
                  <a:moveTo>
                    <a:pt x="54" y="7"/>
                  </a:moveTo>
                  <a:lnTo>
                    <a:pt x="0" y="159"/>
                  </a:lnTo>
                  <a:lnTo>
                    <a:pt x="146" y="93"/>
                  </a:lnTo>
                  <a:lnTo>
                    <a:pt x="120" y="0"/>
                  </a:lnTo>
                  <a:lnTo>
                    <a:pt x="54" y="7"/>
                  </a:lnTo>
                  <a:close/>
                </a:path>
              </a:pathLst>
            </a:custGeom>
            <a:solidFill>
              <a:srgbClr val="F2D8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7428" name="Freeform 81"/>
            <p:cNvSpPr>
              <a:spLocks/>
            </p:cNvSpPr>
            <p:nvPr/>
          </p:nvSpPr>
          <p:spPr bwMode="auto">
            <a:xfrm flipH="1">
              <a:off x="361" y="3636"/>
              <a:ext cx="181" cy="194"/>
            </a:xfrm>
            <a:custGeom>
              <a:avLst/>
              <a:gdLst>
                <a:gd name="T0" fmla="*/ 19 w 510"/>
                <a:gd name="T1" fmla="*/ 0 h 539"/>
                <a:gd name="T2" fmla="*/ 12 w 510"/>
                <a:gd name="T3" fmla="*/ 6 h 539"/>
                <a:gd name="T4" fmla="*/ 7 w 510"/>
                <a:gd name="T5" fmla="*/ 12 h 539"/>
                <a:gd name="T6" fmla="*/ 0 w 510"/>
                <a:gd name="T7" fmla="*/ 22 h 539"/>
                <a:gd name="T8" fmla="*/ 2 w 510"/>
                <a:gd name="T9" fmla="*/ 23 h 539"/>
                <a:gd name="T10" fmla="*/ 4 w 510"/>
                <a:gd name="T11" fmla="*/ 25 h 539"/>
                <a:gd name="T12" fmla="*/ 8 w 510"/>
                <a:gd name="T13" fmla="*/ 21 h 539"/>
                <a:gd name="T14" fmla="*/ 17 w 510"/>
                <a:gd name="T15" fmla="*/ 8 h 539"/>
                <a:gd name="T16" fmla="*/ 23 w 510"/>
                <a:gd name="T17" fmla="*/ 2 h 539"/>
                <a:gd name="T18" fmla="*/ 21 w 510"/>
                <a:gd name="T19" fmla="*/ 0 h 539"/>
                <a:gd name="T20" fmla="*/ 19 w 510"/>
                <a:gd name="T21" fmla="*/ 0 h 539"/>
                <a:gd name="T22" fmla="*/ 19 w 510"/>
                <a:gd name="T23" fmla="*/ 0 h 539"/>
                <a:gd name="T24" fmla="*/ 19 w 510"/>
                <a:gd name="T25" fmla="*/ 0 h 53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10"/>
                <a:gd name="T40" fmla="*/ 0 h 539"/>
                <a:gd name="T41" fmla="*/ 510 w 510"/>
                <a:gd name="T42" fmla="*/ 539 h 53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10" h="539">
                  <a:moveTo>
                    <a:pt x="421" y="0"/>
                  </a:moveTo>
                  <a:lnTo>
                    <a:pt x="266" y="137"/>
                  </a:lnTo>
                  <a:lnTo>
                    <a:pt x="149" y="258"/>
                  </a:lnTo>
                  <a:lnTo>
                    <a:pt x="0" y="469"/>
                  </a:lnTo>
                  <a:lnTo>
                    <a:pt x="39" y="483"/>
                  </a:lnTo>
                  <a:lnTo>
                    <a:pt x="79" y="539"/>
                  </a:lnTo>
                  <a:lnTo>
                    <a:pt x="175" y="441"/>
                  </a:lnTo>
                  <a:lnTo>
                    <a:pt x="389" y="163"/>
                  </a:lnTo>
                  <a:lnTo>
                    <a:pt x="510" y="51"/>
                  </a:lnTo>
                  <a:lnTo>
                    <a:pt x="471" y="0"/>
                  </a:lnTo>
                  <a:lnTo>
                    <a:pt x="421" y="0"/>
                  </a:lnTo>
                  <a:close/>
                </a:path>
              </a:pathLst>
            </a:custGeom>
            <a:solidFill>
              <a:srgbClr val="FFEA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7429" name="Freeform 82"/>
            <p:cNvSpPr>
              <a:spLocks/>
            </p:cNvSpPr>
            <p:nvPr/>
          </p:nvSpPr>
          <p:spPr bwMode="auto">
            <a:xfrm flipH="1">
              <a:off x="322" y="3599"/>
              <a:ext cx="79" cy="67"/>
            </a:xfrm>
            <a:custGeom>
              <a:avLst/>
              <a:gdLst>
                <a:gd name="T0" fmla="*/ 0 w 221"/>
                <a:gd name="T1" fmla="*/ 6 h 183"/>
                <a:gd name="T2" fmla="*/ 0 w 221"/>
                <a:gd name="T3" fmla="*/ 4 h 183"/>
                <a:gd name="T4" fmla="*/ 1 w 221"/>
                <a:gd name="T5" fmla="*/ 3 h 183"/>
                <a:gd name="T6" fmla="*/ 1 w 221"/>
                <a:gd name="T7" fmla="*/ 2 h 183"/>
                <a:gd name="T8" fmla="*/ 6 w 221"/>
                <a:gd name="T9" fmla="*/ 0 h 183"/>
                <a:gd name="T10" fmla="*/ 10 w 221"/>
                <a:gd name="T11" fmla="*/ 5 h 183"/>
                <a:gd name="T12" fmla="*/ 9 w 221"/>
                <a:gd name="T13" fmla="*/ 7 h 183"/>
                <a:gd name="T14" fmla="*/ 5 w 221"/>
                <a:gd name="T15" fmla="*/ 9 h 183"/>
                <a:gd name="T16" fmla="*/ 3 w 221"/>
                <a:gd name="T17" fmla="*/ 6 h 183"/>
                <a:gd name="T18" fmla="*/ 0 w 221"/>
                <a:gd name="T19" fmla="*/ 6 h 183"/>
                <a:gd name="T20" fmla="*/ 0 w 221"/>
                <a:gd name="T21" fmla="*/ 6 h 183"/>
                <a:gd name="T22" fmla="*/ 0 w 221"/>
                <a:gd name="T23" fmla="*/ 6 h 1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21"/>
                <a:gd name="T37" fmla="*/ 0 h 183"/>
                <a:gd name="T38" fmla="*/ 221 w 221"/>
                <a:gd name="T39" fmla="*/ 183 h 1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21" h="183">
                  <a:moveTo>
                    <a:pt x="11" y="121"/>
                  </a:moveTo>
                  <a:lnTo>
                    <a:pt x="0" y="85"/>
                  </a:lnTo>
                  <a:lnTo>
                    <a:pt x="31" y="69"/>
                  </a:lnTo>
                  <a:lnTo>
                    <a:pt x="34" y="36"/>
                  </a:lnTo>
                  <a:lnTo>
                    <a:pt x="124" y="0"/>
                  </a:lnTo>
                  <a:lnTo>
                    <a:pt x="221" y="109"/>
                  </a:lnTo>
                  <a:lnTo>
                    <a:pt x="198" y="144"/>
                  </a:lnTo>
                  <a:lnTo>
                    <a:pt x="101" y="183"/>
                  </a:lnTo>
                  <a:lnTo>
                    <a:pt x="62" y="121"/>
                  </a:lnTo>
                  <a:lnTo>
                    <a:pt x="11" y="121"/>
                  </a:lnTo>
                  <a:close/>
                </a:path>
              </a:pathLst>
            </a:custGeom>
            <a:solidFill>
              <a:srgbClr val="B5B5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7430" name="Freeform 83"/>
            <p:cNvSpPr>
              <a:spLocks/>
            </p:cNvSpPr>
            <p:nvPr/>
          </p:nvSpPr>
          <p:spPr bwMode="auto">
            <a:xfrm flipH="1">
              <a:off x="308" y="3586"/>
              <a:ext cx="49" cy="54"/>
            </a:xfrm>
            <a:custGeom>
              <a:avLst/>
              <a:gdLst>
                <a:gd name="T0" fmla="*/ 0 w 137"/>
                <a:gd name="T1" fmla="*/ 2 h 150"/>
                <a:gd name="T2" fmla="*/ 3 w 137"/>
                <a:gd name="T3" fmla="*/ 0 h 150"/>
                <a:gd name="T4" fmla="*/ 5 w 137"/>
                <a:gd name="T5" fmla="*/ 1 h 150"/>
                <a:gd name="T6" fmla="*/ 6 w 137"/>
                <a:gd name="T7" fmla="*/ 5 h 150"/>
                <a:gd name="T8" fmla="*/ 3 w 137"/>
                <a:gd name="T9" fmla="*/ 7 h 150"/>
                <a:gd name="T10" fmla="*/ 1 w 137"/>
                <a:gd name="T11" fmla="*/ 4 h 150"/>
                <a:gd name="T12" fmla="*/ 0 w 137"/>
                <a:gd name="T13" fmla="*/ 2 h 150"/>
                <a:gd name="T14" fmla="*/ 0 w 137"/>
                <a:gd name="T15" fmla="*/ 2 h 150"/>
                <a:gd name="T16" fmla="*/ 0 w 137"/>
                <a:gd name="T17" fmla="*/ 2 h 15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"/>
                <a:gd name="T28" fmla="*/ 0 h 150"/>
                <a:gd name="T29" fmla="*/ 137 w 137"/>
                <a:gd name="T30" fmla="*/ 150 h 15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" h="150">
                  <a:moveTo>
                    <a:pt x="0" y="40"/>
                  </a:moveTo>
                  <a:lnTo>
                    <a:pt x="58" y="0"/>
                  </a:lnTo>
                  <a:lnTo>
                    <a:pt x="106" y="17"/>
                  </a:lnTo>
                  <a:lnTo>
                    <a:pt x="137" y="105"/>
                  </a:lnTo>
                  <a:lnTo>
                    <a:pt x="70" y="150"/>
                  </a:lnTo>
                  <a:lnTo>
                    <a:pt x="27" y="91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FFE5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7431" name="Freeform 84"/>
            <p:cNvSpPr>
              <a:spLocks/>
            </p:cNvSpPr>
            <p:nvPr/>
          </p:nvSpPr>
          <p:spPr bwMode="auto">
            <a:xfrm flipH="1">
              <a:off x="315" y="3692"/>
              <a:ext cx="235" cy="129"/>
            </a:xfrm>
            <a:custGeom>
              <a:avLst/>
              <a:gdLst>
                <a:gd name="T0" fmla="*/ 11 w 661"/>
                <a:gd name="T1" fmla="*/ 0 h 357"/>
                <a:gd name="T2" fmla="*/ 9 w 661"/>
                <a:gd name="T3" fmla="*/ 2 h 357"/>
                <a:gd name="T4" fmla="*/ 6 w 661"/>
                <a:gd name="T5" fmla="*/ 2 h 357"/>
                <a:gd name="T6" fmla="*/ 4 w 661"/>
                <a:gd name="T7" fmla="*/ 4 h 357"/>
                <a:gd name="T8" fmla="*/ 0 w 661"/>
                <a:gd name="T9" fmla="*/ 8 h 357"/>
                <a:gd name="T10" fmla="*/ 1 w 661"/>
                <a:gd name="T11" fmla="*/ 10 h 357"/>
                <a:gd name="T12" fmla="*/ 2 w 661"/>
                <a:gd name="T13" fmla="*/ 11 h 357"/>
                <a:gd name="T14" fmla="*/ 5 w 661"/>
                <a:gd name="T15" fmla="*/ 12 h 357"/>
                <a:gd name="T16" fmla="*/ 6 w 661"/>
                <a:gd name="T17" fmla="*/ 12 h 357"/>
                <a:gd name="T18" fmla="*/ 10 w 661"/>
                <a:gd name="T19" fmla="*/ 15 h 357"/>
                <a:gd name="T20" fmla="*/ 17 w 661"/>
                <a:gd name="T21" fmla="*/ 17 h 357"/>
                <a:gd name="T22" fmla="*/ 23 w 661"/>
                <a:gd name="T23" fmla="*/ 12 h 357"/>
                <a:gd name="T24" fmla="*/ 28 w 661"/>
                <a:gd name="T25" fmla="*/ 7 h 357"/>
                <a:gd name="T26" fmla="*/ 30 w 661"/>
                <a:gd name="T27" fmla="*/ 4 h 357"/>
                <a:gd name="T28" fmla="*/ 28 w 661"/>
                <a:gd name="T29" fmla="*/ 1 h 357"/>
                <a:gd name="T30" fmla="*/ 26 w 661"/>
                <a:gd name="T31" fmla="*/ 0 h 357"/>
                <a:gd name="T32" fmla="*/ 23 w 661"/>
                <a:gd name="T33" fmla="*/ 0 h 357"/>
                <a:gd name="T34" fmla="*/ 17 w 661"/>
                <a:gd name="T35" fmla="*/ 2 h 357"/>
                <a:gd name="T36" fmla="*/ 14 w 661"/>
                <a:gd name="T37" fmla="*/ 4 h 357"/>
                <a:gd name="T38" fmla="*/ 9 w 661"/>
                <a:gd name="T39" fmla="*/ 4 h 357"/>
                <a:gd name="T40" fmla="*/ 11 w 661"/>
                <a:gd name="T41" fmla="*/ 0 h 357"/>
                <a:gd name="T42" fmla="*/ 11 w 661"/>
                <a:gd name="T43" fmla="*/ 0 h 357"/>
                <a:gd name="T44" fmla="*/ 11 w 661"/>
                <a:gd name="T45" fmla="*/ 0 h 35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61"/>
                <a:gd name="T70" fmla="*/ 0 h 357"/>
                <a:gd name="T71" fmla="*/ 661 w 661"/>
                <a:gd name="T72" fmla="*/ 357 h 35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61" h="357">
                  <a:moveTo>
                    <a:pt x="244" y="11"/>
                  </a:moveTo>
                  <a:lnTo>
                    <a:pt x="191" y="38"/>
                  </a:lnTo>
                  <a:lnTo>
                    <a:pt x="139" y="38"/>
                  </a:lnTo>
                  <a:lnTo>
                    <a:pt x="97" y="93"/>
                  </a:lnTo>
                  <a:lnTo>
                    <a:pt x="0" y="179"/>
                  </a:lnTo>
                  <a:lnTo>
                    <a:pt x="18" y="221"/>
                  </a:lnTo>
                  <a:lnTo>
                    <a:pt x="58" y="229"/>
                  </a:lnTo>
                  <a:lnTo>
                    <a:pt x="107" y="249"/>
                  </a:lnTo>
                  <a:lnTo>
                    <a:pt x="147" y="256"/>
                  </a:lnTo>
                  <a:lnTo>
                    <a:pt x="220" y="312"/>
                  </a:lnTo>
                  <a:lnTo>
                    <a:pt x="392" y="357"/>
                  </a:lnTo>
                  <a:lnTo>
                    <a:pt x="524" y="245"/>
                  </a:lnTo>
                  <a:lnTo>
                    <a:pt x="629" y="143"/>
                  </a:lnTo>
                  <a:lnTo>
                    <a:pt x="661" y="93"/>
                  </a:lnTo>
                  <a:lnTo>
                    <a:pt x="634" y="34"/>
                  </a:lnTo>
                  <a:lnTo>
                    <a:pt x="567" y="0"/>
                  </a:lnTo>
                  <a:lnTo>
                    <a:pt x="508" y="2"/>
                  </a:lnTo>
                  <a:lnTo>
                    <a:pt x="389" y="38"/>
                  </a:lnTo>
                  <a:lnTo>
                    <a:pt x="298" y="81"/>
                  </a:lnTo>
                  <a:lnTo>
                    <a:pt x="193" y="85"/>
                  </a:lnTo>
                  <a:lnTo>
                    <a:pt x="244" y="11"/>
                  </a:lnTo>
                  <a:close/>
                </a:path>
              </a:pathLst>
            </a:custGeom>
            <a:solidFill>
              <a:srgbClr val="FFCF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7432" name="Freeform 85"/>
            <p:cNvSpPr>
              <a:spLocks/>
            </p:cNvSpPr>
            <p:nvPr/>
          </p:nvSpPr>
          <p:spPr bwMode="auto">
            <a:xfrm flipH="1">
              <a:off x="347" y="3216"/>
              <a:ext cx="489" cy="494"/>
            </a:xfrm>
            <a:custGeom>
              <a:avLst/>
              <a:gdLst>
                <a:gd name="T0" fmla="*/ 35 w 1377"/>
                <a:gd name="T1" fmla="*/ 25 h 1369"/>
                <a:gd name="T2" fmla="*/ 32 w 1377"/>
                <a:gd name="T3" fmla="*/ 25 h 1369"/>
                <a:gd name="T4" fmla="*/ 27 w 1377"/>
                <a:gd name="T5" fmla="*/ 26 h 1369"/>
                <a:gd name="T6" fmla="*/ 22 w 1377"/>
                <a:gd name="T7" fmla="*/ 38 h 1369"/>
                <a:gd name="T8" fmla="*/ 24 w 1377"/>
                <a:gd name="T9" fmla="*/ 25 h 1369"/>
                <a:gd name="T10" fmla="*/ 31 w 1377"/>
                <a:gd name="T11" fmla="*/ 15 h 1369"/>
                <a:gd name="T12" fmla="*/ 28 w 1377"/>
                <a:gd name="T13" fmla="*/ 13 h 1369"/>
                <a:gd name="T14" fmla="*/ 21 w 1377"/>
                <a:gd name="T15" fmla="*/ 11 h 1369"/>
                <a:gd name="T16" fmla="*/ 21 w 1377"/>
                <a:gd name="T17" fmla="*/ 0 h 1369"/>
                <a:gd name="T18" fmla="*/ 18 w 1377"/>
                <a:gd name="T19" fmla="*/ 4 h 1369"/>
                <a:gd name="T20" fmla="*/ 16 w 1377"/>
                <a:gd name="T21" fmla="*/ 10 h 1369"/>
                <a:gd name="T22" fmla="*/ 10 w 1377"/>
                <a:gd name="T23" fmla="*/ 3 h 1369"/>
                <a:gd name="T24" fmla="*/ 11 w 1377"/>
                <a:gd name="T25" fmla="*/ 13 h 1369"/>
                <a:gd name="T26" fmla="*/ 2 w 1377"/>
                <a:gd name="T27" fmla="*/ 7 h 1369"/>
                <a:gd name="T28" fmla="*/ 9 w 1377"/>
                <a:gd name="T29" fmla="*/ 15 h 1369"/>
                <a:gd name="T30" fmla="*/ 1 w 1377"/>
                <a:gd name="T31" fmla="*/ 14 h 1369"/>
                <a:gd name="T32" fmla="*/ 0 w 1377"/>
                <a:gd name="T33" fmla="*/ 18 h 1369"/>
                <a:gd name="T34" fmla="*/ 9 w 1377"/>
                <a:gd name="T35" fmla="*/ 27 h 1369"/>
                <a:gd name="T36" fmla="*/ 13 w 1377"/>
                <a:gd name="T37" fmla="*/ 29 h 1369"/>
                <a:gd name="T38" fmla="*/ 13 w 1377"/>
                <a:gd name="T39" fmla="*/ 46 h 1369"/>
                <a:gd name="T40" fmla="*/ 18 w 1377"/>
                <a:gd name="T41" fmla="*/ 56 h 1369"/>
                <a:gd name="T42" fmla="*/ 25 w 1377"/>
                <a:gd name="T43" fmla="*/ 51 h 1369"/>
                <a:gd name="T44" fmla="*/ 29 w 1377"/>
                <a:gd name="T45" fmla="*/ 59 h 1369"/>
                <a:gd name="T46" fmla="*/ 31 w 1377"/>
                <a:gd name="T47" fmla="*/ 64 h 1369"/>
                <a:gd name="T48" fmla="*/ 36 w 1377"/>
                <a:gd name="T49" fmla="*/ 63 h 1369"/>
                <a:gd name="T50" fmla="*/ 52 w 1377"/>
                <a:gd name="T51" fmla="*/ 51 h 1369"/>
                <a:gd name="T52" fmla="*/ 59 w 1377"/>
                <a:gd name="T53" fmla="*/ 44 h 1369"/>
                <a:gd name="T54" fmla="*/ 59 w 1377"/>
                <a:gd name="T55" fmla="*/ 32 h 1369"/>
                <a:gd name="T56" fmla="*/ 56 w 1377"/>
                <a:gd name="T57" fmla="*/ 23 h 1369"/>
                <a:gd name="T58" fmla="*/ 53 w 1377"/>
                <a:gd name="T59" fmla="*/ 21 h 1369"/>
                <a:gd name="T60" fmla="*/ 50 w 1377"/>
                <a:gd name="T61" fmla="*/ 20 h 1369"/>
                <a:gd name="T62" fmla="*/ 45 w 1377"/>
                <a:gd name="T63" fmla="*/ 19 h 1369"/>
                <a:gd name="T64" fmla="*/ 39 w 1377"/>
                <a:gd name="T65" fmla="*/ 19 h 1369"/>
                <a:gd name="T66" fmla="*/ 39 w 1377"/>
                <a:gd name="T67" fmla="*/ 19 h 136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377"/>
                <a:gd name="T103" fmla="*/ 0 h 1369"/>
                <a:gd name="T104" fmla="*/ 1377 w 1377"/>
                <a:gd name="T105" fmla="*/ 1369 h 136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377" h="1369">
                  <a:moveTo>
                    <a:pt x="867" y="398"/>
                  </a:moveTo>
                  <a:lnTo>
                    <a:pt x="786" y="535"/>
                  </a:lnTo>
                  <a:lnTo>
                    <a:pt x="727" y="585"/>
                  </a:lnTo>
                  <a:lnTo>
                    <a:pt x="712" y="539"/>
                  </a:lnTo>
                  <a:lnTo>
                    <a:pt x="650" y="530"/>
                  </a:lnTo>
                  <a:lnTo>
                    <a:pt x="599" y="561"/>
                  </a:lnTo>
                  <a:lnTo>
                    <a:pt x="567" y="686"/>
                  </a:lnTo>
                  <a:lnTo>
                    <a:pt x="486" y="808"/>
                  </a:lnTo>
                  <a:lnTo>
                    <a:pt x="423" y="617"/>
                  </a:lnTo>
                  <a:lnTo>
                    <a:pt x="540" y="527"/>
                  </a:lnTo>
                  <a:lnTo>
                    <a:pt x="595" y="394"/>
                  </a:lnTo>
                  <a:lnTo>
                    <a:pt x="700" y="316"/>
                  </a:lnTo>
                  <a:lnTo>
                    <a:pt x="704" y="269"/>
                  </a:lnTo>
                  <a:lnTo>
                    <a:pt x="637" y="265"/>
                  </a:lnTo>
                  <a:lnTo>
                    <a:pt x="528" y="359"/>
                  </a:lnTo>
                  <a:lnTo>
                    <a:pt x="459" y="242"/>
                  </a:lnTo>
                  <a:lnTo>
                    <a:pt x="494" y="35"/>
                  </a:lnTo>
                  <a:lnTo>
                    <a:pt x="475" y="0"/>
                  </a:lnTo>
                  <a:lnTo>
                    <a:pt x="420" y="13"/>
                  </a:lnTo>
                  <a:lnTo>
                    <a:pt x="412" y="87"/>
                  </a:lnTo>
                  <a:lnTo>
                    <a:pt x="401" y="223"/>
                  </a:lnTo>
                  <a:lnTo>
                    <a:pt x="345" y="215"/>
                  </a:lnTo>
                  <a:lnTo>
                    <a:pt x="291" y="23"/>
                  </a:lnTo>
                  <a:lnTo>
                    <a:pt x="217" y="59"/>
                  </a:lnTo>
                  <a:lnTo>
                    <a:pt x="279" y="242"/>
                  </a:lnTo>
                  <a:lnTo>
                    <a:pt x="240" y="265"/>
                  </a:lnTo>
                  <a:lnTo>
                    <a:pt x="113" y="110"/>
                  </a:lnTo>
                  <a:lnTo>
                    <a:pt x="45" y="152"/>
                  </a:lnTo>
                  <a:lnTo>
                    <a:pt x="58" y="179"/>
                  </a:lnTo>
                  <a:lnTo>
                    <a:pt x="190" y="312"/>
                  </a:lnTo>
                  <a:lnTo>
                    <a:pt x="143" y="347"/>
                  </a:lnTo>
                  <a:lnTo>
                    <a:pt x="19" y="301"/>
                  </a:lnTo>
                  <a:lnTo>
                    <a:pt x="0" y="339"/>
                  </a:lnTo>
                  <a:lnTo>
                    <a:pt x="0" y="383"/>
                  </a:lnTo>
                  <a:lnTo>
                    <a:pt x="155" y="426"/>
                  </a:lnTo>
                  <a:lnTo>
                    <a:pt x="194" y="569"/>
                  </a:lnTo>
                  <a:lnTo>
                    <a:pt x="248" y="601"/>
                  </a:lnTo>
                  <a:lnTo>
                    <a:pt x="295" y="620"/>
                  </a:lnTo>
                  <a:lnTo>
                    <a:pt x="307" y="761"/>
                  </a:lnTo>
                  <a:lnTo>
                    <a:pt x="304" y="979"/>
                  </a:lnTo>
                  <a:lnTo>
                    <a:pt x="404" y="1107"/>
                  </a:lnTo>
                  <a:lnTo>
                    <a:pt x="408" y="1182"/>
                  </a:lnTo>
                  <a:lnTo>
                    <a:pt x="470" y="1166"/>
                  </a:lnTo>
                  <a:lnTo>
                    <a:pt x="556" y="1092"/>
                  </a:lnTo>
                  <a:lnTo>
                    <a:pt x="607" y="1206"/>
                  </a:lnTo>
                  <a:lnTo>
                    <a:pt x="641" y="1256"/>
                  </a:lnTo>
                  <a:lnTo>
                    <a:pt x="673" y="1276"/>
                  </a:lnTo>
                  <a:lnTo>
                    <a:pt x="681" y="1357"/>
                  </a:lnTo>
                  <a:lnTo>
                    <a:pt x="738" y="1369"/>
                  </a:lnTo>
                  <a:lnTo>
                    <a:pt x="810" y="1341"/>
                  </a:lnTo>
                  <a:lnTo>
                    <a:pt x="981" y="1209"/>
                  </a:lnTo>
                  <a:lnTo>
                    <a:pt x="1168" y="1089"/>
                  </a:lnTo>
                  <a:lnTo>
                    <a:pt x="1221" y="1092"/>
                  </a:lnTo>
                  <a:lnTo>
                    <a:pt x="1327" y="928"/>
                  </a:lnTo>
                  <a:lnTo>
                    <a:pt x="1377" y="764"/>
                  </a:lnTo>
                  <a:lnTo>
                    <a:pt x="1323" y="691"/>
                  </a:lnTo>
                  <a:lnTo>
                    <a:pt x="1210" y="721"/>
                  </a:lnTo>
                  <a:lnTo>
                    <a:pt x="1241" y="484"/>
                  </a:lnTo>
                  <a:lnTo>
                    <a:pt x="1201" y="480"/>
                  </a:lnTo>
                  <a:lnTo>
                    <a:pt x="1191" y="452"/>
                  </a:lnTo>
                  <a:lnTo>
                    <a:pt x="1127" y="456"/>
                  </a:lnTo>
                  <a:lnTo>
                    <a:pt x="1113" y="429"/>
                  </a:lnTo>
                  <a:lnTo>
                    <a:pt x="1042" y="433"/>
                  </a:lnTo>
                  <a:lnTo>
                    <a:pt x="1011" y="413"/>
                  </a:lnTo>
                  <a:lnTo>
                    <a:pt x="907" y="413"/>
                  </a:lnTo>
                  <a:lnTo>
                    <a:pt x="867" y="398"/>
                  </a:lnTo>
                  <a:close/>
                </a:path>
              </a:pathLst>
            </a:custGeom>
            <a:solidFill>
              <a:srgbClr val="FFCF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7433" name="Freeform 86"/>
            <p:cNvSpPr>
              <a:spLocks/>
            </p:cNvSpPr>
            <p:nvPr/>
          </p:nvSpPr>
          <p:spPr bwMode="auto">
            <a:xfrm flipH="1">
              <a:off x="473" y="3546"/>
              <a:ext cx="129" cy="59"/>
            </a:xfrm>
            <a:custGeom>
              <a:avLst/>
              <a:gdLst>
                <a:gd name="T0" fmla="*/ 0 w 366"/>
                <a:gd name="T1" fmla="*/ 0 h 165"/>
                <a:gd name="T2" fmla="*/ 4 w 366"/>
                <a:gd name="T3" fmla="*/ 1 h 165"/>
                <a:gd name="T4" fmla="*/ 8 w 366"/>
                <a:gd name="T5" fmla="*/ 3 h 165"/>
                <a:gd name="T6" fmla="*/ 16 w 366"/>
                <a:gd name="T7" fmla="*/ 2 h 165"/>
                <a:gd name="T8" fmla="*/ 16 w 366"/>
                <a:gd name="T9" fmla="*/ 4 h 165"/>
                <a:gd name="T10" fmla="*/ 10 w 366"/>
                <a:gd name="T11" fmla="*/ 8 h 165"/>
                <a:gd name="T12" fmla="*/ 4 w 366"/>
                <a:gd name="T13" fmla="*/ 7 h 165"/>
                <a:gd name="T14" fmla="*/ 1 w 366"/>
                <a:gd name="T15" fmla="*/ 4 h 165"/>
                <a:gd name="T16" fmla="*/ 0 w 366"/>
                <a:gd name="T17" fmla="*/ 0 h 165"/>
                <a:gd name="T18" fmla="*/ 0 w 366"/>
                <a:gd name="T19" fmla="*/ 0 h 165"/>
                <a:gd name="T20" fmla="*/ 0 w 366"/>
                <a:gd name="T21" fmla="*/ 0 h 16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66"/>
                <a:gd name="T34" fmla="*/ 0 h 165"/>
                <a:gd name="T35" fmla="*/ 366 w 366"/>
                <a:gd name="T36" fmla="*/ 165 h 16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66" h="165">
                  <a:moveTo>
                    <a:pt x="0" y="0"/>
                  </a:moveTo>
                  <a:lnTo>
                    <a:pt x="81" y="23"/>
                  </a:lnTo>
                  <a:lnTo>
                    <a:pt x="179" y="59"/>
                  </a:lnTo>
                  <a:lnTo>
                    <a:pt x="366" y="48"/>
                  </a:lnTo>
                  <a:lnTo>
                    <a:pt x="358" y="94"/>
                  </a:lnTo>
                  <a:lnTo>
                    <a:pt x="230" y="165"/>
                  </a:lnTo>
                  <a:lnTo>
                    <a:pt x="90" y="153"/>
                  </a:lnTo>
                  <a:lnTo>
                    <a:pt x="16" y="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7434" name="Freeform 87"/>
            <p:cNvSpPr>
              <a:spLocks/>
            </p:cNvSpPr>
            <p:nvPr/>
          </p:nvSpPr>
          <p:spPr bwMode="auto">
            <a:xfrm flipH="1">
              <a:off x="344" y="3251"/>
              <a:ext cx="328" cy="464"/>
            </a:xfrm>
            <a:custGeom>
              <a:avLst/>
              <a:gdLst>
                <a:gd name="T0" fmla="*/ 16 w 925"/>
                <a:gd name="T1" fmla="*/ 20 h 1288"/>
                <a:gd name="T2" fmla="*/ 12 w 925"/>
                <a:gd name="T3" fmla="*/ 23 h 1288"/>
                <a:gd name="T4" fmla="*/ 7 w 925"/>
                <a:gd name="T5" fmla="*/ 22 h 1288"/>
                <a:gd name="T6" fmla="*/ 9 w 925"/>
                <a:gd name="T7" fmla="*/ 24 h 1288"/>
                <a:gd name="T8" fmla="*/ 10 w 925"/>
                <a:gd name="T9" fmla="*/ 24 h 1288"/>
                <a:gd name="T10" fmla="*/ 2 w 925"/>
                <a:gd name="T11" fmla="*/ 32 h 1288"/>
                <a:gd name="T12" fmla="*/ 4 w 925"/>
                <a:gd name="T13" fmla="*/ 43 h 1288"/>
                <a:gd name="T14" fmla="*/ 9 w 925"/>
                <a:gd name="T15" fmla="*/ 54 h 1288"/>
                <a:gd name="T16" fmla="*/ 21 w 925"/>
                <a:gd name="T17" fmla="*/ 52 h 1288"/>
                <a:gd name="T18" fmla="*/ 33 w 925"/>
                <a:gd name="T19" fmla="*/ 42 h 1288"/>
                <a:gd name="T20" fmla="*/ 34 w 925"/>
                <a:gd name="T21" fmla="*/ 32 h 1288"/>
                <a:gd name="T22" fmla="*/ 36 w 925"/>
                <a:gd name="T23" fmla="*/ 31 h 1288"/>
                <a:gd name="T24" fmla="*/ 39 w 925"/>
                <a:gd name="T25" fmla="*/ 30 h 1288"/>
                <a:gd name="T26" fmla="*/ 36 w 925"/>
                <a:gd name="T27" fmla="*/ 37 h 1288"/>
                <a:gd name="T28" fmla="*/ 34 w 925"/>
                <a:gd name="T29" fmla="*/ 45 h 1288"/>
                <a:gd name="T30" fmla="*/ 40 w 925"/>
                <a:gd name="T31" fmla="*/ 31 h 1288"/>
                <a:gd name="T32" fmla="*/ 36 w 925"/>
                <a:gd name="T33" fmla="*/ 29 h 1288"/>
                <a:gd name="T34" fmla="*/ 33 w 925"/>
                <a:gd name="T35" fmla="*/ 28 h 1288"/>
                <a:gd name="T36" fmla="*/ 35 w 925"/>
                <a:gd name="T37" fmla="*/ 26 h 1288"/>
                <a:gd name="T38" fmla="*/ 40 w 925"/>
                <a:gd name="T39" fmla="*/ 28 h 1288"/>
                <a:gd name="T40" fmla="*/ 40 w 925"/>
                <a:gd name="T41" fmla="*/ 38 h 1288"/>
                <a:gd name="T42" fmla="*/ 33 w 925"/>
                <a:gd name="T43" fmla="*/ 47 h 1288"/>
                <a:gd name="T44" fmla="*/ 23 w 925"/>
                <a:gd name="T45" fmla="*/ 53 h 1288"/>
                <a:gd name="T46" fmla="*/ 28 w 925"/>
                <a:gd name="T47" fmla="*/ 56 h 1288"/>
                <a:gd name="T48" fmla="*/ 26 w 925"/>
                <a:gd name="T49" fmla="*/ 56 h 1288"/>
                <a:gd name="T50" fmla="*/ 13 w 925"/>
                <a:gd name="T51" fmla="*/ 60 h 1288"/>
                <a:gd name="T52" fmla="*/ 10 w 925"/>
                <a:gd name="T53" fmla="*/ 57 h 1288"/>
                <a:gd name="T54" fmla="*/ 12 w 925"/>
                <a:gd name="T55" fmla="*/ 59 h 1288"/>
                <a:gd name="T56" fmla="*/ 11 w 925"/>
                <a:gd name="T57" fmla="*/ 57 h 1288"/>
                <a:gd name="T58" fmla="*/ 9 w 925"/>
                <a:gd name="T59" fmla="*/ 55 h 1288"/>
                <a:gd name="T60" fmla="*/ 4 w 925"/>
                <a:gd name="T61" fmla="*/ 48 h 1288"/>
                <a:gd name="T62" fmla="*/ 0 w 925"/>
                <a:gd name="T63" fmla="*/ 36 h 1288"/>
                <a:gd name="T64" fmla="*/ 5 w 925"/>
                <a:gd name="T65" fmla="*/ 27 h 1288"/>
                <a:gd name="T66" fmla="*/ 8 w 925"/>
                <a:gd name="T67" fmla="*/ 20 h 1288"/>
                <a:gd name="T68" fmla="*/ 12 w 925"/>
                <a:gd name="T69" fmla="*/ 22 h 1288"/>
                <a:gd name="T70" fmla="*/ 15 w 925"/>
                <a:gd name="T71" fmla="*/ 18 h 1288"/>
                <a:gd name="T72" fmla="*/ 13 w 925"/>
                <a:gd name="T73" fmla="*/ 15 h 1288"/>
                <a:gd name="T74" fmla="*/ 15 w 925"/>
                <a:gd name="T75" fmla="*/ 12 h 1288"/>
                <a:gd name="T76" fmla="*/ 14 w 925"/>
                <a:gd name="T77" fmla="*/ 8 h 1288"/>
                <a:gd name="T78" fmla="*/ 13 w 925"/>
                <a:gd name="T79" fmla="*/ 4 h 1288"/>
                <a:gd name="T80" fmla="*/ 16 w 925"/>
                <a:gd name="T81" fmla="*/ 0 h 1288"/>
                <a:gd name="T82" fmla="*/ 15 w 925"/>
                <a:gd name="T83" fmla="*/ 4 h 1288"/>
                <a:gd name="T84" fmla="*/ 18 w 925"/>
                <a:gd name="T85" fmla="*/ 9 h 1288"/>
                <a:gd name="T86" fmla="*/ 21 w 925"/>
                <a:gd name="T87" fmla="*/ 13 h 1288"/>
                <a:gd name="T88" fmla="*/ 25 w 925"/>
                <a:gd name="T89" fmla="*/ 14 h 1288"/>
                <a:gd name="T90" fmla="*/ 20 w 925"/>
                <a:gd name="T91" fmla="*/ 15 h 128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925"/>
                <a:gd name="T139" fmla="*/ 0 h 1288"/>
                <a:gd name="T140" fmla="*/ 925 w 925"/>
                <a:gd name="T141" fmla="*/ 1288 h 128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925" h="1288">
                  <a:moveTo>
                    <a:pt x="436" y="313"/>
                  </a:moveTo>
                  <a:lnTo>
                    <a:pt x="392" y="352"/>
                  </a:lnTo>
                  <a:lnTo>
                    <a:pt x="348" y="429"/>
                  </a:lnTo>
                  <a:lnTo>
                    <a:pt x="304" y="477"/>
                  </a:lnTo>
                  <a:lnTo>
                    <a:pt x="230" y="525"/>
                  </a:lnTo>
                  <a:lnTo>
                    <a:pt x="259" y="486"/>
                  </a:lnTo>
                  <a:lnTo>
                    <a:pt x="239" y="442"/>
                  </a:lnTo>
                  <a:lnTo>
                    <a:pt x="189" y="446"/>
                  </a:lnTo>
                  <a:lnTo>
                    <a:pt x="153" y="476"/>
                  </a:lnTo>
                  <a:lnTo>
                    <a:pt x="134" y="571"/>
                  </a:lnTo>
                  <a:lnTo>
                    <a:pt x="177" y="535"/>
                  </a:lnTo>
                  <a:lnTo>
                    <a:pt x="192" y="509"/>
                  </a:lnTo>
                  <a:lnTo>
                    <a:pt x="192" y="471"/>
                  </a:lnTo>
                  <a:lnTo>
                    <a:pt x="215" y="477"/>
                  </a:lnTo>
                  <a:lnTo>
                    <a:pt x="222" y="525"/>
                  </a:lnTo>
                  <a:lnTo>
                    <a:pt x="162" y="564"/>
                  </a:lnTo>
                  <a:lnTo>
                    <a:pt x="112" y="610"/>
                  </a:lnTo>
                  <a:lnTo>
                    <a:pt x="59" y="686"/>
                  </a:lnTo>
                  <a:lnTo>
                    <a:pt x="44" y="763"/>
                  </a:lnTo>
                  <a:lnTo>
                    <a:pt x="59" y="840"/>
                  </a:lnTo>
                  <a:lnTo>
                    <a:pt x="81" y="916"/>
                  </a:lnTo>
                  <a:lnTo>
                    <a:pt x="141" y="1050"/>
                  </a:lnTo>
                  <a:lnTo>
                    <a:pt x="162" y="1126"/>
                  </a:lnTo>
                  <a:lnTo>
                    <a:pt x="192" y="1154"/>
                  </a:lnTo>
                  <a:lnTo>
                    <a:pt x="267" y="1174"/>
                  </a:lnTo>
                  <a:lnTo>
                    <a:pt x="342" y="1164"/>
                  </a:lnTo>
                  <a:lnTo>
                    <a:pt x="459" y="1116"/>
                  </a:lnTo>
                  <a:lnTo>
                    <a:pt x="622" y="1039"/>
                  </a:lnTo>
                  <a:lnTo>
                    <a:pt x="696" y="964"/>
                  </a:lnTo>
                  <a:lnTo>
                    <a:pt x="748" y="897"/>
                  </a:lnTo>
                  <a:lnTo>
                    <a:pt x="770" y="820"/>
                  </a:lnTo>
                  <a:lnTo>
                    <a:pt x="777" y="763"/>
                  </a:lnTo>
                  <a:lnTo>
                    <a:pt x="763" y="678"/>
                  </a:lnTo>
                  <a:lnTo>
                    <a:pt x="785" y="686"/>
                  </a:lnTo>
                  <a:lnTo>
                    <a:pt x="792" y="659"/>
                  </a:lnTo>
                  <a:lnTo>
                    <a:pt x="815" y="668"/>
                  </a:lnTo>
                  <a:lnTo>
                    <a:pt x="830" y="659"/>
                  </a:lnTo>
                  <a:lnTo>
                    <a:pt x="851" y="668"/>
                  </a:lnTo>
                  <a:lnTo>
                    <a:pt x="873" y="648"/>
                  </a:lnTo>
                  <a:lnTo>
                    <a:pt x="882" y="668"/>
                  </a:lnTo>
                  <a:lnTo>
                    <a:pt x="801" y="716"/>
                  </a:lnTo>
                  <a:lnTo>
                    <a:pt x="801" y="801"/>
                  </a:lnTo>
                  <a:lnTo>
                    <a:pt x="770" y="916"/>
                  </a:lnTo>
                  <a:lnTo>
                    <a:pt x="727" y="993"/>
                  </a:lnTo>
                  <a:lnTo>
                    <a:pt x="763" y="974"/>
                  </a:lnTo>
                  <a:lnTo>
                    <a:pt x="844" y="849"/>
                  </a:lnTo>
                  <a:lnTo>
                    <a:pt x="896" y="725"/>
                  </a:lnTo>
                  <a:lnTo>
                    <a:pt x="904" y="659"/>
                  </a:lnTo>
                  <a:lnTo>
                    <a:pt x="889" y="629"/>
                  </a:lnTo>
                  <a:lnTo>
                    <a:pt x="851" y="610"/>
                  </a:lnTo>
                  <a:lnTo>
                    <a:pt x="808" y="620"/>
                  </a:lnTo>
                  <a:lnTo>
                    <a:pt x="740" y="640"/>
                  </a:lnTo>
                  <a:lnTo>
                    <a:pt x="733" y="629"/>
                  </a:lnTo>
                  <a:lnTo>
                    <a:pt x="740" y="591"/>
                  </a:lnTo>
                  <a:lnTo>
                    <a:pt x="763" y="391"/>
                  </a:lnTo>
                  <a:lnTo>
                    <a:pt x="792" y="429"/>
                  </a:lnTo>
                  <a:lnTo>
                    <a:pt x="777" y="554"/>
                  </a:lnTo>
                  <a:lnTo>
                    <a:pt x="763" y="610"/>
                  </a:lnTo>
                  <a:lnTo>
                    <a:pt x="823" y="582"/>
                  </a:lnTo>
                  <a:lnTo>
                    <a:pt x="889" y="601"/>
                  </a:lnTo>
                  <a:lnTo>
                    <a:pt x="925" y="648"/>
                  </a:lnTo>
                  <a:lnTo>
                    <a:pt x="925" y="696"/>
                  </a:lnTo>
                  <a:lnTo>
                    <a:pt x="896" y="811"/>
                  </a:lnTo>
                  <a:lnTo>
                    <a:pt x="815" y="945"/>
                  </a:lnTo>
                  <a:lnTo>
                    <a:pt x="770" y="993"/>
                  </a:lnTo>
                  <a:lnTo>
                    <a:pt x="740" y="1011"/>
                  </a:lnTo>
                  <a:lnTo>
                    <a:pt x="712" y="1011"/>
                  </a:lnTo>
                  <a:lnTo>
                    <a:pt x="622" y="1078"/>
                  </a:lnTo>
                  <a:lnTo>
                    <a:pt x="519" y="1135"/>
                  </a:lnTo>
                  <a:lnTo>
                    <a:pt x="571" y="1135"/>
                  </a:lnTo>
                  <a:lnTo>
                    <a:pt x="607" y="1164"/>
                  </a:lnTo>
                  <a:lnTo>
                    <a:pt x="631" y="1193"/>
                  </a:lnTo>
                  <a:lnTo>
                    <a:pt x="652" y="1193"/>
                  </a:lnTo>
                  <a:lnTo>
                    <a:pt x="622" y="1212"/>
                  </a:lnTo>
                  <a:lnTo>
                    <a:pt x="571" y="1203"/>
                  </a:lnTo>
                  <a:lnTo>
                    <a:pt x="519" y="1203"/>
                  </a:lnTo>
                  <a:lnTo>
                    <a:pt x="430" y="1230"/>
                  </a:lnTo>
                  <a:lnTo>
                    <a:pt x="304" y="1279"/>
                  </a:lnTo>
                  <a:lnTo>
                    <a:pt x="251" y="1288"/>
                  </a:lnTo>
                  <a:lnTo>
                    <a:pt x="215" y="1259"/>
                  </a:lnTo>
                  <a:lnTo>
                    <a:pt x="215" y="1212"/>
                  </a:lnTo>
                  <a:lnTo>
                    <a:pt x="230" y="1259"/>
                  </a:lnTo>
                  <a:lnTo>
                    <a:pt x="267" y="1269"/>
                  </a:lnTo>
                  <a:lnTo>
                    <a:pt x="282" y="1259"/>
                  </a:lnTo>
                  <a:lnTo>
                    <a:pt x="267" y="1250"/>
                  </a:lnTo>
                  <a:lnTo>
                    <a:pt x="274" y="1230"/>
                  </a:lnTo>
                  <a:lnTo>
                    <a:pt x="251" y="1222"/>
                  </a:lnTo>
                  <a:lnTo>
                    <a:pt x="282" y="1212"/>
                  </a:lnTo>
                  <a:lnTo>
                    <a:pt x="245" y="1193"/>
                  </a:lnTo>
                  <a:lnTo>
                    <a:pt x="200" y="1183"/>
                  </a:lnTo>
                  <a:lnTo>
                    <a:pt x="156" y="1145"/>
                  </a:lnTo>
                  <a:lnTo>
                    <a:pt x="118" y="1088"/>
                  </a:lnTo>
                  <a:lnTo>
                    <a:pt x="88" y="1020"/>
                  </a:lnTo>
                  <a:lnTo>
                    <a:pt x="59" y="945"/>
                  </a:lnTo>
                  <a:lnTo>
                    <a:pt x="22" y="869"/>
                  </a:lnTo>
                  <a:lnTo>
                    <a:pt x="0" y="773"/>
                  </a:lnTo>
                  <a:lnTo>
                    <a:pt x="15" y="696"/>
                  </a:lnTo>
                  <a:lnTo>
                    <a:pt x="59" y="629"/>
                  </a:lnTo>
                  <a:lnTo>
                    <a:pt x="103" y="582"/>
                  </a:lnTo>
                  <a:lnTo>
                    <a:pt x="96" y="564"/>
                  </a:lnTo>
                  <a:lnTo>
                    <a:pt x="126" y="459"/>
                  </a:lnTo>
                  <a:lnTo>
                    <a:pt x="186" y="421"/>
                  </a:lnTo>
                  <a:lnTo>
                    <a:pt x="237" y="421"/>
                  </a:lnTo>
                  <a:lnTo>
                    <a:pt x="274" y="440"/>
                  </a:lnTo>
                  <a:lnTo>
                    <a:pt x="282" y="467"/>
                  </a:lnTo>
                  <a:lnTo>
                    <a:pt x="318" y="429"/>
                  </a:lnTo>
                  <a:lnTo>
                    <a:pt x="342" y="391"/>
                  </a:lnTo>
                  <a:lnTo>
                    <a:pt x="333" y="382"/>
                  </a:lnTo>
                  <a:lnTo>
                    <a:pt x="401" y="306"/>
                  </a:lnTo>
                  <a:lnTo>
                    <a:pt x="326" y="344"/>
                  </a:lnTo>
                  <a:lnTo>
                    <a:pt x="289" y="325"/>
                  </a:lnTo>
                  <a:lnTo>
                    <a:pt x="282" y="306"/>
                  </a:lnTo>
                  <a:lnTo>
                    <a:pt x="392" y="276"/>
                  </a:lnTo>
                  <a:lnTo>
                    <a:pt x="333" y="257"/>
                  </a:lnTo>
                  <a:lnTo>
                    <a:pt x="282" y="230"/>
                  </a:lnTo>
                  <a:lnTo>
                    <a:pt x="318" y="210"/>
                  </a:lnTo>
                  <a:lnTo>
                    <a:pt x="311" y="181"/>
                  </a:lnTo>
                  <a:lnTo>
                    <a:pt x="392" y="248"/>
                  </a:lnTo>
                  <a:lnTo>
                    <a:pt x="342" y="152"/>
                  </a:lnTo>
                  <a:lnTo>
                    <a:pt x="304" y="76"/>
                  </a:lnTo>
                  <a:lnTo>
                    <a:pt x="289" y="30"/>
                  </a:lnTo>
                  <a:lnTo>
                    <a:pt x="311" y="10"/>
                  </a:lnTo>
                  <a:lnTo>
                    <a:pt x="363" y="0"/>
                  </a:lnTo>
                  <a:lnTo>
                    <a:pt x="355" y="19"/>
                  </a:lnTo>
                  <a:lnTo>
                    <a:pt x="326" y="30"/>
                  </a:lnTo>
                  <a:lnTo>
                    <a:pt x="326" y="76"/>
                  </a:lnTo>
                  <a:lnTo>
                    <a:pt x="370" y="181"/>
                  </a:lnTo>
                  <a:lnTo>
                    <a:pt x="348" y="38"/>
                  </a:lnTo>
                  <a:lnTo>
                    <a:pt x="415" y="200"/>
                  </a:lnTo>
                  <a:lnTo>
                    <a:pt x="455" y="253"/>
                  </a:lnTo>
                  <a:lnTo>
                    <a:pt x="428" y="253"/>
                  </a:lnTo>
                  <a:lnTo>
                    <a:pt x="466" y="286"/>
                  </a:lnTo>
                  <a:lnTo>
                    <a:pt x="504" y="296"/>
                  </a:lnTo>
                  <a:lnTo>
                    <a:pt x="562" y="296"/>
                  </a:lnTo>
                  <a:lnTo>
                    <a:pt x="556" y="306"/>
                  </a:lnTo>
                  <a:lnTo>
                    <a:pt x="511" y="325"/>
                  </a:lnTo>
                  <a:lnTo>
                    <a:pt x="466" y="325"/>
                  </a:lnTo>
                  <a:lnTo>
                    <a:pt x="436" y="3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7435" name="Freeform 88"/>
            <p:cNvSpPr>
              <a:spLocks/>
            </p:cNvSpPr>
            <p:nvPr/>
          </p:nvSpPr>
          <p:spPr bwMode="auto">
            <a:xfrm flipH="1">
              <a:off x="488" y="3220"/>
              <a:ext cx="48" cy="124"/>
            </a:xfrm>
            <a:custGeom>
              <a:avLst/>
              <a:gdLst>
                <a:gd name="T0" fmla="*/ 3 w 134"/>
                <a:gd name="T1" fmla="*/ 15 h 342"/>
                <a:gd name="T2" fmla="*/ 1 w 134"/>
                <a:gd name="T3" fmla="*/ 11 h 342"/>
                <a:gd name="T4" fmla="*/ 0 w 134"/>
                <a:gd name="T5" fmla="*/ 6 h 342"/>
                <a:gd name="T6" fmla="*/ 0 w 134"/>
                <a:gd name="T7" fmla="*/ 3 h 342"/>
                <a:gd name="T8" fmla="*/ 2 w 134"/>
                <a:gd name="T9" fmla="*/ 0 h 342"/>
                <a:gd name="T10" fmla="*/ 4 w 134"/>
                <a:gd name="T11" fmla="*/ 0 h 342"/>
                <a:gd name="T12" fmla="*/ 4 w 134"/>
                <a:gd name="T13" fmla="*/ 1 h 342"/>
                <a:gd name="T14" fmla="*/ 4 w 134"/>
                <a:gd name="T15" fmla="*/ 5 h 342"/>
                <a:gd name="T16" fmla="*/ 4 w 134"/>
                <a:gd name="T17" fmla="*/ 10 h 342"/>
                <a:gd name="T18" fmla="*/ 4 w 134"/>
                <a:gd name="T19" fmla="*/ 15 h 342"/>
                <a:gd name="T20" fmla="*/ 6 w 134"/>
                <a:gd name="T21" fmla="*/ 16 h 342"/>
                <a:gd name="T22" fmla="*/ 3 w 134"/>
                <a:gd name="T23" fmla="*/ 12 h 342"/>
                <a:gd name="T24" fmla="*/ 3 w 134"/>
                <a:gd name="T25" fmla="*/ 9 h 342"/>
                <a:gd name="T26" fmla="*/ 3 w 134"/>
                <a:gd name="T27" fmla="*/ 5 h 342"/>
                <a:gd name="T28" fmla="*/ 3 w 134"/>
                <a:gd name="T29" fmla="*/ 1 h 342"/>
                <a:gd name="T30" fmla="*/ 2 w 134"/>
                <a:gd name="T31" fmla="*/ 1 h 342"/>
                <a:gd name="T32" fmla="*/ 1 w 134"/>
                <a:gd name="T33" fmla="*/ 8 h 342"/>
                <a:gd name="T34" fmla="*/ 2 w 134"/>
                <a:gd name="T35" fmla="*/ 12 h 342"/>
                <a:gd name="T36" fmla="*/ 3 w 134"/>
                <a:gd name="T37" fmla="*/ 15 h 342"/>
                <a:gd name="T38" fmla="*/ 3 w 134"/>
                <a:gd name="T39" fmla="*/ 15 h 342"/>
                <a:gd name="T40" fmla="*/ 3 w 134"/>
                <a:gd name="T41" fmla="*/ 15 h 34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4"/>
                <a:gd name="T64" fmla="*/ 0 h 342"/>
                <a:gd name="T65" fmla="*/ 134 w 134"/>
                <a:gd name="T66" fmla="*/ 342 h 34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4" h="342">
                  <a:moveTo>
                    <a:pt x="66" y="324"/>
                  </a:moveTo>
                  <a:lnTo>
                    <a:pt x="22" y="229"/>
                  </a:lnTo>
                  <a:lnTo>
                    <a:pt x="0" y="133"/>
                  </a:lnTo>
                  <a:lnTo>
                    <a:pt x="7" y="66"/>
                  </a:lnTo>
                  <a:lnTo>
                    <a:pt x="38" y="0"/>
                  </a:lnTo>
                  <a:lnTo>
                    <a:pt x="81" y="0"/>
                  </a:lnTo>
                  <a:lnTo>
                    <a:pt x="96" y="28"/>
                  </a:lnTo>
                  <a:lnTo>
                    <a:pt x="74" y="104"/>
                  </a:lnTo>
                  <a:lnTo>
                    <a:pt x="74" y="210"/>
                  </a:lnTo>
                  <a:lnTo>
                    <a:pt x="96" y="304"/>
                  </a:lnTo>
                  <a:lnTo>
                    <a:pt x="134" y="342"/>
                  </a:lnTo>
                  <a:lnTo>
                    <a:pt x="66" y="257"/>
                  </a:lnTo>
                  <a:lnTo>
                    <a:pt x="53" y="191"/>
                  </a:lnTo>
                  <a:lnTo>
                    <a:pt x="53" y="115"/>
                  </a:lnTo>
                  <a:lnTo>
                    <a:pt x="66" y="28"/>
                  </a:lnTo>
                  <a:lnTo>
                    <a:pt x="45" y="28"/>
                  </a:lnTo>
                  <a:lnTo>
                    <a:pt x="22" y="172"/>
                  </a:lnTo>
                  <a:lnTo>
                    <a:pt x="45" y="257"/>
                  </a:lnTo>
                  <a:lnTo>
                    <a:pt x="66" y="3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7436" name="Freeform 89"/>
            <p:cNvSpPr>
              <a:spLocks/>
            </p:cNvSpPr>
            <p:nvPr/>
          </p:nvSpPr>
          <p:spPr bwMode="auto">
            <a:xfrm flipH="1">
              <a:off x="468" y="3244"/>
              <a:ext cx="34" cy="100"/>
            </a:xfrm>
            <a:custGeom>
              <a:avLst/>
              <a:gdLst>
                <a:gd name="T0" fmla="*/ 0 w 96"/>
                <a:gd name="T1" fmla="*/ 9 h 276"/>
                <a:gd name="T2" fmla="*/ 0 w 96"/>
                <a:gd name="T3" fmla="*/ 5 h 276"/>
                <a:gd name="T4" fmla="*/ 1 w 96"/>
                <a:gd name="T5" fmla="*/ 2 h 276"/>
                <a:gd name="T6" fmla="*/ 2 w 96"/>
                <a:gd name="T7" fmla="*/ 0 h 276"/>
                <a:gd name="T8" fmla="*/ 4 w 96"/>
                <a:gd name="T9" fmla="*/ 1 h 276"/>
                <a:gd name="T10" fmla="*/ 4 w 96"/>
                <a:gd name="T11" fmla="*/ 2 h 276"/>
                <a:gd name="T12" fmla="*/ 3 w 96"/>
                <a:gd name="T13" fmla="*/ 4 h 276"/>
                <a:gd name="T14" fmla="*/ 2 w 96"/>
                <a:gd name="T15" fmla="*/ 10 h 276"/>
                <a:gd name="T16" fmla="*/ 3 w 96"/>
                <a:gd name="T17" fmla="*/ 13 h 276"/>
                <a:gd name="T18" fmla="*/ 2 w 96"/>
                <a:gd name="T19" fmla="*/ 9 h 276"/>
                <a:gd name="T20" fmla="*/ 2 w 96"/>
                <a:gd name="T21" fmla="*/ 3 h 276"/>
                <a:gd name="T22" fmla="*/ 3 w 96"/>
                <a:gd name="T23" fmla="*/ 2 h 276"/>
                <a:gd name="T24" fmla="*/ 2 w 96"/>
                <a:gd name="T25" fmla="*/ 1 h 276"/>
                <a:gd name="T26" fmla="*/ 1 w 96"/>
                <a:gd name="T27" fmla="*/ 3 h 276"/>
                <a:gd name="T28" fmla="*/ 0 w 96"/>
                <a:gd name="T29" fmla="*/ 7 h 276"/>
                <a:gd name="T30" fmla="*/ 0 w 96"/>
                <a:gd name="T31" fmla="*/ 9 h 276"/>
                <a:gd name="T32" fmla="*/ 0 w 96"/>
                <a:gd name="T33" fmla="*/ 9 h 276"/>
                <a:gd name="T34" fmla="*/ 0 w 96"/>
                <a:gd name="T35" fmla="*/ 9 h 27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6"/>
                <a:gd name="T55" fmla="*/ 0 h 276"/>
                <a:gd name="T56" fmla="*/ 96 w 96"/>
                <a:gd name="T57" fmla="*/ 276 h 27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6" h="276">
                  <a:moveTo>
                    <a:pt x="0" y="200"/>
                  </a:moveTo>
                  <a:lnTo>
                    <a:pt x="0" y="106"/>
                  </a:lnTo>
                  <a:lnTo>
                    <a:pt x="16" y="38"/>
                  </a:lnTo>
                  <a:lnTo>
                    <a:pt x="38" y="0"/>
                  </a:lnTo>
                  <a:lnTo>
                    <a:pt x="96" y="19"/>
                  </a:lnTo>
                  <a:lnTo>
                    <a:pt x="90" y="38"/>
                  </a:lnTo>
                  <a:lnTo>
                    <a:pt x="66" y="86"/>
                  </a:lnTo>
                  <a:lnTo>
                    <a:pt x="53" y="210"/>
                  </a:lnTo>
                  <a:lnTo>
                    <a:pt x="66" y="276"/>
                  </a:lnTo>
                  <a:lnTo>
                    <a:pt x="39" y="199"/>
                  </a:lnTo>
                  <a:lnTo>
                    <a:pt x="60" y="67"/>
                  </a:lnTo>
                  <a:lnTo>
                    <a:pt x="66" y="38"/>
                  </a:lnTo>
                  <a:lnTo>
                    <a:pt x="45" y="19"/>
                  </a:lnTo>
                  <a:lnTo>
                    <a:pt x="22" y="56"/>
                  </a:lnTo>
                  <a:lnTo>
                    <a:pt x="7" y="134"/>
                  </a:lnTo>
                  <a:lnTo>
                    <a:pt x="0" y="2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7437" name="Freeform 90"/>
            <p:cNvSpPr>
              <a:spLocks/>
            </p:cNvSpPr>
            <p:nvPr/>
          </p:nvSpPr>
          <p:spPr bwMode="auto">
            <a:xfrm flipH="1">
              <a:off x="416" y="3275"/>
              <a:ext cx="61" cy="97"/>
            </a:xfrm>
            <a:custGeom>
              <a:avLst/>
              <a:gdLst>
                <a:gd name="T0" fmla="*/ 0 w 174"/>
                <a:gd name="T1" fmla="*/ 7 h 267"/>
                <a:gd name="T2" fmla="*/ 0 w 174"/>
                <a:gd name="T3" fmla="*/ 1 h 267"/>
                <a:gd name="T4" fmla="*/ 1 w 174"/>
                <a:gd name="T5" fmla="*/ 0 h 267"/>
                <a:gd name="T6" fmla="*/ 2 w 174"/>
                <a:gd name="T7" fmla="*/ 0 h 267"/>
                <a:gd name="T8" fmla="*/ 1 w 174"/>
                <a:gd name="T9" fmla="*/ 1 h 267"/>
                <a:gd name="T10" fmla="*/ 2 w 174"/>
                <a:gd name="T11" fmla="*/ 1 h 267"/>
                <a:gd name="T12" fmla="*/ 1 w 174"/>
                <a:gd name="T13" fmla="*/ 8 h 267"/>
                <a:gd name="T14" fmla="*/ 2 w 174"/>
                <a:gd name="T15" fmla="*/ 6 h 267"/>
                <a:gd name="T16" fmla="*/ 2 w 174"/>
                <a:gd name="T17" fmla="*/ 10 h 267"/>
                <a:gd name="T18" fmla="*/ 4 w 174"/>
                <a:gd name="T19" fmla="*/ 7 h 267"/>
                <a:gd name="T20" fmla="*/ 3 w 174"/>
                <a:gd name="T21" fmla="*/ 4 h 267"/>
                <a:gd name="T22" fmla="*/ 4 w 174"/>
                <a:gd name="T23" fmla="*/ 6 h 267"/>
                <a:gd name="T24" fmla="*/ 4 w 174"/>
                <a:gd name="T25" fmla="*/ 8 h 267"/>
                <a:gd name="T26" fmla="*/ 4 w 174"/>
                <a:gd name="T27" fmla="*/ 11 h 267"/>
                <a:gd name="T28" fmla="*/ 5 w 174"/>
                <a:gd name="T29" fmla="*/ 9 h 267"/>
                <a:gd name="T30" fmla="*/ 5 w 174"/>
                <a:gd name="T31" fmla="*/ 6 h 267"/>
                <a:gd name="T32" fmla="*/ 4 w 174"/>
                <a:gd name="T33" fmla="*/ 4 h 267"/>
                <a:gd name="T34" fmla="*/ 5 w 174"/>
                <a:gd name="T35" fmla="*/ 3 h 267"/>
                <a:gd name="T36" fmla="*/ 6 w 174"/>
                <a:gd name="T37" fmla="*/ 5 h 267"/>
                <a:gd name="T38" fmla="*/ 6 w 174"/>
                <a:gd name="T39" fmla="*/ 9 h 267"/>
                <a:gd name="T40" fmla="*/ 6 w 174"/>
                <a:gd name="T41" fmla="*/ 6 h 267"/>
                <a:gd name="T42" fmla="*/ 7 w 174"/>
                <a:gd name="T43" fmla="*/ 5 h 267"/>
                <a:gd name="T44" fmla="*/ 7 w 174"/>
                <a:gd name="T45" fmla="*/ 8 h 267"/>
                <a:gd name="T46" fmla="*/ 7 w 174"/>
                <a:gd name="T47" fmla="*/ 11 h 267"/>
                <a:gd name="T48" fmla="*/ 6 w 174"/>
                <a:gd name="T49" fmla="*/ 12 h 267"/>
                <a:gd name="T50" fmla="*/ 6 w 174"/>
                <a:gd name="T51" fmla="*/ 10 h 267"/>
                <a:gd name="T52" fmla="*/ 4 w 174"/>
                <a:gd name="T53" fmla="*/ 13 h 267"/>
                <a:gd name="T54" fmla="*/ 3 w 174"/>
                <a:gd name="T55" fmla="*/ 13 h 267"/>
                <a:gd name="T56" fmla="*/ 4 w 174"/>
                <a:gd name="T57" fmla="*/ 11 h 267"/>
                <a:gd name="T58" fmla="*/ 2 w 174"/>
                <a:gd name="T59" fmla="*/ 12 h 267"/>
                <a:gd name="T60" fmla="*/ 2 w 174"/>
                <a:gd name="T61" fmla="*/ 11 h 267"/>
                <a:gd name="T62" fmla="*/ 1 w 174"/>
                <a:gd name="T63" fmla="*/ 10 h 267"/>
                <a:gd name="T64" fmla="*/ 0 w 174"/>
                <a:gd name="T65" fmla="*/ 7 h 267"/>
                <a:gd name="T66" fmla="*/ 0 w 174"/>
                <a:gd name="T67" fmla="*/ 7 h 267"/>
                <a:gd name="T68" fmla="*/ 0 w 174"/>
                <a:gd name="T69" fmla="*/ 7 h 26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74"/>
                <a:gd name="T106" fmla="*/ 0 h 267"/>
                <a:gd name="T107" fmla="*/ 174 w 174"/>
                <a:gd name="T108" fmla="*/ 267 h 26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74" h="267">
                  <a:moveTo>
                    <a:pt x="0" y="143"/>
                  </a:moveTo>
                  <a:lnTo>
                    <a:pt x="9" y="28"/>
                  </a:lnTo>
                  <a:lnTo>
                    <a:pt x="24" y="0"/>
                  </a:lnTo>
                  <a:lnTo>
                    <a:pt x="53" y="0"/>
                  </a:lnTo>
                  <a:lnTo>
                    <a:pt x="30" y="28"/>
                  </a:lnTo>
                  <a:lnTo>
                    <a:pt x="51" y="28"/>
                  </a:lnTo>
                  <a:lnTo>
                    <a:pt x="31" y="165"/>
                  </a:lnTo>
                  <a:lnTo>
                    <a:pt x="53" y="133"/>
                  </a:lnTo>
                  <a:lnTo>
                    <a:pt x="60" y="200"/>
                  </a:lnTo>
                  <a:lnTo>
                    <a:pt x="84" y="143"/>
                  </a:lnTo>
                  <a:lnTo>
                    <a:pt x="75" y="85"/>
                  </a:lnTo>
                  <a:lnTo>
                    <a:pt x="97" y="124"/>
                  </a:lnTo>
                  <a:lnTo>
                    <a:pt x="97" y="172"/>
                  </a:lnTo>
                  <a:lnTo>
                    <a:pt x="90" y="219"/>
                  </a:lnTo>
                  <a:lnTo>
                    <a:pt x="120" y="190"/>
                  </a:lnTo>
                  <a:lnTo>
                    <a:pt x="116" y="130"/>
                  </a:lnTo>
                  <a:lnTo>
                    <a:pt x="93" y="87"/>
                  </a:lnTo>
                  <a:lnTo>
                    <a:pt x="111" y="58"/>
                  </a:lnTo>
                  <a:lnTo>
                    <a:pt x="130" y="113"/>
                  </a:lnTo>
                  <a:lnTo>
                    <a:pt x="144" y="190"/>
                  </a:lnTo>
                  <a:lnTo>
                    <a:pt x="149" y="124"/>
                  </a:lnTo>
                  <a:lnTo>
                    <a:pt x="165" y="114"/>
                  </a:lnTo>
                  <a:lnTo>
                    <a:pt x="174" y="173"/>
                  </a:lnTo>
                  <a:lnTo>
                    <a:pt x="164" y="220"/>
                  </a:lnTo>
                  <a:lnTo>
                    <a:pt x="134" y="255"/>
                  </a:lnTo>
                  <a:lnTo>
                    <a:pt x="137" y="211"/>
                  </a:lnTo>
                  <a:lnTo>
                    <a:pt x="97" y="267"/>
                  </a:lnTo>
                  <a:lnTo>
                    <a:pt x="71" y="263"/>
                  </a:lnTo>
                  <a:lnTo>
                    <a:pt x="91" y="234"/>
                  </a:lnTo>
                  <a:lnTo>
                    <a:pt x="53" y="248"/>
                  </a:lnTo>
                  <a:lnTo>
                    <a:pt x="53" y="219"/>
                  </a:lnTo>
                  <a:lnTo>
                    <a:pt x="15" y="200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7438" name="Freeform 91"/>
            <p:cNvSpPr>
              <a:spLocks/>
            </p:cNvSpPr>
            <p:nvPr/>
          </p:nvSpPr>
          <p:spPr bwMode="auto">
            <a:xfrm flipH="1">
              <a:off x="377" y="3285"/>
              <a:ext cx="79" cy="31"/>
            </a:xfrm>
            <a:custGeom>
              <a:avLst/>
              <a:gdLst>
                <a:gd name="T0" fmla="*/ 0 w 223"/>
                <a:gd name="T1" fmla="*/ 2 h 86"/>
                <a:gd name="T2" fmla="*/ 1 w 223"/>
                <a:gd name="T3" fmla="*/ 1 h 86"/>
                <a:gd name="T4" fmla="*/ 2 w 223"/>
                <a:gd name="T5" fmla="*/ 1 h 86"/>
                <a:gd name="T6" fmla="*/ 2 w 223"/>
                <a:gd name="T7" fmla="*/ 0 h 86"/>
                <a:gd name="T8" fmla="*/ 4 w 223"/>
                <a:gd name="T9" fmla="*/ 1 h 86"/>
                <a:gd name="T10" fmla="*/ 4 w 223"/>
                <a:gd name="T11" fmla="*/ 0 h 86"/>
                <a:gd name="T12" fmla="*/ 5 w 223"/>
                <a:gd name="T13" fmla="*/ 1 h 86"/>
                <a:gd name="T14" fmla="*/ 6 w 223"/>
                <a:gd name="T15" fmla="*/ 0 h 86"/>
                <a:gd name="T16" fmla="*/ 8 w 223"/>
                <a:gd name="T17" fmla="*/ 2 h 86"/>
                <a:gd name="T18" fmla="*/ 9 w 223"/>
                <a:gd name="T19" fmla="*/ 1 h 86"/>
                <a:gd name="T20" fmla="*/ 10 w 223"/>
                <a:gd name="T21" fmla="*/ 3 h 86"/>
                <a:gd name="T22" fmla="*/ 9 w 223"/>
                <a:gd name="T23" fmla="*/ 4 h 86"/>
                <a:gd name="T24" fmla="*/ 8 w 223"/>
                <a:gd name="T25" fmla="*/ 4 h 86"/>
                <a:gd name="T26" fmla="*/ 7 w 223"/>
                <a:gd name="T27" fmla="*/ 2 h 86"/>
                <a:gd name="T28" fmla="*/ 6 w 223"/>
                <a:gd name="T29" fmla="*/ 4 h 86"/>
                <a:gd name="T30" fmla="*/ 4 w 223"/>
                <a:gd name="T31" fmla="*/ 3 h 86"/>
                <a:gd name="T32" fmla="*/ 4 w 223"/>
                <a:gd name="T33" fmla="*/ 3 h 86"/>
                <a:gd name="T34" fmla="*/ 3 w 223"/>
                <a:gd name="T35" fmla="*/ 2 h 86"/>
                <a:gd name="T36" fmla="*/ 1 w 223"/>
                <a:gd name="T37" fmla="*/ 3 h 86"/>
                <a:gd name="T38" fmla="*/ 0 w 223"/>
                <a:gd name="T39" fmla="*/ 2 h 86"/>
                <a:gd name="T40" fmla="*/ 0 w 223"/>
                <a:gd name="T41" fmla="*/ 2 h 86"/>
                <a:gd name="T42" fmla="*/ 0 w 223"/>
                <a:gd name="T43" fmla="*/ 2 h 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23"/>
                <a:gd name="T67" fmla="*/ 0 h 86"/>
                <a:gd name="T68" fmla="*/ 223 w 223"/>
                <a:gd name="T69" fmla="*/ 86 h 8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23" h="86">
                  <a:moveTo>
                    <a:pt x="0" y="39"/>
                  </a:moveTo>
                  <a:lnTo>
                    <a:pt x="15" y="20"/>
                  </a:lnTo>
                  <a:lnTo>
                    <a:pt x="37" y="30"/>
                  </a:lnTo>
                  <a:lnTo>
                    <a:pt x="60" y="11"/>
                  </a:lnTo>
                  <a:lnTo>
                    <a:pt x="82" y="30"/>
                  </a:lnTo>
                  <a:lnTo>
                    <a:pt x="96" y="11"/>
                  </a:lnTo>
                  <a:lnTo>
                    <a:pt x="120" y="30"/>
                  </a:lnTo>
                  <a:lnTo>
                    <a:pt x="141" y="0"/>
                  </a:lnTo>
                  <a:lnTo>
                    <a:pt x="178" y="39"/>
                  </a:lnTo>
                  <a:lnTo>
                    <a:pt x="201" y="30"/>
                  </a:lnTo>
                  <a:lnTo>
                    <a:pt x="223" y="57"/>
                  </a:lnTo>
                  <a:lnTo>
                    <a:pt x="208" y="86"/>
                  </a:lnTo>
                  <a:lnTo>
                    <a:pt x="178" y="86"/>
                  </a:lnTo>
                  <a:lnTo>
                    <a:pt x="156" y="39"/>
                  </a:lnTo>
                  <a:lnTo>
                    <a:pt x="133" y="77"/>
                  </a:lnTo>
                  <a:lnTo>
                    <a:pt x="96" y="57"/>
                  </a:lnTo>
                  <a:lnTo>
                    <a:pt x="82" y="57"/>
                  </a:lnTo>
                  <a:lnTo>
                    <a:pt x="74" y="39"/>
                  </a:lnTo>
                  <a:lnTo>
                    <a:pt x="30" y="57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7439" name="Freeform 92"/>
            <p:cNvSpPr>
              <a:spLocks/>
            </p:cNvSpPr>
            <p:nvPr/>
          </p:nvSpPr>
          <p:spPr bwMode="auto">
            <a:xfrm flipH="1">
              <a:off x="356" y="3305"/>
              <a:ext cx="72" cy="101"/>
            </a:xfrm>
            <a:custGeom>
              <a:avLst/>
              <a:gdLst>
                <a:gd name="T0" fmla="*/ 7 w 200"/>
                <a:gd name="T1" fmla="*/ 0 h 277"/>
                <a:gd name="T2" fmla="*/ 8 w 200"/>
                <a:gd name="T3" fmla="*/ 5 h 277"/>
                <a:gd name="T4" fmla="*/ 7 w 200"/>
                <a:gd name="T5" fmla="*/ 8 h 277"/>
                <a:gd name="T6" fmla="*/ 5 w 200"/>
                <a:gd name="T7" fmla="*/ 11 h 277"/>
                <a:gd name="T8" fmla="*/ 5 w 200"/>
                <a:gd name="T9" fmla="*/ 10 h 277"/>
                <a:gd name="T10" fmla="*/ 6 w 200"/>
                <a:gd name="T11" fmla="*/ 7 h 277"/>
                <a:gd name="T12" fmla="*/ 6 w 200"/>
                <a:gd name="T13" fmla="*/ 4 h 277"/>
                <a:gd name="T14" fmla="*/ 6 w 200"/>
                <a:gd name="T15" fmla="*/ 4 h 277"/>
                <a:gd name="T16" fmla="*/ 5 w 200"/>
                <a:gd name="T17" fmla="*/ 8 h 277"/>
                <a:gd name="T18" fmla="*/ 4 w 200"/>
                <a:gd name="T19" fmla="*/ 10 h 277"/>
                <a:gd name="T20" fmla="*/ 5 w 200"/>
                <a:gd name="T21" fmla="*/ 7 h 277"/>
                <a:gd name="T22" fmla="*/ 3 w 200"/>
                <a:gd name="T23" fmla="*/ 10 h 277"/>
                <a:gd name="T24" fmla="*/ 2 w 200"/>
                <a:gd name="T25" fmla="*/ 11 h 277"/>
                <a:gd name="T26" fmla="*/ 2 w 200"/>
                <a:gd name="T27" fmla="*/ 9 h 277"/>
                <a:gd name="T28" fmla="*/ 0 w 200"/>
                <a:gd name="T29" fmla="*/ 10 h 277"/>
                <a:gd name="T30" fmla="*/ 2 w 200"/>
                <a:gd name="T31" fmla="*/ 10 h 277"/>
                <a:gd name="T32" fmla="*/ 2 w 200"/>
                <a:gd name="T33" fmla="*/ 12 h 277"/>
                <a:gd name="T34" fmla="*/ 4 w 200"/>
                <a:gd name="T35" fmla="*/ 11 h 277"/>
                <a:gd name="T36" fmla="*/ 4 w 200"/>
                <a:gd name="T37" fmla="*/ 13 h 277"/>
                <a:gd name="T38" fmla="*/ 6 w 200"/>
                <a:gd name="T39" fmla="*/ 12 h 277"/>
                <a:gd name="T40" fmla="*/ 8 w 200"/>
                <a:gd name="T41" fmla="*/ 11 h 277"/>
                <a:gd name="T42" fmla="*/ 9 w 200"/>
                <a:gd name="T43" fmla="*/ 8 h 277"/>
                <a:gd name="T44" fmla="*/ 9 w 200"/>
                <a:gd name="T45" fmla="*/ 7 h 277"/>
                <a:gd name="T46" fmla="*/ 8 w 200"/>
                <a:gd name="T47" fmla="*/ 9 h 277"/>
                <a:gd name="T48" fmla="*/ 6 w 200"/>
                <a:gd name="T49" fmla="*/ 10 h 277"/>
                <a:gd name="T50" fmla="*/ 9 w 200"/>
                <a:gd name="T51" fmla="*/ 7 h 277"/>
                <a:gd name="T52" fmla="*/ 9 w 200"/>
                <a:gd name="T53" fmla="*/ 4 h 277"/>
                <a:gd name="T54" fmla="*/ 9 w 200"/>
                <a:gd name="T55" fmla="*/ 0 h 277"/>
                <a:gd name="T56" fmla="*/ 7 w 200"/>
                <a:gd name="T57" fmla="*/ 0 h 277"/>
                <a:gd name="T58" fmla="*/ 7 w 200"/>
                <a:gd name="T59" fmla="*/ 0 h 277"/>
                <a:gd name="T60" fmla="*/ 7 w 200"/>
                <a:gd name="T61" fmla="*/ 0 h 27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00"/>
                <a:gd name="T94" fmla="*/ 0 h 277"/>
                <a:gd name="T95" fmla="*/ 200 w 200"/>
                <a:gd name="T96" fmla="*/ 277 h 277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00" h="277">
                  <a:moveTo>
                    <a:pt x="155" y="10"/>
                  </a:moveTo>
                  <a:lnTo>
                    <a:pt x="170" y="96"/>
                  </a:lnTo>
                  <a:lnTo>
                    <a:pt x="155" y="173"/>
                  </a:lnTo>
                  <a:lnTo>
                    <a:pt x="103" y="220"/>
                  </a:lnTo>
                  <a:lnTo>
                    <a:pt x="112" y="200"/>
                  </a:lnTo>
                  <a:lnTo>
                    <a:pt x="134" y="154"/>
                  </a:lnTo>
                  <a:lnTo>
                    <a:pt x="134" y="87"/>
                  </a:lnTo>
                  <a:lnTo>
                    <a:pt x="126" y="78"/>
                  </a:lnTo>
                  <a:lnTo>
                    <a:pt x="119" y="163"/>
                  </a:lnTo>
                  <a:lnTo>
                    <a:pt x="88" y="200"/>
                  </a:lnTo>
                  <a:lnTo>
                    <a:pt x="96" y="154"/>
                  </a:lnTo>
                  <a:lnTo>
                    <a:pt x="66" y="211"/>
                  </a:lnTo>
                  <a:lnTo>
                    <a:pt x="51" y="220"/>
                  </a:lnTo>
                  <a:lnTo>
                    <a:pt x="51" y="192"/>
                  </a:lnTo>
                  <a:lnTo>
                    <a:pt x="0" y="211"/>
                  </a:lnTo>
                  <a:lnTo>
                    <a:pt x="38" y="211"/>
                  </a:lnTo>
                  <a:lnTo>
                    <a:pt x="44" y="239"/>
                  </a:lnTo>
                  <a:lnTo>
                    <a:pt x="81" y="230"/>
                  </a:lnTo>
                  <a:lnTo>
                    <a:pt x="81" y="277"/>
                  </a:lnTo>
                  <a:lnTo>
                    <a:pt x="126" y="258"/>
                  </a:lnTo>
                  <a:lnTo>
                    <a:pt x="170" y="230"/>
                  </a:lnTo>
                  <a:lnTo>
                    <a:pt x="200" y="173"/>
                  </a:lnTo>
                  <a:lnTo>
                    <a:pt x="193" y="154"/>
                  </a:lnTo>
                  <a:lnTo>
                    <a:pt x="170" y="192"/>
                  </a:lnTo>
                  <a:lnTo>
                    <a:pt x="134" y="211"/>
                  </a:lnTo>
                  <a:lnTo>
                    <a:pt x="184" y="144"/>
                  </a:lnTo>
                  <a:lnTo>
                    <a:pt x="200" y="78"/>
                  </a:lnTo>
                  <a:lnTo>
                    <a:pt x="193" y="0"/>
                  </a:lnTo>
                  <a:lnTo>
                    <a:pt x="155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7440" name="Freeform 93"/>
            <p:cNvSpPr>
              <a:spLocks/>
            </p:cNvSpPr>
            <p:nvPr/>
          </p:nvSpPr>
          <p:spPr bwMode="auto">
            <a:xfrm flipH="1">
              <a:off x="422" y="3388"/>
              <a:ext cx="8" cy="11"/>
            </a:xfrm>
            <a:custGeom>
              <a:avLst/>
              <a:gdLst>
                <a:gd name="T0" fmla="*/ 1 w 22"/>
                <a:gd name="T1" fmla="*/ 0 h 28"/>
                <a:gd name="T2" fmla="*/ 0 w 22"/>
                <a:gd name="T3" fmla="*/ 1 h 28"/>
                <a:gd name="T4" fmla="*/ 0 w 22"/>
                <a:gd name="T5" fmla="*/ 2 h 28"/>
                <a:gd name="T6" fmla="*/ 1 w 22"/>
                <a:gd name="T7" fmla="*/ 1 h 28"/>
                <a:gd name="T8" fmla="*/ 1 w 22"/>
                <a:gd name="T9" fmla="*/ 0 h 28"/>
                <a:gd name="T10" fmla="*/ 1 w 22"/>
                <a:gd name="T11" fmla="*/ 0 h 28"/>
                <a:gd name="T12" fmla="*/ 1 w 22"/>
                <a:gd name="T13" fmla="*/ 0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"/>
                <a:gd name="T22" fmla="*/ 0 h 28"/>
                <a:gd name="T23" fmla="*/ 22 w 22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" h="28">
                  <a:moveTo>
                    <a:pt x="15" y="0"/>
                  </a:moveTo>
                  <a:lnTo>
                    <a:pt x="0" y="9"/>
                  </a:lnTo>
                  <a:lnTo>
                    <a:pt x="8" y="28"/>
                  </a:lnTo>
                  <a:lnTo>
                    <a:pt x="22" y="1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7441" name="Freeform 94"/>
            <p:cNvSpPr>
              <a:spLocks/>
            </p:cNvSpPr>
            <p:nvPr/>
          </p:nvSpPr>
          <p:spPr bwMode="auto">
            <a:xfrm flipH="1">
              <a:off x="409" y="3409"/>
              <a:ext cx="8" cy="10"/>
            </a:xfrm>
            <a:custGeom>
              <a:avLst/>
              <a:gdLst>
                <a:gd name="T0" fmla="*/ 1 w 22"/>
                <a:gd name="T1" fmla="*/ 0 h 28"/>
                <a:gd name="T2" fmla="*/ 0 w 22"/>
                <a:gd name="T3" fmla="*/ 0 h 28"/>
                <a:gd name="T4" fmla="*/ 0 w 22"/>
                <a:gd name="T5" fmla="*/ 1 h 28"/>
                <a:gd name="T6" fmla="*/ 1 w 22"/>
                <a:gd name="T7" fmla="*/ 1 h 28"/>
                <a:gd name="T8" fmla="*/ 1 w 22"/>
                <a:gd name="T9" fmla="*/ 0 h 28"/>
                <a:gd name="T10" fmla="*/ 1 w 22"/>
                <a:gd name="T11" fmla="*/ 0 h 28"/>
                <a:gd name="T12" fmla="*/ 1 w 22"/>
                <a:gd name="T13" fmla="*/ 0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"/>
                <a:gd name="T22" fmla="*/ 0 h 28"/>
                <a:gd name="T23" fmla="*/ 22 w 22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" h="28">
                  <a:moveTo>
                    <a:pt x="15" y="0"/>
                  </a:moveTo>
                  <a:lnTo>
                    <a:pt x="0" y="10"/>
                  </a:lnTo>
                  <a:lnTo>
                    <a:pt x="9" y="28"/>
                  </a:lnTo>
                  <a:lnTo>
                    <a:pt x="22" y="1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7442" name="Freeform 95"/>
            <p:cNvSpPr>
              <a:spLocks/>
            </p:cNvSpPr>
            <p:nvPr/>
          </p:nvSpPr>
          <p:spPr bwMode="auto">
            <a:xfrm flipH="1">
              <a:off x="402" y="3426"/>
              <a:ext cx="7" cy="11"/>
            </a:xfrm>
            <a:custGeom>
              <a:avLst/>
              <a:gdLst>
                <a:gd name="T0" fmla="*/ 1 w 23"/>
                <a:gd name="T1" fmla="*/ 0 h 29"/>
                <a:gd name="T2" fmla="*/ 0 w 23"/>
                <a:gd name="T3" fmla="*/ 1 h 29"/>
                <a:gd name="T4" fmla="*/ 0 w 23"/>
                <a:gd name="T5" fmla="*/ 2 h 29"/>
                <a:gd name="T6" fmla="*/ 1 w 23"/>
                <a:gd name="T7" fmla="*/ 1 h 29"/>
                <a:gd name="T8" fmla="*/ 1 w 23"/>
                <a:gd name="T9" fmla="*/ 0 h 29"/>
                <a:gd name="T10" fmla="*/ 1 w 23"/>
                <a:gd name="T11" fmla="*/ 0 h 29"/>
                <a:gd name="T12" fmla="*/ 1 w 23"/>
                <a:gd name="T13" fmla="*/ 0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"/>
                <a:gd name="T22" fmla="*/ 0 h 29"/>
                <a:gd name="T23" fmla="*/ 23 w 23"/>
                <a:gd name="T24" fmla="*/ 29 h 2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" h="29">
                  <a:moveTo>
                    <a:pt x="15" y="0"/>
                  </a:moveTo>
                  <a:lnTo>
                    <a:pt x="0" y="10"/>
                  </a:lnTo>
                  <a:lnTo>
                    <a:pt x="8" y="29"/>
                  </a:lnTo>
                  <a:lnTo>
                    <a:pt x="23" y="1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7443" name="Freeform 96"/>
            <p:cNvSpPr>
              <a:spLocks/>
            </p:cNvSpPr>
            <p:nvPr/>
          </p:nvSpPr>
          <p:spPr bwMode="auto">
            <a:xfrm flipH="1">
              <a:off x="422" y="3429"/>
              <a:ext cx="8" cy="11"/>
            </a:xfrm>
            <a:custGeom>
              <a:avLst/>
              <a:gdLst>
                <a:gd name="T0" fmla="*/ 1 w 24"/>
                <a:gd name="T1" fmla="*/ 0 h 28"/>
                <a:gd name="T2" fmla="*/ 0 w 24"/>
                <a:gd name="T3" fmla="*/ 1 h 28"/>
                <a:gd name="T4" fmla="*/ 0 w 24"/>
                <a:gd name="T5" fmla="*/ 2 h 28"/>
                <a:gd name="T6" fmla="*/ 1 w 24"/>
                <a:gd name="T7" fmla="*/ 1 h 28"/>
                <a:gd name="T8" fmla="*/ 1 w 24"/>
                <a:gd name="T9" fmla="*/ 0 h 28"/>
                <a:gd name="T10" fmla="*/ 1 w 24"/>
                <a:gd name="T11" fmla="*/ 0 h 28"/>
                <a:gd name="T12" fmla="*/ 1 w 24"/>
                <a:gd name="T13" fmla="*/ 0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8"/>
                <a:gd name="T23" fmla="*/ 24 w 24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8">
                  <a:moveTo>
                    <a:pt x="16" y="0"/>
                  </a:moveTo>
                  <a:lnTo>
                    <a:pt x="0" y="9"/>
                  </a:lnTo>
                  <a:lnTo>
                    <a:pt x="9" y="28"/>
                  </a:lnTo>
                  <a:lnTo>
                    <a:pt x="24" y="19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7444" name="Freeform 97"/>
            <p:cNvSpPr>
              <a:spLocks/>
            </p:cNvSpPr>
            <p:nvPr/>
          </p:nvSpPr>
          <p:spPr bwMode="auto">
            <a:xfrm flipH="1">
              <a:off x="409" y="3447"/>
              <a:ext cx="8" cy="10"/>
            </a:xfrm>
            <a:custGeom>
              <a:avLst/>
              <a:gdLst>
                <a:gd name="T0" fmla="*/ 1 w 22"/>
                <a:gd name="T1" fmla="*/ 0 h 27"/>
                <a:gd name="T2" fmla="*/ 0 w 22"/>
                <a:gd name="T3" fmla="*/ 0 h 27"/>
                <a:gd name="T4" fmla="*/ 0 w 22"/>
                <a:gd name="T5" fmla="*/ 1 h 27"/>
                <a:gd name="T6" fmla="*/ 1 w 22"/>
                <a:gd name="T7" fmla="*/ 1 h 27"/>
                <a:gd name="T8" fmla="*/ 1 w 22"/>
                <a:gd name="T9" fmla="*/ 0 h 27"/>
                <a:gd name="T10" fmla="*/ 1 w 22"/>
                <a:gd name="T11" fmla="*/ 0 h 27"/>
                <a:gd name="T12" fmla="*/ 1 w 22"/>
                <a:gd name="T13" fmla="*/ 0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"/>
                <a:gd name="T22" fmla="*/ 0 h 27"/>
                <a:gd name="T23" fmla="*/ 22 w 22"/>
                <a:gd name="T24" fmla="*/ 27 h 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" h="27">
                  <a:moveTo>
                    <a:pt x="15" y="0"/>
                  </a:moveTo>
                  <a:lnTo>
                    <a:pt x="0" y="10"/>
                  </a:lnTo>
                  <a:lnTo>
                    <a:pt x="9" y="27"/>
                  </a:lnTo>
                  <a:lnTo>
                    <a:pt x="22" y="1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7445" name="Freeform 98"/>
            <p:cNvSpPr>
              <a:spLocks/>
            </p:cNvSpPr>
            <p:nvPr/>
          </p:nvSpPr>
          <p:spPr bwMode="auto">
            <a:xfrm flipH="1">
              <a:off x="396" y="3403"/>
              <a:ext cx="8" cy="10"/>
            </a:xfrm>
            <a:custGeom>
              <a:avLst/>
              <a:gdLst>
                <a:gd name="T0" fmla="*/ 1 w 22"/>
                <a:gd name="T1" fmla="*/ 0 h 28"/>
                <a:gd name="T2" fmla="*/ 0 w 22"/>
                <a:gd name="T3" fmla="*/ 0 h 28"/>
                <a:gd name="T4" fmla="*/ 0 w 22"/>
                <a:gd name="T5" fmla="*/ 1 h 28"/>
                <a:gd name="T6" fmla="*/ 1 w 22"/>
                <a:gd name="T7" fmla="*/ 1 h 28"/>
                <a:gd name="T8" fmla="*/ 1 w 22"/>
                <a:gd name="T9" fmla="*/ 0 h 28"/>
                <a:gd name="T10" fmla="*/ 1 w 22"/>
                <a:gd name="T11" fmla="*/ 0 h 28"/>
                <a:gd name="T12" fmla="*/ 1 w 22"/>
                <a:gd name="T13" fmla="*/ 0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"/>
                <a:gd name="T22" fmla="*/ 0 h 28"/>
                <a:gd name="T23" fmla="*/ 22 w 22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" h="28">
                  <a:moveTo>
                    <a:pt x="15" y="0"/>
                  </a:moveTo>
                  <a:lnTo>
                    <a:pt x="0" y="9"/>
                  </a:lnTo>
                  <a:lnTo>
                    <a:pt x="8" y="28"/>
                  </a:lnTo>
                  <a:lnTo>
                    <a:pt x="22" y="1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7446" name="Freeform 99"/>
            <p:cNvSpPr>
              <a:spLocks/>
            </p:cNvSpPr>
            <p:nvPr/>
          </p:nvSpPr>
          <p:spPr bwMode="auto">
            <a:xfrm flipH="1">
              <a:off x="519" y="3434"/>
              <a:ext cx="29" cy="30"/>
            </a:xfrm>
            <a:custGeom>
              <a:avLst/>
              <a:gdLst>
                <a:gd name="T0" fmla="*/ 2 w 82"/>
                <a:gd name="T1" fmla="*/ 0 h 85"/>
                <a:gd name="T2" fmla="*/ 1 w 82"/>
                <a:gd name="T3" fmla="*/ 0 h 85"/>
                <a:gd name="T4" fmla="*/ 0 w 82"/>
                <a:gd name="T5" fmla="*/ 1 h 85"/>
                <a:gd name="T6" fmla="*/ 0 w 82"/>
                <a:gd name="T7" fmla="*/ 2 h 85"/>
                <a:gd name="T8" fmla="*/ 0 w 82"/>
                <a:gd name="T9" fmla="*/ 4 h 85"/>
                <a:gd name="T10" fmla="*/ 1 w 82"/>
                <a:gd name="T11" fmla="*/ 4 h 85"/>
                <a:gd name="T12" fmla="*/ 2 w 82"/>
                <a:gd name="T13" fmla="*/ 4 h 85"/>
                <a:gd name="T14" fmla="*/ 4 w 82"/>
                <a:gd name="T15" fmla="*/ 2 h 85"/>
                <a:gd name="T16" fmla="*/ 2 w 82"/>
                <a:gd name="T17" fmla="*/ 2 h 85"/>
                <a:gd name="T18" fmla="*/ 1 w 82"/>
                <a:gd name="T19" fmla="*/ 2 h 85"/>
                <a:gd name="T20" fmla="*/ 1 w 82"/>
                <a:gd name="T21" fmla="*/ 2 h 85"/>
                <a:gd name="T22" fmla="*/ 2 w 82"/>
                <a:gd name="T23" fmla="*/ 1 h 85"/>
                <a:gd name="T24" fmla="*/ 2 w 82"/>
                <a:gd name="T25" fmla="*/ 1 h 85"/>
                <a:gd name="T26" fmla="*/ 2 w 82"/>
                <a:gd name="T27" fmla="*/ 0 h 85"/>
                <a:gd name="T28" fmla="*/ 2 w 82"/>
                <a:gd name="T29" fmla="*/ 0 h 85"/>
                <a:gd name="T30" fmla="*/ 2 w 82"/>
                <a:gd name="T31" fmla="*/ 0 h 8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2"/>
                <a:gd name="T49" fmla="*/ 0 h 85"/>
                <a:gd name="T50" fmla="*/ 82 w 82"/>
                <a:gd name="T51" fmla="*/ 85 h 8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2" h="85">
                  <a:moveTo>
                    <a:pt x="53" y="0"/>
                  </a:moveTo>
                  <a:lnTo>
                    <a:pt x="22" y="0"/>
                  </a:lnTo>
                  <a:lnTo>
                    <a:pt x="0" y="29"/>
                  </a:lnTo>
                  <a:lnTo>
                    <a:pt x="0" y="58"/>
                  </a:lnTo>
                  <a:lnTo>
                    <a:pt x="7" y="76"/>
                  </a:lnTo>
                  <a:lnTo>
                    <a:pt x="30" y="85"/>
                  </a:lnTo>
                  <a:lnTo>
                    <a:pt x="53" y="76"/>
                  </a:lnTo>
                  <a:lnTo>
                    <a:pt x="82" y="38"/>
                  </a:lnTo>
                  <a:lnTo>
                    <a:pt x="53" y="38"/>
                  </a:lnTo>
                  <a:lnTo>
                    <a:pt x="30" y="58"/>
                  </a:lnTo>
                  <a:lnTo>
                    <a:pt x="22" y="38"/>
                  </a:lnTo>
                  <a:lnTo>
                    <a:pt x="37" y="19"/>
                  </a:lnTo>
                  <a:lnTo>
                    <a:pt x="59" y="19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7447" name="Freeform 100"/>
            <p:cNvSpPr>
              <a:spLocks/>
            </p:cNvSpPr>
            <p:nvPr/>
          </p:nvSpPr>
          <p:spPr bwMode="auto">
            <a:xfrm flipH="1">
              <a:off x="485" y="3440"/>
              <a:ext cx="24" cy="31"/>
            </a:xfrm>
            <a:custGeom>
              <a:avLst/>
              <a:gdLst>
                <a:gd name="T0" fmla="*/ 2 w 67"/>
                <a:gd name="T1" fmla="*/ 0 h 85"/>
                <a:gd name="T2" fmla="*/ 1 w 67"/>
                <a:gd name="T3" fmla="*/ 0 h 85"/>
                <a:gd name="T4" fmla="*/ 0 w 67"/>
                <a:gd name="T5" fmla="*/ 1 h 85"/>
                <a:gd name="T6" fmla="*/ 0 w 67"/>
                <a:gd name="T7" fmla="*/ 3 h 85"/>
                <a:gd name="T8" fmla="*/ 1 w 67"/>
                <a:gd name="T9" fmla="*/ 4 h 85"/>
                <a:gd name="T10" fmla="*/ 2 w 67"/>
                <a:gd name="T11" fmla="*/ 4 h 85"/>
                <a:gd name="T12" fmla="*/ 3 w 67"/>
                <a:gd name="T13" fmla="*/ 3 h 85"/>
                <a:gd name="T14" fmla="*/ 3 w 67"/>
                <a:gd name="T15" fmla="*/ 2 h 85"/>
                <a:gd name="T16" fmla="*/ 3 w 67"/>
                <a:gd name="T17" fmla="*/ 1 h 85"/>
                <a:gd name="T18" fmla="*/ 1 w 67"/>
                <a:gd name="T19" fmla="*/ 2 h 85"/>
                <a:gd name="T20" fmla="*/ 1 w 67"/>
                <a:gd name="T21" fmla="*/ 1 h 85"/>
                <a:gd name="T22" fmla="*/ 2 w 67"/>
                <a:gd name="T23" fmla="*/ 0 h 85"/>
                <a:gd name="T24" fmla="*/ 2 w 67"/>
                <a:gd name="T25" fmla="*/ 0 h 85"/>
                <a:gd name="T26" fmla="*/ 2 w 67"/>
                <a:gd name="T27" fmla="*/ 0 h 85"/>
                <a:gd name="T28" fmla="*/ 2 w 67"/>
                <a:gd name="T29" fmla="*/ 0 h 8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7"/>
                <a:gd name="T46" fmla="*/ 0 h 85"/>
                <a:gd name="T47" fmla="*/ 67 w 67"/>
                <a:gd name="T48" fmla="*/ 85 h 8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7" h="85">
                  <a:moveTo>
                    <a:pt x="45" y="0"/>
                  </a:moveTo>
                  <a:lnTo>
                    <a:pt x="22" y="0"/>
                  </a:lnTo>
                  <a:lnTo>
                    <a:pt x="7" y="19"/>
                  </a:lnTo>
                  <a:lnTo>
                    <a:pt x="0" y="57"/>
                  </a:lnTo>
                  <a:lnTo>
                    <a:pt x="22" y="85"/>
                  </a:lnTo>
                  <a:lnTo>
                    <a:pt x="45" y="76"/>
                  </a:lnTo>
                  <a:lnTo>
                    <a:pt x="60" y="66"/>
                  </a:lnTo>
                  <a:lnTo>
                    <a:pt x="67" y="46"/>
                  </a:lnTo>
                  <a:lnTo>
                    <a:pt x="52" y="29"/>
                  </a:lnTo>
                  <a:lnTo>
                    <a:pt x="22" y="46"/>
                  </a:lnTo>
                  <a:lnTo>
                    <a:pt x="22" y="29"/>
                  </a:lnTo>
                  <a:lnTo>
                    <a:pt x="38" y="1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7448" name="Freeform 101"/>
            <p:cNvSpPr>
              <a:spLocks/>
            </p:cNvSpPr>
            <p:nvPr/>
          </p:nvSpPr>
          <p:spPr bwMode="auto">
            <a:xfrm flipH="1">
              <a:off x="509" y="3429"/>
              <a:ext cx="42" cy="49"/>
            </a:xfrm>
            <a:custGeom>
              <a:avLst/>
              <a:gdLst>
                <a:gd name="T0" fmla="*/ 5 w 117"/>
                <a:gd name="T1" fmla="*/ 0 h 133"/>
                <a:gd name="T2" fmla="*/ 4 w 117"/>
                <a:gd name="T3" fmla="*/ 3 h 133"/>
                <a:gd name="T4" fmla="*/ 2 w 117"/>
                <a:gd name="T5" fmla="*/ 6 h 133"/>
                <a:gd name="T6" fmla="*/ 0 w 117"/>
                <a:gd name="T7" fmla="*/ 7 h 133"/>
                <a:gd name="T8" fmla="*/ 3 w 117"/>
                <a:gd name="T9" fmla="*/ 4 h 133"/>
                <a:gd name="T10" fmla="*/ 4 w 117"/>
                <a:gd name="T11" fmla="*/ 2 h 133"/>
                <a:gd name="T12" fmla="*/ 5 w 117"/>
                <a:gd name="T13" fmla="*/ 0 h 133"/>
                <a:gd name="T14" fmla="*/ 5 w 117"/>
                <a:gd name="T15" fmla="*/ 0 h 133"/>
                <a:gd name="T16" fmla="*/ 5 w 117"/>
                <a:gd name="T17" fmla="*/ 0 h 13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7"/>
                <a:gd name="T28" fmla="*/ 0 h 133"/>
                <a:gd name="T29" fmla="*/ 117 w 117"/>
                <a:gd name="T30" fmla="*/ 133 h 13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7" h="133">
                  <a:moveTo>
                    <a:pt x="117" y="0"/>
                  </a:moveTo>
                  <a:lnTo>
                    <a:pt x="81" y="68"/>
                  </a:lnTo>
                  <a:lnTo>
                    <a:pt x="43" y="114"/>
                  </a:lnTo>
                  <a:lnTo>
                    <a:pt x="0" y="133"/>
                  </a:lnTo>
                  <a:lnTo>
                    <a:pt x="59" y="86"/>
                  </a:lnTo>
                  <a:lnTo>
                    <a:pt x="81" y="39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7449" name="Freeform 102"/>
            <p:cNvSpPr>
              <a:spLocks/>
            </p:cNvSpPr>
            <p:nvPr/>
          </p:nvSpPr>
          <p:spPr bwMode="auto">
            <a:xfrm flipH="1">
              <a:off x="509" y="3501"/>
              <a:ext cx="81" cy="39"/>
            </a:xfrm>
            <a:custGeom>
              <a:avLst/>
              <a:gdLst>
                <a:gd name="T0" fmla="*/ 1 w 229"/>
                <a:gd name="T1" fmla="*/ 0 h 105"/>
                <a:gd name="T2" fmla="*/ 2 w 229"/>
                <a:gd name="T3" fmla="*/ 0 h 105"/>
                <a:gd name="T4" fmla="*/ 3 w 229"/>
                <a:gd name="T5" fmla="*/ 1 h 105"/>
                <a:gd name="T6" fmla="*/ 4 w 229"/>
                <a:gd name="T7" fmla="*/ 0 h 105"/>
                <a:gd name="T8" fmla="*/ 4 w 229"/>
                <a:gd name="T9" fmla="*/ 1 h 105"/>
                <a:gd name="T10" fmla="*/ 5 w 229"/>
                <a:gd name="T11" fmla="*/ 1 h 105"/>
                <a:gd name="T12" fmla="*/ 6 w 229"/>
                <a:gd name="T13" fmla="*/ 2 h 105"/>
                <a:gd name="T14" fmla="*/ 6 w 229"/>
                <a:gd name="T15" fmla="*/ 1 h 105"/>
                <a:gd name="T16" fmla="*/ 6 w 229"/>
                <a:gd name="T17" fmla="*/ 2 h 105"/>
                <a:gd name="T18" fmla="*/ 8 w 229"/>
                <a:gd name="T19" fmla="*/ 1 h 105"/>
                <a:gd name="T20" fmla="*/ 8 w 229"/>
                <a:gd name="T21" fmla="*/ 3 h 105"/>
                <a:gd name="T22" fmla="*/ 8 w 229"/>
                <a:gd name="T23" fmla="*/ 2 h 105"/>
                <a:gd name="T24" fmla="*/ 9 w 229"/>
                <a:gd name="T25" fmla="*/ 3 h 105"/>
                <a:gd name="T26" fmla="*/ 10 w 229"/>
                <a:gd name="T27" fmla="*/ 3 h 105"/>
                <a:gd name="T28" fmla="*/ 9 w 229"/>
                <a:gd name="T29" fmla="*/ 3 h 105"/>
                <a:gd name="T30" fmla="*/ 7 w 229"/>
                <a:gd name="T31" fmla="*/ 4 h 105"/>
                <a:gd name="T32" fmla="*/ 6 w 229"/>
                <a:gd name="T33" fmla="*/ 5 h 105"/>
                <a:gd name="T34" fmla="*/ 5 w 229"/>
                <a:gd name="T35" fmla="*/ 5 h 105"/>
                <a:gd name="T36" fmla="*/ 4 w 229"/>
                <a:gd name="T37" fmla="*/ 4 h 105"/>
                <a:gd name="T38" fmla="*/ 3 w 229"/>
                <a:gd name="T39" fmla="*/ 3 h 105"/>
                <a:gd name="T40" fmla="*/ 2 w 229"/>
                <a:gd name="T41" fmla="*/ 2 h 105"/>
                <a:gd name="T42" fmla="*/ 1 w 229"/>
                <a:gd name="T43" fmla="*/ 1 h 105"/>
                <a:gd name="T44" fmla="*/ 0 w 229"/>
                <a:gd name="T45" fmla="*/ 0 h 105"/>
                <a:gd name="T46" fmla="*/ 1 w 229"/>
                <a:gd name="T47" fmla="*/ 0 h 105"/>
                <a:gd name="T48" fmla="*/ 1 w 229"/>
                <a:gd name="T49" fmla="*/ 0 h 105"/>
                <a:gd name="T50" fmla="*/ 1 w 229"/>
                <a:gd name="T51" fmla="*/ 0 h 10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29"/>
                <a:gd name="T79" fmla="*/ 0 h 105"/>
                <a:gd name="T80" fmla="*/ 229 w 229"/>
                <a:gd name="T81" fmla="*/ 105 h 10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29" h="105">
                  <a:moveTo>
                    <a:pt x="29" y="9"/>
                  </a:moveTo>
                  <a:lnTo>
                    <a:pt x="59" y="0"/>
                  </a:lnTo>
                  <a:lnTo>
                    <a:pt x="66" y="20"/>
                  </a:lnTo>
                  <a:lnTo>
                    <a:pt x="88" y="9"/>
                  </a:lnTo>
                  <a:lnTo>
                    <a:pt x="96" y="29"/>
                  </a:lnTo>
                  <a:lnTo>
                    <a:pt x="118" y="20"/>
                  </a:lnTo>
                  <a:lnTo>
                    <a:pt x="125" y="39"/>
                  </a:lnTo>
                  <a:lnTo>
                    <a:pt x="148" y="29"/>
                  </a:lnTo>
                  <a:lnTo>
                    <a:pt x="148" y="39"/>
                  </a:lnTo>
                  <a:lnTo>
                    <a:pt x="177" y="29"/>
                  </a:lnTo>
                  <a:lnTo>
                    <a:pt x="177" y="48"/>
                  </a:lnTo>
                  <a:lnTo>
                    <a:pt x="193" y="39"/>
                  </a:lnTo>
                  <a:lnTo>
                    <a:pt x="200" y="48"/>
                  </a:lnTo>
                  <a:lnTo>
                    <a:pt x="229" y="58"/>
                  </a:lnTo>
                  <a:lnTo>
                    <a:pt x="208" y="67"/>
                  </a:lnTo>
                  <a:lnTo>
                    <a:pt x="171" y="77"/>
                  </a:lnTo>
                  <a:lnTo>
                    <a:pt x="140" y="105"/>
                  </a:lnTo>
                  <a:lnTo>
                    <a:pt x="118" y="105"/>
                  </a:lnTo>
                  <a:lnTo>
                    <a:pt x="96" y="87"/>
                  </a:lnTo>
                  <a:lnTo>
                    <a:pt x="74" y="67"/>
                  </a:lnTo>
                  <a:lnTo>
                    <a:pt x="59" y="39"/>
                  </a:lnTo>
                  <a:lnTo>
                    <a:pt x="15" y="20"/>
                  </a:lnTo>
                  <a:lnTo>
                    <a:pt x="0" y="9"/>
                  </a:lnTo>
                  <a:lnTo>
                    <a:pt x="29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7450" name="Freeform 103"/>
            <p:cNvSpPr>
              <a:spLocks/>
            </p:cNvSpPr>
            <p:nvPr/>
          </p:nvSpPr>
          <p:spPr bwMode="auto">
            <a:xfrm flipH="1">
              <a:off x="433" y="3512"/>
              <a:ext cx="213" cy="103"/>
            </a:xfrm>
            <a:custGeom>
              <a:avLst/>
              <a:gdLst>
                <a:gd name="T0" fmla="*/ 4 w 600"/>
                <a:gd name="T1" fmla="*/ 2 h 286"/>
                <a:gd name="T2" fmla="*/ 4 w 600"/>
                <a:gd name="T3" fmla="*/ 4 h 286"/>
                <a:gd name="T4" fmla="*/ 6 w 600"/>
                <a:gd name="T5" fmla="*/ 8 h 286"/>
                <a:gd name="T6" fmla="*/ 8 w 600"/>
                <a:gd name="T7" fmla="*/ 11 h 286"/>
                <a:gd name="T8" fmla="*/ 9 w 600"/>
                <a:gd name="T9" fmla="*/ 13 h 286"/>
                <a:gd name="T10" fmla="*/ 16 w 600"/>
                <a:gd name="T11" fmla="*/ 13 h 286"/>
                <a:gd name="T12" fmla="*/ 21 w 600"/>
                <a:gd name="T13" fmla="*/ 10 h 286"/>
                <a:gd name="T14" fmla="*/ 24 w 600"/>
                <a:gd name="T15" fmla="*/ 7 h 286"/>
                <a:gd name="T16" fmla="*/ 27 w 600"/>
                <a:gd name="T17" fmla="*/ 6 h 286"/>
                <a:gd name="T18" fmla="*/ 26 w 600"/>
                <a:gd name="T19" fmla="*/ 5 h 286"/>
                <a:gd name="T20" fmla="*/ 24 w 600"/>
                <a:gd name="T21" fmla="*/ 4 h 286"/>
                <a:gd name="T22" fmla="*/ 23 w 600"/>
                <a:gd name="T23" fmla="*/ 4 h 286"/>
                <a:gd name="T24" fmla="*/ 22 w 600"/>
                <a:gd name="T25" fmla="*/ 3 h 286"/>
                <a:gd name="T26" fmla="*/ 21 w 600"/>
                <a:gd name="T27" fmla="*/ 2 h 286"/>
                <a:gd name="T28" fmla="*/ 20 w 600"/>
                <a:gd name="T29" fmla="*/ 2 h 286"/>
                <a:gd name="T30" fmla="*/ 18 w 600"/>
                <a:gd name="T31" fmla="*/ 2 h 286"/>
                <a:gd name="T32" fmla="*/ 19 w 600"/>
                <a:gd name="T33" fmla="*/ 4 h 286"/>
                <a:gd name="T34" fmla="*/ 22 w 600"/>
                <a:gd name="T35" fmla="*/ 5 h 286"/>
                <a:gd name="T36" fmla="*/ 21 w 600"/>
                <a:gd name="T37" fmla="*/ 6 h 286"/>
                <a:gd name="T38" fmla="*/ 12 w 600"/>
                <a:gd name="T39" fmla="*/ 7 h 286"/>
                <a:gd name="T40" fmla="*/ 15 w 600"/>
                <a:gd name="T41" fmla="*/ 7 h 286"/>
                <a:gd name="T42" fmla="*/ 21 w 600"/>
                <a:gd name="T43" fmla="*/ 7 h 286"/>
                <a:gd name="T44" fmla="*/ 21 w 600"/>
                <a:gd name="T45" fmla="*/ 8 h 286"/>
                <a:gd name="T46" fmla="*/ 17 w 600"/>
                <a:gd name="T47" fmla="*/ 11 h 286"/>
                <a:gd name="T48" fmla="*/ 13 w 600"/>
                <a:gd name="T49" fmla="*/ 11 h 286"/>
                <a:gd name="T50" fmla="*/ 9 w 600"/>
                <a:gd name="T51" fmla="*/ 10 h 286"/>
                <a:gd name="T52" fmla="*/ 7 w 600"/>
                <a:gd name="T53" fmla="*/ 8 h 286"/>
                <a:gd name="T54" fmla="*/ 6 w 600"/>
                <a:gd name="T55" fmla="*/ 5 h 286"/>
                <a:gd name="T56" fmla="*/ 7 w 600"/>
                <a:gd name="T57" fmla="*/ 4 h 286"/>
                <a:gd name="T58" fmla="*/ 4 w 600"/>
                <a:gd name="T59" fmla="*/ 2 h 286"/>
                <a:gd name="T60" fmla="*/ 6 w 600"/>
                <a:gd name="T61" fmla="*/ 0 h 286"/>
                <a:gd name="T62" fmla="*/ 5 w 600"/>
                <a:gd name="T63" fmla="*/ 0 h 286"/>
                <a:gd name="T64" fmla="*/ 4 w 600"/>
                <a:gd name="T65" fmla="*/ 0 h 286"/>
                <a:gd name="T66" fmla="*/ 2 w 600"/>
                <a:gd name="T67" fmla="*/ 0 h 286"/>
                <a:gd name="T68" fmla="*/ 1 w 600"/>
                <a:gd name="T69" fmla="*/ 0 h 286"/>
                <a:gd name="T70" fmla="*/ 0 w 600"/>
                <a:gd name="T71" fmla="*/ 0 h 286"/>
                <a:gd name="T72" fmla="*/ 1 w 600"/>
                <a:gd name="T73" fmla="*/ 3 h 286"/>
                <a:gd name="T74" fmla="*/ 1 w 600"/>
                <a:gd name="T75" fmla="*/ 3 h 28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00"/>
                <a:gd name="T115" fmla="*/ 0 h 286"/>
                <a:gd name="T116" fmla="*/ 600 w 600"/>
                <a:gd name="T117" fmla="*/ 286 h 28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00" h="286">
                  <a:moveTo>
                    <a:pt x="29" y="58"/>
                  </a:moveTo>
                  <a:lnTo>
                    <a:pt x="75" y="48"/>
                  </a:lnTo>
                  <a:lnTo>
                    <a:pt x="82" y="67"/>
                  </a:lnTo>
                  <a:lnTo>
                    <a:pt x="96" y="86"/>
                  </a:lnTo>
                  <a:lnTo>
                    <a:pt x="96" y="95"/>
                  </a:lnTo>
                  <a:lnTo>
                    <a:pt x="126" y="163"/>
                  </a:lnTo>
                  <a:lnTo>
                    <a:pt x="141" y="201"/>
                  </a:lnTo>
                  <a:lnTo>
                    <a:pt x="171" y="229"/>
                  </a:lnTo>
                  <a:lnTo>
                    <a:pt x="171" y="249"/>
                  </a:lnTo>
                  <a:lnTo>
                    <a:pt x="200" y="278"/>
                  </a:lnTo>
                  <a:lnTo>
                    <a:pt x="274" y="286"/>
                  </a:lnTo>
                  <a:lnTo>
                    <a:pt x="356" y="278"/>
                  </a:lnTo>
                  <a:lnTo>
                    <a:pt x="414" y="249"/>
                  </a:lnTo>
                  <a:lnTo>
                    <a:pt x="460" y="220"/>
                  </a:lnTo>
                  <a:lnTo>
                    <a:pt x="482" y="191"/>
                  </a:lnTo>
                  <a:lnTo>
                    <a:pt x="541" y="153"/>
                  </a:lnTo>
                  <a:lnTo>
                    <a:pt x="584" y="153"/>
                  </a:lnTo>
                  <a:lnTo>
                    <a:pt x="600" y="124"/>
                  </a:lnTo>
                  <a:lnTo>
                    <a:pt x="563" y="134"/>
                  </a:lnTo>
                  <a:lnTo>
                    <a:pt x="570" y="105"/>
                  </a:lnTo>
                  <a:lnTo>
                    <a:pt x="541" y="124"/>
                  </a:lnTo>
                  <a:lnTo>
                    <a:pt x="548" y="95"/>
                  </a:lnTo>
                  <a:lnTo>
                    <a:pt x="503" y="105"/>
                  </a:lnTo>
                  <a:lnTo>
                    <a:pt x="519" y="76"/>
                  </a:lnTo>
                  <a:lnTo>
                    <a:pt x="482" y="86"/>
                  </a:lnTo>
                  <a:lnTo>
                    <a:pt x="488" y="58"/>
                  </a:lnTo>
                  <a:lnTo>
                    <a:pt x="467" y="76"/>
                  </a:lnTo>
                  <a:lnTo>
                    <a:pt x="467" y="48"/>
                  </a:lnTo>
                  <a:lnTo>
                    <a:pt x="445" y="58"/>
                  </a:lnTo>
                  <a:lnTo>
                    <a:pt x="437" y="38"/>
                  </a:lnTo>
                  <a:lnTo>
                    <a:pt x="430" y="38"/>
                  </a:lnTo>
                  <a:lnTo>
                    <a:pt x="407" y="38"/>
                  </a:lnTo>
                  <a:lnTo>
                    <a:pt x="385" y="38"/>
                  </a:lnTo>
                  <a:lnTo>
                    <a:pt x="423" y="76"/>
                  </a:lnTo>
                  <a:lnTo>
                    <a:pt x="452" y="105"/>
                  </a:lnTo>
                  <a:lnTo>
                    <a:pt x="488" y="115"/>
                  </a:lnTo>
                  <a:lnTo>
                    <a:pt x="503" y="124"/>
                  </a:lnTo>
                  <a:lnTo>
                    <a:pt x="460" y="134"/>
                  </a:lnTo>
                  <a:lnTo>
                    <a:pt x="371" y="144"/>
                  </a:lnTo>
                  <a:lnTo>
                    <a:pt x="259" y="144"/>
                  </a:lnTo>
                  <a:lnTo>
                    <a:pt x="237" y="134"/>
                  </a:lnTo>
                  <a:lnTo>
                    <a:pt x="341" y="153"/>
                  </a:lnTo>
                  <a:lnTo>
                    <a:pt x="423" y="153"/>
                  </a:lnTo>
                  <a:lnTo>
                    <a:pt x="460" y="153"/>
                  </a:lnTo>
                  <a:lnTo>
                    <a:pt x="445" y="172"/>
                  </a:lnTo>
                  <a:lnTo>
                    <a:pt x="460" y="181"/>
                  </a:lnTo>
                  <a:lnTo>
                    <a:pt x="407" y="220"/>
                  </a:lnTo>
                  <a:lnTo>
                    <a:pt x="377" y="229"/>
                  </a:lnTo>
                  <a:lnTo>
                    <a:pt x="371" y="229"/>
                  </a:lnTo>
                  <a:lnTo>
                    <a:pt x="296" y="239"/>
                  </a:lnTo>
                  <a:lnTo>
                    <a:pt x="237" y="239"/>
                  </a:lnTo>
                  <a:lnTo>
                    <a:pt x="200" y="220"/>
                  </a:lnTo>
                  <a:lnTo>
                    <a:pt x="171" y="201"/>
                  </a:lnTo>
                  <a:lnTo>
                    <a:pt x="148" y="163"/>
                  </a:lnTo>
                  <a:lnTo>
                    <a:pt x="141" y="124"/>
                  </a:lnTo>
                  <a:lnTo>
                    <a:pt x="141" y="105"/>
                  </a:lnTo>
                  <a:lnTo>
                    <a:pt x="222" y="115"/>
                  </a:lnTo>
                  <a:lnTo>
                    <a:pt x="148" y="86"/>
                  </a:lnTo>
                  <a:lnTo>
                    <a:pt x="103" y="67"/>
                  </a:lnTo>
                  <a:lnTo>
                    <a:pt x="88" y="38"/>
                  </a:lnTo>
                  <a:lnTo>
                    <a:pt x="156" y="19"/>
                  </a:lnTo>
                  <a:lnTo>
                    <a:pt x="134" y="10"/>
                  </a:lnTo>
                  <a:lnTo>
                    <a:pt x="126" y="10"/>
                  </a:lnTo>
                  <a:lnTo>
                    <a:pt x="103" y="0"/>
                  </a:lnTo>
                  <a:lnTo>
                    <a:pt x="88" y="19"/>
                  </a:lnTo>
                  <a:lnTo>
                    <a:pt x="75" y="0"/>
                  </a:lnTo>
                  <a:lnTo>
                    <a:pt x="67" y="19"/>
                  </a:lnTo>
                  <a:lnTo>
                    <a:pt x="44" y="0"/>
                  </a:lnTo>
                  <a:lnTo>
                    <a:pt x="38" y="19"/>
                  </a:lnTo>
                  <a:lnTo>
                    <a:pt x="22" y="0"/>
                  </a:lnTo>
                  <a:lnTo>
                    <a:pt x="22" y="29"/>
                  </a:lnTo>
                  <a:lnTo>
                    <a:pt x="0" y="10"/>
                  </a:lnTo>
                  <a:lnTo>
                    <a:pt x="0" y="48"/>
                  </a:lnTo>
                  <a:lnTo>
                    <a:pt x="29" y="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7451" name="Freeform 104"/>
            <p:cNvSpPr>
              <a:spLocks/>
            </p:cNvSpPr>
            <p:nvPr/>
          </p:nvSpPr>
          <p:spPr bwMode="auto">
            <a:xfrm flipH="1">
              <a:off x="514" y="3615"/>
              <a:ext cx="79" cy="31"/>
            </a:xfrm>
            <a:custGeom>
              <a:avLst/>
              <a:gdLst>
                <a:gd name="T0" fmla="*/ 1 w 223"/>
                <a:gd name="T1" fmla="*/ 3 h 86"/>
                <a:gd name="T2" fmla="*/ 3 w 223"/>
                <a:gd name="T3" fmla="*/ 4 h 86"/>
                <a:gd name="T4" fmla="*/ 6 w 223"/>
                <a:gd name="T5" fmla="*/ 4 h 86"/>
                <a:gd name="T6" fmla="*/ 8 w 223"/>
                <a:gd name="T7" fmla="*/ 3 h 86"/>
                <a:gd name="T8" fmla="*/ 10 w 223"/>
                <a:gd name="T9" fmla="*/ 2 h 86"/>
                <a:gd name="T10" fmla="*/ 9 w 223"/>
                <a:gd name="T11" fmla="*/ 1 h 86"/>
                <a:gd name="T12" fmla="*/ 9 w 223"/>
                <a:gd name="T13" fmla="*/ 2 h 86"/>
                <a:gd name="T14" fmla="*/ 8 w 223"/>
                <a:gd name="T15" fmla="*/ 2 h 86"/>
                <a:gd name="T16" fmla="*/ 7 w 223"/>
                <a:gd name="T17" fmla="*/ 2 h 86"/>
                <a:gd name="T18" fmla="*/ 6 w 223"/>
                <a:gd name="T19" fmla="*/ 2 h 86"/>
                <a:gd name="T20" fmla="*/ 6 w 223"/>
                <a:gd name="T21" fmla="*/ 3 h 86"/>
                <a:gd name="T22" fmla="*/ 5 w 223"/>
                <a:gd name="T23" fmla="*/ 2 h 86"/>
                <a:gd name="T24" fmla="*/ 5 w 223"/>
                <a:gd name="T25" fmla="*/ 2 h 86"/>
                <a:gd name="T26" fmla="*/ 4 w 223"/>
                <a:gd name="T27" fmla="*/ 1 h 86"/>
                <a:gd name="T28" fmla="*/ 3 w 223"/>
                <a:gd name="T29" fmla="*/ 2 h 86"/>
                <a:gd name="T30" fmla="*/ 2 w 223"/>
                <a:gd name="T31" fmla="*/ 1 h 86"/>
                <a:gd name="T32" fmla="*/ 2 w 223"/>
                <a:gd name="T33" fmla="*/ 2 h 86"/>
                <a:gd name="T34" fmla="*/ 2 w 223"/>
                <a:gd name="T35" fmla="*/ 1 h 86"/>
                <a:gd name="T36" fmla="*/ 1 w 223"/>
                <a:gd name="T37" fmla="*/ 1 h 86"/>
                <a:gd name="T38" fmla="*/ 0 w 223"/>
                <a:gd name="T39" fmla="*/ 0 h 86"/>
                <a:gd name="T40" fmla="*/ 1 w 223"/>
                <a:gd name="T41" fmla="*/ 3 h 86"/>
                <a:gd name="T42" fmla="*/ 1 w 223"/>
                <a:gd name="T43" fmla="*/ 3 h 86"/>
                <a:gd name="T44" fmla="*/ 1 w 223"/>
                <a:gd name="T45" fmla="*/ 3 h 8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23"/>
                <a:gd name="T70" fmla="*/ 0 h 86"/>
                <a:gd name="T71" fmla="*/ 223 w 223"/>
                <a:gd name="T72" fmla="*/ 86 h 8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23" h="86">
                  <a:moveTo>
                    <a:pt x="23" y="58"/>
                  </a:moveTo>
                  <a:lnTo>
                    <a:pt x="74" y="86"/>
                  </a:lnTo>
                  <a:lnTo>
                    <a:pt x="133" y="77"/>
                  </a:lnTo>
                  <a:lnTo>
                    <a:pt x="185" y="58"/>
                  </a:lnTo>
                  <a:lnTo>
                    <a:pt x="223" y="39"/>
                  </a:lnTo>
                  <a:lnTo>
                    <a:pt x="208" y="28"/>
                  </a:lnTo>
                  <a:lnTo>
                    <a:pt x="193" y="48"/>
                  </a:lnTo>
                  <a:lnTo>
                    <a:pt x="179" y="39"/>
                  </a:lnTo>
                  <a:lnTo>
                    <a:pt x="163" y="48"/>
                  </a:lnTo>
                  <a:lnTo>
                    <a:pt x="141" y="39"/>
                  </a:lnTo>
                  <a:lnTo>
                    <a:pt x="126" y="58"/>
                  </a:lnTo>
                  <a:lnTo>
                    <a:pt x="120" y="39"/>
                  </a:lnTo>
                  <a:lnTo>
                    <a:pt x="104" y="48"/>
                  </a:lnTo>
                  <a:lnTo>
                    <a:pt x="89" y="28"/>
                  </a:lnTo>
                  <a:lnTo>
                    <a:pt x="74" y="48"/>
                  </a:lnTo>
                  <a:lnTo>
                    <a:pt x="60" y="28"/>
                  </a:lnTo>
                  <a:lnTo>
                    <a:pt x="52" y="39"/>
                  </a:lnTo>
                  <a:lnTo>
                    <a:pt x="37" y="19"/>
                  </a:lnTo>
                  <a:lnTo>
                    <a:pt x="23" y="19"/>
                  </a:lnTo>
                  <a:lnTo>
                    <a:pt x="0" y="0"/>
                  </a:lnTo>
                  <a:lnTo>
                    <a:pt x="23" y="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7452" name="Freeform 105"/>
            <p:cNvSpPr>
              <a:spLocks/>
            </p:cNvSpPr>
            <p:nvPr/>
          </p:nvSpPr>
          <p:spPr bwMode="auto">
            <a:xfrm flipH="1">
              <a:off x="622" y="3378"/>
              <a:ext cx="161" cy="351"/>
            </a:xfrm>
            <a:custGeom>
              <a:avLst/>
              <a:gdLst>
                <a:gd name="T0" fmla="*/ 13 w 452"/>
                <a:gd name="T1" fmla="*/ 11 h 974"/>
                <a:gd name="T2" fmla="*/ 12 w 452"/>
                <a:gd name="T3" fmla="*/ 7 h 974"/>
                <a:gd name="T4" fmla="*/ 9 w 452"/>
                <a:gd name="T5" fmla="*/ 6 h 974"/>
                <a:gd name="T6" fmla="*/ 7 w 452"/>
                <a:gd name="T7" fmla="*/ 8 h 974"/>
                <a:gd name="T8" fmla="*/ 2 w 452"/>
                <a:gd name="T9" fmla="*/ 4 h 974"/>
                <a:gd name="T10" fmla="*/ 1 w 452"/>
                <a:gd name="T11" fmla="*/ 0 h 974"/>
                <a:gd name="T12" fmla="*/ 1 w 452"/>
                <a:gd name="T13" fmla="*/ 4 h 974"/>
                <a:gd name="T14" fmla="*/ 5 w 452"/>
                <a:gd name="T15" fmla="*/ 8 h 974"/>
                <a:gd name="T16" fmla="*/ 7 w 452"/>
                <a:gd name="T17" fmla="*/ 14 h 974"/>
                <a:gd name="T18" fmla="*/ 6 w 452"/>
                <a:gd name="T19" fmla="*/ 25 h 974"/>
                <a:gd name="T20" fmla="*/ 9 w 452"/>
                <a:gd name="T21" fmla="*/ 30 h 974"/>
                <a:gd name="T22" fmla="*/ 8 w 452"/>
                <a:gd name="T23" fmla="*/ 33 h 974"/>
                <a:gd name="T24" fmla="*/ 5 w 452"/>
                <a:gd name="T25" fmla="*/ 28 h 974"/>
                <a:gd name="T26" fmla="*/ 5 w 452"/>
                <a:gd name="T27" fmla="*/ 32 h 974"/>
                <a:gd name="T28" fmla="*/ 9 w 452"/>
                <a:gd name="T29" fmla="*/ 36 h 974"/>
                <a:gd name="T30" fmla="*/ 16 w 452"/>
                <a:gd name="T31" fmla="*/ 40 h 974"/>
                <a:gd name="T32" fmla="*/ 19 w 452"/>
                <a:gd name="T33" fmla="*/ 44 h 974"/>
                <a:gd name="T34" fmla="*/ 20 w 452"/>
                <a:gd name="T35" fmla="*/ 45 h 974"/>
                <a:gd name="T36" fmla="*/ 17 w 452"/>
                <a:gd name="T37" fmla="*/ 39 h 974"/>
                <a:gd name="T38" fmla="*/ 12 w 452"/>
                <a:gd name="T39" fmla="*/ 36 h 974"/>
                <a:gd name="T40" fmla="*/ 14 w 452"/>
                <a:gd name="T41" fmla="*/ 35 h 974"/>
                <a:gd name="T42" fmla="*/ 19 w 452"/>
                <a:gd name="T43" fmla="*/ 30 h 974"/>
                <a:gd name="T44" fmla="*/ 16 w 452"/>
                <a:gd name="T45" fmla="*/ 32 h 974"/>
                <a:gd name="T46" fmla="*/ 12 w 452"/>
                <a:gd name="T47" fmla="*/ 34 h 974"/>
                <a:gd name="T48" fmla="*/ 10 w 452"/>
                <a:gd name="T49" fmla="*/ 29 h 974"/>
                <a:gd name="T50" fmla="*/ 8 w 452"/>
                <a:gd name="T51" fmla="*/ 24 h 974"/>
                <a:gd name="T52" fmla="*/ 7 w 452"/>
                <a:gd name="T53" fmla="*/ 17 h 974"/>
                <a:gd name="T54" fmla="*/ 9 w 452"/>
                <a:gd name="T55" fmla="*/ 15 h 974"/>
                <a:gd name="T56" fmla="*/ 10 w 452"/>
                <a:gd name="T57" fmla="*/ 16 h 974"/>
                <a:gd name="T58" fmla="*/ 12 w 452"/>
                <a:gd name="T59" fmla="*/ 15 h 974"/>
                <a:gd name="T60" fmla="*/ 13 w 452"/>
                <a:gd name="T61" fmla="*/ 15 h 974"/>
                <a:gd name="T62" fmla="*/ 14 w 452"/>
                <a:gd name="T63" fmla="*/ 17 h 974"/>
                <a:gd name="T64" fmla="*/ 15 w 452"/>
                <a:gd name="T65" fmla="*/ 16 h 97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52"/>
                <a:gd name="T100" fmla="*/ 0 h 974"/>
                <a:gd name="T101" fmla="*/ 452 w 452"/>
                <a:gd name="T102" fmla="*/ 974 h 97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52" h="974">
                  <a:moveTo>
                    <a:pt x="333" y="344"/>
                  </a:moveTo>
                  <a:lnTo>
                    <a:pt x="296" y="230"/>
                  </a:lnTo>
                  <a:lnTo>
                    <a:pt x="281" y="154"/>
                  </a:lnTo>
                  <a:lnTo>
                    <a:pt x="268" y="154"/>
                  </a:lnTo>
                  <a:lnTo>
                    <a:pt x="252" y="173"/>
                  </a:lnTo>
                  <a:lnTo>
                    <a:pt x="208" y="134"/>
                  </a:lnTo>
                  <a:lnTo>
                    <a:pt x="184" y="154"/>
                  </a:lnTo>
                  <a:lnTo>
                    <a:pt x="156" y="164"/>
                  </a:lnTo>
                  <a:lnTo>
                    <a:pt x="96" y="144"/>
                  </a:lnTo>
                  <a:lnTo>
                    <a:pt x="45" y="77"/>
                  </a:lnTo>
                  <a:lnTo>
                    <a:pt x="22" y="20"/>
                  </a:lnTo>
                  <a:lnTo>
                    <a:pt x="14" y="0"/>
                  </a:lnTo>
                  <a:lnTo>
                    <a:pt x="0" y="11"/>
                  </a:lnTo>
                  <a:lnTo>
                    <a:pt x="22" y="88"/>
                  </a:lnTo>
                  <a:lnTo>
                    <a:pt x="52" y="144"/>
                  </a:lnTo>
                  <a:lnTo>
                    <a:pt x="103" y="173"/>
                  </a:lnTo>
                  <a:lnTo>
                    <a:pt x="141" y="173"/>
                  </a:lnTo>
                  <a:lnTo>
                    <a:pt x="156" y="307"/>
                  </a:lnTo>
                  <a:lnTo>
                    <a:pt x="133" y="440"/>
                  </a:lnTo>
                  <a:lnTo>
                    <a:pt x="141" y="536"/>
                  </a:lnTo>
                  <a:lnTo>
                    <a:pt x="171" y="602"/>
                  </a:lnTo>
                  <a:lnTo>
                    <a:pt x="208" y="641"/>
                  </a:lnTo>
                  <a:lnTo>
                    <a:pt x="237" y="668"/>
                  </a:lnTo>
                  <a:lnTo>
                    <a:pt x="171" y="698"/>
                  </a:lnTo>
                  <a:lnTo>
                    <a:pt x="133" y="659"/>
                  </a:lnTo>
                  <a:lnTo>
                    <a:pt x="112" y="593"/>
                  </a:lnTo>
                  <a:lnTo>
                    <a:pt x="96" y="612"/>
                  </a:lnTo>
                  <a:lnTo>
                    <a:pt x="118" y="678"/>
                  </a:lnTo>
                  <a:lnTo>
                    <a:pt x="171" y="736"/>
                  </a:lnTo>
                  <a:lnTo>
                    <a:pt x="208" y="764"/>
                  </a:lnTo>
                  <a:lnTo>
                    <a:pt x="281" y="812"/>
                  </a:lnTo>
                  <a:lnTo>
                    <a:pt x="355" y="851"/>
                  </a:lnTo>
                  <a:lnTo>
                    <a:pt x="399" y="898"/>
                  </a:lnTo>
                  <a:lnTo>
                    <a:pt x="423" y="936"/>
                  </a:lnTo>
                  <a:lnTo>
                    <a:pt x="423" y="974"/>
                  </a:lnTo>
                  <a:lnTo>
                    <a:pt x="452" y="955"/>
                  </a:lnTo>
                  <a:lnTo>
                    <a:pt x="429" y="888"/>
                  </a:lnTo>
                  <a:lnTo>
                    <a:pt x="370" y="831"/>
                  </a:lnTo>
                  <a:lnTo>
                    <a:pt x="311" y="802"/>
                  </a:lnTo>
                  <a:lnTo>
                    <a:pt x="259" y="774"/>
                  </a:lnTo>
                  <a:lnTo>
                    <a:pt x="252" y="764"/>
                  </a:lnTo>
                  <a:lnTo>
                    <a:pt x="311" y="745"/>
                  </a:lnTo>
                  <a:lnTo>
                    <a:pt x="377" y="698"/>
                  </a:lnTo>
                  <a:lnTo>
                    <a:pt x="407" y="641"/>
                  </a:lnTo>
                  <a:lnTo>
                    <a:pt x="399" y="622"/>
                  </a:lnTo>
                  <a:lnTo>
                    <a:pt x="364" y="678"/>
                  </a:lnTo>
                  <a:lnTo>
                    <a:pt x="326" y="698"/>
                  </a:lnTo>
                  <a:lnTo>
                    <a:pt x="273" y="726"/>
                  </a:lnTo>
                  <a:lnTo>
                    <a:pt x="281" y="659"/>
                  </a:lnTo>
                  <a:lnTo>
                    <a:pt x="230" y="622"/>
                  </a:lnTo>
                  <a:lnTo>
                    <a:pt x="192" y="574"/>
                  </a:lnTo>
                  <a:lnTo>
                    <a:pt x="177" y="517"/>
                  </a:lnTo>
                  <a:lnTo>
                    <a:pt x="171" y="449"/>
                  </a:lnTo>
                  <a:lnTo>
                    <a:pt x="163" y="373"/>
                  </a:lnTo>
                  <a:lnTo>
                    <a:pt x="171" y="202"/>
                  </a:lnTo>
                  <a:lnTo>
                    <a:pt x="192" y="334"/>
                  </a:lnTo>
                  <a:lnTo>
                    <a:pt x="192" y="192"/>
                  </a:lnTo>
                  <a:lnTo>
                    <a:pt x="222" y="344"/>
                  </a:lnTo>
                  <a:lnTo>
                    <a:pt x="215" y="192"/>
                  </a:lnTo>
                  <a:lnTo>
                    <a:pt x="259" y="334"/>
                  </a:lnTo>
                  <a:lnTo>
                    <a:pt x="244" y="202"/>
                  </a:lnTo>
                  <a:lnTo>
                    <a:pt x="281" y="334"/>
                  </a:lnTo>
                  <a:lnTo>
                    <a:pt x="268" y="202"/>
                  </a:lnTo>
                  <a:lnTo>
                    <a:pt x="318" y="364"/>
                  </a:lnTo>
                  <a:lnTo>
                    <a:pt x="333" y="3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7453" name="Freeform 106"/>
            <p:cNvSpPr>
              <a:spLocks/>
            </p:cNvSpPr>
            <p:nvPr/>
          </p:nvSpPr>
          <p:spPr bwMode="auto">
            <a:xfrm flipH="1">
              <a:off x="580" y="3305"/>
              <a:ext cx="103" cy="132"/>
            </a:xfrm>
            <a:custGeom>
              <a:avLst/>
              <a:gdLst>
                <a:gd name="T0" fmla="*/ 0 w 289"/>
                <a:gd name="T1" fmla="*/ 17 h 364"/>
                <a:gd name="T2" fmla="*/ 4 w 289"/>
                <a:gd name="T3" fmla="*/ 15 h 364"/>
                <a:gd name="T4" fmla="*/ 6 w 289"/>
                <a:gd name="T5" fmla="*/ 13 h 364"/>
                <a:gd name="T6" fmla="*/ 7 w 289"/>
                <a:gd name="T7" fmla="*/ 9 h 364"/>
                <a:gd name="T8" fmla="*/ 9 w 289"/>
                <a:gd name="T9" fmla="*/ 7 h 364"/>
                <a:gd name="T10" fmla="*/ 10 w 289"/>
                <a:gd name="T11" fmla="*/ 5 h 364"/>
                <a:gd name="T12" fmla="*/ 12 w 289"/>
                <a:gd name="T13" fmla="*/ 4 h 364"/>
                <a:gd name="T14" fmla="*/ 13 w 289"/>
                <a:gd name="T15" fmla="*/ 2 h 364"/>
                <a:gd name="T16" fmla="*/ 13 w 289"/>
                <a:gd name="T17" fmla="*/ 1 h 364"/>
                <a:gd name="T18" fmla="*/ 11 w 289"/>
                <a:gd name="T19" fmla="*/ 0 h 364"/>
                <a:gd name="T20" fmla="*/ 9 w 289"/>
                <a:gd name="T21" fmla="*/ 0 h 364"/>
                <a:gd name="T22" fmla="*/ 7 w 289"/>
                <a:gd name="T23" fmla="*/ 2 h 364"/>
                <a:gd name="T24" fmla="*/ 5 w 289"/>
                <a:gd name="T25" fmla="*/ 3 h 364"/>
                <a:gd name="T26" fmla="*/ 4 w 289"/>
                <a:gd name="T27" fmla="*/ 5 h 364"/>
                <a:gd name="T28" fmla="*/ 3 w 289"/>
                <a:gd name="T29" fmla="*/ 7 h 364"/>
                <a:gd name="T30" fmla="*/ 5 w 289"/>
                <a:gd name="T31" fmla="*/ 7 h 364"/>
                <a:gd name="T32" fmla="*/ 7 w 289"/>
                <a:gd name="T33" fmla="*/ 4 h 364"/>
                <a:gd name="T34" fmla="*/ 9 w 289"/>
                <a:gd name="T35" fmla="*/ 2 h 364"/>
                <a:gd name="T36" fmla="*/ 10 w 289"/>
                <a:gd name="T37" fmla="*/ 1 h 364"/>
                <a:gd name="T38" fmla="*/ 11 w 289"/>
                <a:gd name="T39" fmla="*/ 1 h 364"/>
                <a:gd name="T40" fmla="*/ 12 w 289"/>
                <a:gd name="T41" fmla="*/ 2 h 364"/>
                <a:gd name="T42" fmla="*/ 12 w 289"/>
                <a:gd name="T43" fmla="*/ 3 h 364"/>
                <a:gd name="T44" fmla="*/ 10 w 289"/>
                <a:gd name="T45" fmla="*/ 4 h 364"/>
                <a:gd name="T46" fmla="*/ 9 w 289"/>
                <a:gd name="T47" fmla="*/ 5 h 364"/>
                <a:gd name="T48" fmla="*/ 7 w 289"/>
                <a:gd name="T49" fmla="*/ 8 h 364"/>
                <a:gd name="T50" fmla="*/ 6 w 289"/>
                <a:gd name="T51" fmla="*/ 9 h 364"/>
                <a:gd name="T52" fmla="*/ 5 w 289"/>
                <a:gd name="T53" fmla="*/ 12 h 364"/>
                <a:gd name="T54" fmla="*/ 3 w 289"/>
                <a:gd name="T55" fmla="*/ 14 h 364"/>
                <a:gd name="T56" fmla="*/ 1 w 289"/>
                <a:gd name="T57" fmla="*/ 15 h 364"/>
                <a:gd name="T58" fmla="*/ 0 w 289"/>
                <a:gd name="T59" fmla="*/ 16 h 364"/>
                <a:gd name="T60" fmla="*/ 0 w 289"/>
                <a:gd name="T61" fmla="*/ 17 h 364"/>
                <a:gd name="T62" fmla="*/ 0 w 289"/>
                <a:gd name="T63" fmla="*/ 17 h 364"/>
                <a:gd name="T64" fmla="*/ 0 w 289"/>
                <a:gd name="T65" fmla="*/ 17 h 36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89"/>
                <a:gd name="T100" fmla="*/ 0 h 364"/>
                <a:gd name="T101" fmla="*/ 289 w 289"/>
                <a:gd name="T102" fmla="*/ 364 h 36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89" h="364">
                  <a:moveTo>
                    <a:pt x="7" y="364"/>
                  </a:moveTo>
                  <a:lnTo>
                    <a:pt x="83" y="315"/>
                  </a:lnTo>
                  <a:lnTo>
                    <a:pt x="126" y="269"/>
                  </a:lnTo>
                  <a:lnTo>
                    <a:pt x="156" y="192"/>
                  </a:lnTo>
                  <a:lnTo>
                    <a:pt x="186" y="144"/>
                  </a:lnTo>
                  <a:lnTo>
                    <a:pt x="230" y="105"/>
                  </a:lnTo>
                  <a:lnTo>
                    <a:pt x="275" y="78"/>
                  </a:lnTo>
                  <a:lnTo>
                    <a:pt x="289" y="48"/>
                  </a:lnTo>
                  <a:lnTo>
                    <a:pt x="281" y="20"/>
                  </a:lnTo>
                  <a:lnTo>
                    <a:pt x="252" y="0"/>
                  </a:lnTo>
                  <a:lnTo>
                    <a:pt x="200" y="10"/>
                  </a:lnTo>
                  <a:lnTo>
                    <a:pt x="148" y="39"/>
                  </a:lnTo>
                  <a:lnTo>
                    <a:pt x="111" y="67"/>
                  </a:lnTo>
                  <a:lnTo>
                    <a:pt x="89" y="105"/>
                  </a:lnTo>
                  <a:lnTo>
                    <a:pt x="67" y="154"/>
                  </a:lnTo>
                  <a:lnTo>
                    <a:pt x="104" y="134"/>
                  </a:lnTo>
                  <a:lnTo>
                    <a:pt x="148" y="87"/>
                  </a:lnTo>
                  <a:lnTo>
                    <a:pt x="186" y="48"/>
                  </a:lnTo>
                  <a:lnTo>
                    <a:pt x="216" y="29"/>
                  </a:lnTo>
                  <a:lnTo>
                    <a:pt x="245" y="29"/>
                  </a:lnTo>
                  <a:lnTo>
                    <a:pt x="267" y="39"/>
                  </a:lnTo>
                  <a:lnTo>
                    <a:pt x="260" y="67"/>
                  </a:lnTo>
                  <a:lnTo>
                    <a:pt x="222" y="87"/>
                  </a:lnTo>
                  <a:lnTo>
                    <a:pt x="186" y="115"/>
                  </a:lnTo>
                  <a:lnTo>
                    <a:pt x="148" y="163"/>
                  </a:lnTo>
                  <a:lnTo>
                    <a:pt x="126" y="200"/>
                  </a:lnTo>
                  <a:lnTo>
                    <a:pt x="104" y="258"/>
                  </a:lnTo>
                  <a:lnTo>
                    <a:pt x="67" y="297"/>
                  </a:lnTo>
                  <a:lnTo>
                    <a:pt x="30" y="315"/>
                  </a:lnTo>
                  <a:lnTo>
                    <a:pt x="0" y="344"/>
                  </a:lnTo>
                  <a:lnTo>
                    <a:pt x="7" y="3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7454" name="Freeform 107"/>
            <p:cNvSpPr>
              <a:spLocks/>
            </p:cNvSpPr>
            <p:nvPr/>
          </p:nvSpPr>
          <p:spPr bwMode="auto">
            <a:xfrm flipH="1">
              <a:off x="675" y="3361"/>
              <a:ext cx="40" cy="31"/>
            </a:xfrm>
            <a:custGeom>
              <a:avLst/>
              <a:gdLst>
                <a:gd name="T0" fmla="*/ 5 w 112"/>
                <a:gd name="T1" fmla="*/ 1 h 85"/>
                <a:gd name="T2" fmla="*/ 3 w 112"/>
                <a:gd name="T3" fmla="*/ 2 h 85"/>
                <a:gd name="T4" fmla="*/ 1 w 112"/>
                <a:gd name="T5" fmla="*/ 4 h 85"/>
                <a:gd name="T6" fmla="*/ 1 w 112"/>
                <a:gd name="T7" fmla="*/ 3 h 85"/>
                <a:gd name="T8" fmla="*/ 0 w 112"/>
                <a:gd name="T9" fmla="*/ 3 h 85"/>
                <a:gd name="T10" fmla="*/ 0 w 112"/>
                <a:gd name="T11" fmla="*/ 1 h 85"/>
                <a:gd name="T12" fmla="*/ 1 w 112"/>
                <a:gd name="T13" fmla="*/ 1 h 85"/>
                <a:gd name="T14" fmla="*/ 2 w 112"/>
                <a:gd name="T15" fmla="*/ 1 h 85"/>
                <a:gd name="T16" fmla="*/ 2 w 112"/>
                <a:gd name="T17" fmla="*/ 1 h 85"/>
                <a:gd name="T18" fmla="*/ 4 w 112"/>
                <a:gd name="T19" fmla="*/ 0 h 85"/>
                <a:gd name="T20" fmla="*/ 4 w 112"/>
                <a:gd name="T21" fmla="*/ 0 h 85"/>
                <a:gd name="T22" fmla="*/ 5 w 112"/>
                <a:gd name="T23" fmla="*/ 1 h 85"/>
                <a:gd name="T24" fmla="*/ 5 w 112"/>
                <a:gd name="T25" fmla="*/ 1 h 85"/>
                <a:gd name="T26" fmla="*/ 5 w 112"/>
                <a:gd name="T27" fmla="*/ 1 h 8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12"/>
                <a:gd name="T43" fmla="*/ 0 h 85"/>
                <a:gd name="T44" fmla="*/ 112 w 112"/>
                <a:gd name="T45" fmla="*/ 85 h 8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12" h="85">
                  <a:moveTo>
                    <a:pt x="112" y="19"/>
                  </a:moveTo>
                  <a:lnTo>
                    <a:pt x="67" y="38"/>
                  </a:lnTo>
                  <a:lnTo>
                    <a:pt x="23" y="85"/>
                  </a:lnTo>
                  <a:lnTo>
                    <a:pt x="30" y="57"/>
                  </a:lnTo>
                  <a:lnTo>
                    <a:pt x="8" y="57"/>
                  </a:lnTo>
                  <a:lnTo>
                    <a:pt x="0" y="28"/>
                  </a:lnTo>
                  <a:lnTo>
                    <a:pt x="30" y="28"/>
                  </a:lnTo>
                  <a:lnTo>
                    <a:pt x="38" y="19"/>
                  </a:lnTo>
                  <a:lnTo>
                    <a:pt x="45" y="19"/>
                  </a:lnTo>
                  <a:lnTo>
                    <a:pt x="76" y="0"/>
                  </a:lnTo>
                  <a:lnTo>
                    <a:pt x="81" y="9"/>
                  </a:lnTo>
                  <a:lnTo>
                    <a:pt x="112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7455" name="Freeform 108"/>
            <p:cNvSpPr>
              <a:spLocks/>
            </p:cNvSpPr>
            <p:nvPr/>
          </p:nvSpPr>
          <p:spPr bwMode="auto">
            <a:xfrm flipH="1">
              <a:off x="651" y="3217"/>
              <a:ext cx="44" cy="127"/>
            </a:xfrm>
            <a:custGeom>
              <a:avLst/>
              <a:gdLst>
                <a:gd name="T0" fmla="*/ 5 w 126"/>
                <a:gd name="T1" fmla="*/ 17 h 352"/>
                <a:gd name="T2" fmla="*/ 4 w 126"/>
                <a:gd name="T3" fmla="*/ 12 h 352"/>
                <a:gd name="T4" fmla="*/ 3 w 126"/>
                <a:gd name="T5" fmla="*/ 10 h 352"/>
                <a:gd name="T6" fmla="*/ 3 w 126"/>
                <a:gd name="T7" fmla="*/ 8 h 352"/>
                <a:gd name="T8" fmla="*/ 5 w 126"/>
                <a:gd name="T9" fmla="*/ 4 h 352"/>
                <a:gd name="T10" fmla="*/ 5 w 126"/>
                <a:gd name="T11" fmla="*/ 1 h 352"/>
                <a:gd name="T12" fmla="*/ 4 w 126"/>
                <a:gd name="T13" fmla="*/ 0 h 352"/>
                <a:gd name="T14" fmla="*/ 2 w 126"/>
                <a:gd name="T15" fmla="*/ 0 h 352"/>
                <a:gd name="T16" fmla="*/ 2 w 126"/>
                <a:gd name="T17" fmla="*/ 0 h 352"/>
                <a:gd name="T18" fmla="*/ 1 w 126"/>
                <a:gd name="T19" fmla="*/ 1 h 352"/>
                <a:gd name="T20" fmla="*/ 0 w 126"/>
                <a:gd name="T21" fmla="*/ 3 h 352"/>
                <a:gd name="T22" fmla="*/ 0 w 126"/>
                <a:gd name="T23" fmla="*/ 10 h 352"/>
                <a:gd name="T24" fmla="*/ 1 w 126"/>
                <a:gd name="T25" fmla="*/ 10 h 352"/>
                <a:gd name="T26" fmla="*/ 1 w 126"/>
                <a:gd name="T27" fmla="*/ 6 h 352"/>
                <a:gd name="T28" fmla="*/ 1 w 126"/>
                <a:gd name="T29" fmla="*/ 3 h 352"/>
                <a:gd name="T30" fmla="*/ 2 w 126"/>
                <a:gd name="T31" fmla="*/ 1 h 352"/>
                <a:gd name="T32" fmla="*/ 2 w 126"/>
                <a:gd name="T33" fmla="*/ 1 h 352"/>
                <a:gd name="T34" fmla="*/ 3 w 126"/>
                <a:gd name="T35" fmla="*/ 1 h 352"/>
                <a:gd name="T36" fmla="*/ 3 w 126"/>
                <a:gd name="T37" fmla="*/ 2 h 352"/>
                <a:gd name="T38" fmla="*/ 2 w 126"/>
                <a:gd name="T39" fmla="*/ 11 h 352"/>
                <a:gd name="T40" fmla="*/ 3 w 126"/>
                <a:gd name="T41" fmla="*/ 13 h 352"/>
                <a:gd name="T42" fmla="*/ 5 w 126"/>
                <a:gd name="T43" fmla="*/ 17 h 352"/>
                <a:gd name="T44" fmla="*/ 5 w 126"/>
                <a:gd name="T45" fmla="*/ 17 h 352"/>
                <a:gd name="T46" fmla="*/ 5 w 126"/>
                <a:gd name="T47" fmla="*/ 17 h 352"/>
                <a:gd name="T48" fmla="*/ 5 w 126"/>
                <a:gd name="T49" fmla="*/ 17 h 35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6"/>
                <a:gd name="T76" fmla="*/ 0 h 352"/>
                <a:gd name="T77" fmla="*/ 126 w 126"/>
                <a:gd name="T78" fmla="*/ 352 h 35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6" h="352">
                  <a:moveTo>
                    <a:pt x="126" y="352"/>
                  </a:moveTo>
                  <a:lnTo>
                    <a:pt x="89" y="257"/>
                  </a:lnTo>
                  <a:lnTo>
                    <a:pt x="74" y="220"/>
                  </a:lnTo>
                  <a:lnTo>
                    <a:pt x="82" y="162"/>
                  </a:lnTo>
                  <a:lnTo>
                    <a:pt x="104" y="76"/>
                  </a:lnTo>
                  <a:lnTo>
                    <a:pt x="104" y="28"/>
                  </a:lnTo>
                  <a:lnTo>
                    <a:pt x="89" y="0"/>
                  </a:lnTo>
                  <a:lnTo>
                    <a:pt x="60" y="0"/>
                  </a:lnTo>
                  <a:lnTo>
                    <a:pt x="37" y="0"/>
                  </a:lnTo>
                  <a:lnTo>
                    <a:pt x="15" y="19"/>
                  </a:lnTo>
                  <a:lnTo>
                    <a:pt x="8" y="57"/>
                  </a:lnTo>
                  <a:lnTo>
                    <a:pt x="0" y="220"/>
                  </a:lnTo>
                  <a:lnTo>
                    <a:pt x="15" y="220"/>
                  </a:lnTo>
                  <a:lnTo>
                    <a:pt x="29" y="125"/>
                  </a:lnTo>
                  <a:lnTo>
                    <a:pt x="29" y="67"/>
                  </a:lnTo>
                  <a:lnTo>
                    <a:pt x="37" y="28"/>
                  </a:lnTo>
                  <a:lnTo>
                    <a:pt x="52" y="19"/>
                  </a:lnTo>
                  <a:lnTo>
                    <a:pt x="82" y="19"/>
                  </a:lnTo>
                  <a:lnTo>
                    <a:pt x="82" y="48"/>
                  </a:lnTo>
                  <a:lnTo>
                    <a:pt x="52" y="239"/>
                  </a:lnTo>
                  <a:lnTo>
                    <a:pt x="74" y="286"/>
                  </a:lnTo>
                  <a:lnTo>
                    <a:pt x="111" y="352"/>
                  </a:lnTo>
                  <a:lnTo>
                    <a:pt x="126" y="3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7456" name="Freeform 109"/>
            <p:cNvSpPr>
              <a:spLocks/>
            </p:cNvSpPr>
            <p:nvPr/>
          </p:nvSpPr>
          <p:spPr bwMode="auto">
            <a:xfrm flipH="1">
              <a:off x="697" y="3220"/>
              <a:ext cx="146" cy="152"/>
            </a:xfrm>
            <a:custGeom>
              <a:avLst/>
              <a:gdLst>
                <a:gd name="T0" fmla="*/ 19 w 408"/>
                <a:gd name="T1" fmla="*/ 10 h 419"/>
                <a:gd name="T2" fmla="*/ 17 w 408"/>
                <a:gd name="T3" fmla="*/ 9 h 419"/>
                <a:gd name="T4" fmla="*/ 15 w 408"/>
                <a:gd name="T5" fmla="*/ 1 h 419"/>
                <a:gd name="T6" fmla="*/ 14 w 408"/>
                <a:gd name="T7" fmla="*/ 0 h 419"/>
                <a:gd name="T8" fmla="*/ 12 w 408"/>
                <a:gd name="T9" fmla="*/ 1 h 419"/>
                <a:gd name="T10" fmla="*/ 11 w 408"/>
                <a:gd name="T11" fmla="*/ 2 h 419"/>
                <a:gd name="T12" fmla="*/ 11 w 408"/>
                <a:gd name="T13" fmla="*/ 3 h 419"/>
                <a:gd name="T14" fmla="*/ 13 w 408"/>
                <a:gd name="T15" fmla="*/ 11 h 419"/>
                <a:gd name="T16" fmla="*/ 12 w 408"/>
                <a:gd name="T17" fmla="*/ 12 h 419"/>
                <a:gd name="T18" fmla="*/ 10 w 408"/>
                <a:gd name="T19" fmla="*/ 10 h 419"/>
                <a:gd name="T20" fmla="*/ 9 w 408"/>
                <a:gd name="T21" fmla="*/ 7 h 419"/>
                <a:gd name="T22" fmla="*/ 8 w 408"/>
                <a:gd name="T23" fmla="*/ 6 h 419"/>
                <a:gd name="T24" fmla="*/ 6 w 408"/>
                <a:gd name="T25" fmla="*/ 4 h 419"/>
                <a:gd name="T26" fmla="*/ 5 w 408"/>
                <a:gd name="T27" fmla="*/ 4 h 419"/>
                <a:gd name="T28" fmla="*/ 3 w 408"/>
                <a:gd name="T29" fmla="*/ 6 h 419"/>
                <a:gd name="T30" fmla="*/ 3 w 408"/>
                <a:gd name="T31" fmla="*/ 8 h 419"/>
                <a:gd name="T32" fmla="*/ 4 w 408"/>
                <a:gd name="T33" fmla="*/ 9 h 419"/>
                <a:gd name="T34" fmla="*/ 9 w 408"/>
                <a:gd name="T35" fmla="*/ 14 h 419"/>
                <a:gd name="T36" fmla="*/ 8 w 408"/>
                <a:gd name="T37" fmla="*/ 16 h 419"/>
                <a:gd name="T38" fmla="*/ 2 w 408"/>
                <a:gd name="T39" fmla="*/ 13 h 419"/>
                <a:gd name="T40" fmla="*/ 1 w 408"/>
                <a:gd name="T41" fmla="*/ 14 h 419"/>
                <a:gd name="T42" fmla="*/ 0 w 408"/>
                <a:gd name="T43" fmla="*/ 16 h 419"/>
                <a:gd name="T44" fmla="*/ 0 w 408"/>
                <a:gd name="T45" fmla="*/ 18 h 419"/>
                <a:gd name="T46" fmla="*/ 3 w 408"/>
                <a:gd name="T47" fmla="*/ 19 h 419"/>
                <a:gd name="T48" fmla="*/ 8 w 408"/>
                <a:gd name="T49" fmla="*/ 20 h 419"/>
                <a:gd name="T50" fmla="*/ 8 w 408"/>
                <a:gd name="T51" fmla="*/ 20 h 419"/>
                <a:gd name="T52" fmla="*/ 1 w 408"/>
                <a:gd name="T53" fmla="*/ 17 h 419"/>
                <a:gd name="T54" fmla="*/ 1 w 408"/>
                <a:gd name="T55" fmla="*/ 16 h 419"/>
                <a:gd name="T56" fmla="*/ 2 w 408"/>
                <a:gd name="T57" fmla="*/ 15 h 419"/>
                <a:gd name="T58" fmla="*/ 3 w 408"/>
                <a:gd name="T59" fmla="*/ 15 h 419"/>
                <a:gd name="T60" fmla="*/ 8 w 408"/>
                <a:gd name="T61" fmla="*/ 17 h 419"/>
                <a:gd name="T62" fmla="*/ 10 w 408"/>
                <a:gd name="T63" fmla="*/ 14 h 419"/>
                <a:gd name="T64" fmla="*/ 8 w 408"/>
                <a:gd name="T65" fmla="*/ 12 h 419"/>
                <a:gd name="T66" fmla="*/ 8 w 408"/>
                <a:gd name="T67" fmla="*/ 11 h 419"/>
                <a:gd name="T68" fmla="*/ 4 w 408"/>
                <a:gd name="T69" fmla="*/ 7 h 419"/>
                <a:gd name="T70" fmla="*/ 4 w 408"/>
                <a:gd name="T71" fmla="*/ 6 h 419"/>
                <a:gd name="T72" fmla="*/ 6 w 408"/>
                <a:gd name="T73" fmla="*/ 5 h 419"/>
                <a:gd name="T74" fmla="*/ 9 w 408"/>
                <a:gd name="T75" fmla="*/ 9 h 419"/>
                <a:gd name="T76" fmla="*/ 9 w 408"/>
                <a:gd name="T77" fmla="*/ 11 h 419"/>
                <a:gd name="T78" fmla="*/ 12 w 408"/>
                <a:gd name="T79" fmla="*/ 13 h 419"/>
                <a:gd name="T80" fmla="*/ 14 w 408"/>
                <a:gd name="T81" fmla="*/ 11 h 419"/>
                <a:gd name="T82" fmla="*/ 13 w 408"/>
                <a:gd name="T83" fmla="*/ 7 h 419"/>
                <a:gd name="T84" fmla="*/ 14 w 408"/>
                <a:gd name="T85" fmla="*/ 6 h 419"/>
                <a:gd name="T86" fmla="*/ 13 w 408"/>
                <a:gd name="T87" fmla="*/ 6 h 419"/>
                <a:gd name="T88" fmla="*/ 12 w 408"/>
                <a:gd name="T89" fmla="*/ 2 h 419"/>
                <a:gd name="T90" fmla="*/ 14 w 408"/>
                <a:gd name="T91" fmla="*/ 1 h 419"/>
                <a:gd name="T92" fmla="*/ 15 w 408"/>
                <a:gd name="T93" fmla="*/ 6 h 419"/>
                <a:gd name="T94" fmla="*/ 16 w 408"/>
                <a:gd name="T95" fmla="*/ 11 h 419"/>
                <a:gd name="T96" fmla="*/ 19 w 408"/>
                <a:gd name="T97" fmla="*/ 10 h 419"/>
                <a:gd name="T98" fmla="*/ 19 w 408"/>
                <a:gd name="T99" fmla="*/ 10 h 419"/>
                <a:gd name="T100" fmla="*/ 19 w 408"/>
                <a:gd name="T101" fmla="*/ 10 h 41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08"/>
                <a:gd name="T154" fmla="*/ 0 h 419"/>
                <a:gd name="T155" fmla="*/ 408 w 408"/>
                <a:gd name="T156" fmla="*/ 419 h 419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08" h="419">
                  <a:moveTo>
                    <a:pt x="408" y="211"/>
                  </a:moveTo>
                  <a:lnTo>
                    <a:pt x="364" y="193"/>
                  </a:lnTo>
                  <a:lnTo>
                    <a:pt x="325" y="26"/>
                  </a:lnTo>
                  <a:lnTo>
                    <a:pt x="311" y="0"/>
                  </a:lnTo>
                  <a:lnTo>
                    <a:pt x="258" y="18"/>
                  </a:lnTo>
                  <a:lnTo>
                    <a:pt x="237" y="38"/>
                  </a:lnTo>
                  <a:lnTo>
                    <a:pt x="237" y="66"/>
                  </a:lnTo>
                  <a:lnTo>
                    <a:pt x="288" y="226"/>
                  </a:lnTo>
                  <a:lnTo>
                    <a:pt x="265" y="244"/>
                  </a:lnTo>
                  <a:lnTo>
                    <a:pt x="230" y="210"/>
                  </a:lnTo>
                  <a:lnTo>
                    <a:pt x="192" y="152"/>
                  </a:lnTo>
                  <a:lnTo>
                    <a:pt x="162" y="133"/>
                  </a:lnTo>
                  <a:lnTo>
                    <a:pt x="141" y="95"/>
                  </a:lnTo>
                  <a:lnTo>
                    <a:pt x="118" y="85"/>
                  </a:lnTo>
                  <a:lnTo>
                    <a:pt x="58" y="124"/>
                  </a:lnTo>
                  <a:lnTo>
                    <a:pt x="58" y="161"/>
                  </a:lnTo>
                  <a:lnTo>
                    <a:pt x="96" y="191"/>
                  </a:lnTo>
                  <a:lnTo>
                    <a:pt x="198" y="296"/>
                  </a:lnTo>
                  <a:lnTo>
                    <a:pt x="164" y="325"/>
                  </a:lnTo>
                  <a:lnTo>
                    <a:pt x="37" y="276"/>
                  </a:lnTo>
                  <a:lnTo>
                    <a:pt x="15" y="295"/>
                  </a:lnTo>
                  <a:lnTo>
                    <a:pt x="0" y="333"/>
                  </a:lnTo>
                  <a:lnTo>
                    <a:pt x="7" y="371"/>
                  </a:lnTo>
                  <a:lnTo>
                    <a:pt x="52" y="391"/>
                  </a:lnTo>
                  <a:lnTo>
                    <a:pt x="170" y="419"/>
                  </a:lnTo>
                  <a:lnTo>
                    <a:pt x="178" y="407"/>
                  </a:lnTo>
                  <a:lnTo>
                    <a:pt x="29" y="352"/>
                  </a:lnTo>
                  <a:lnTo>
                    <a:pt x="29" y="333"/>
                  </a:lnTo>
                  <a:lnTo>
                    <a:pt x="44" y="304"/>
                  </a:lnTo>
                  <a:lnTo>
                    <a:pt x="66" y="304"/>
                  </a:lnTo>
                  <a:lnTo>
                    <a:pt x="170" y="352"/>
                  </a:lnTo>
                  <a:lnTo>
                    <a:pt x="230" y="295"/>
                  </a:lnTo>
                  <a:lnTo>
                    <a:pt x="177" y="247"/>
                  </a:lnTo>
                  <a:lnTo>
                    <a:pt x="170" y="229"/>
                  </a:lnTo>
                  <a:lnTo>
                    <a:pt x="81" y="152"/>
                  </a:lnTo>
                  <a:lnTo>
                    <a:pt x="88" y="133"/>
                  </a:lnTo>
                  <a:lnTo>
                    <a:pt x="125" y="115"/>
                  </a:lnTo>
                  <a:lnTo>
                    <a:pt x="199" y="200"/>
                  </a:lnTo>
                  <a:lnTo>
                    <a:pt x="207" y="219"/>
                  </a:lnTo>
                  <a:lnTo>
                    <a:pt x="266" y="266"/>
                  </a:lnTo>
                  <a:lnTo>
                    <a:pt x="311" y="237"/>
                  </a:lnTo>
                  <a:lnTo>
                    <a:pt x="288" y="152"/>
                  </a:lnTo>
                  <a:lnTo>
                    <a:pt x="303" y="133"/>
                  </a:lnTo>
                  <a:lnTo>
                    <a:pt x="274" y="127"/>
                  </a:lnTo>
                  <a:lnTo>
                    <a:pt x="258" y="47"/>
                  </a:lnTo>
                  <a:lnTo>
                    <a:pt x="302" y="26"/>
                  </a:lnTo>
                  <a:lnTo>
                    <a:pt x="333" y="123"/>
                  </a:lnTo>
                  <a:lnTo>
                    <a:pt x="347" y="219"/>
                  </a:lnTo>
                  <a:lnTo>
                    <a:pt x="408" y="2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7457" name="Freeform 110"/>
            <p:cNvSpPr>
              <a:spLocks/>
            </p:cNvSpPr>
            <p:nvPr/>
          </p:nvSpPr>
          <p:spPr bwMode="auto">
            <a:xfrm flipH="1">
              <a:off x="622" y="3625"/>
              <a:ext cx="61" cy="45"/>
            </a:xfrm>
            <a:custGeom>
              <a:avLst/>
              <a:gdLst>
                <a:gd name="T0" fmla="*/ 6 w 171"/>
                <a:gd name="T1" fmla="*/ 0 h 125"/>
                <a:gd name="T2" fmla="*/ 4 w 171"/>
                <a:gd name="T3" fmla="*/ 3 h 125"/>
                <a:gd name="T4" fmla="*/ 2 w 171"/>
                <a:gd name="T5" fmla="*/ 4 h 125"/>
                <a:gd name="T6" fmla="*/ 0 w 171"/>
                <a:gd name="T7" fmla="*/ 5 h 125"/>
                <a:gd name="T8" fmla="*/ 1 w 171"/>
                <a:gd name="T9" fmla="*/ 5 h 125"/>
                <a:gd name="T10" fmla="*/ 4 w 171"/>
                <a:gd name="T11" fmla="*/ 3 h 125"/>
                <a:gd name="T12" fmla="*/ 6 w 171"/>
                <a:gd name="T13" fmla="*/ 2 h 125"/>
                <a:gd name="T14" fmla="*/ 6 w 171"/>
                <a:gd name="T15" fmla="*/ 3 h 125"/>
                <a:gd name="T16" fmla="*/ 2 w 171"/>
                <a:gd name="T17" fmla="*/ 5 h 125"/>
                <a:gd name="T18" fmla="*/ 3 w 171"/>
                <a:gd name="T19" fmla="*/ 6 h 125"/>
                <a:gd name="T20" fmla="*/ 5 w 171"/>
                <a:gd name="T21" fmla="*/ 5 h 125"/>
                <a:gd name="T22" fmla="*/ 7 w 171"/>
                <a:gd name="T23" fmla="*/ 4 h 125"/>
                <a:gd name="T24" fmla="*/ 8 w 171"/>
                <a:gd name="T25" fmla="*/ 3 h 125"/>
                <a:gd name="T26" fmla="*/ 6 w 171"/>
                <a:gd name="T27" fmla="*/ 0 h 125"/>
                <a:gd name="T28" fmla="*/ 6 w 171"/>
                <a:gd name="T29" fmla="*/ 0 h 125"/>
                <a:gd name="T30" fmla="*/ 6 w 171"/>
                <a:gd name="T31" fmla="*/ 0 h 1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71"/>
                <a:gd name="T49" fmla="*/ 0 h 125"/>
                <a:gd name="T50" fmla="*/ 171 w 171"/>
                <a:gd name="T51" fmla="*/ 125 h 12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71" h="125">
                  <a:moveTo>
                    <a:pt x="133" y="0"/>
                  </a:moveTo>
                  <a:lnTo>
                    <a:pt x="83" y="58"/>
                  </a:lnTo>
                  <a:lnTo>
                    <a:pt x="45" y="77"/>
                  </a:lnTo>
                  <a:lnTo>
                    <a:pt x="0" y="96"/>
                  </a:lnTo>
                  <a:lnTo>
                    <a:pt x="30" y="106"/>
                  </a:lnTo>
                  <a:lnTo>
                    <a:pt x="96" y="68"/>
                  </a:lnTo>
                  <a:lnTo>
                    <a:pt x="133" y="39"/>
                  </a:lnTo>
                  <a:lnTo>
                    <a:pt x="133" y="58"/>
                  </a:lnTo>
                  <a:lnTo>
                    <a:pt x="45" y="115"/>
                  </a:lnTo>
                  <a:lnTo>
                    <a:pt x="67" y="125"/>
                  </a:lnTo>
                  <a:lnTo>
                    <a:pt x="111" y="96"/>
                  </a:lnTo>
                  <a:lnTo>
                    <a:pt x="148" y="77"/>
                  </a:lnTo>
                  <a:lnTo>
                    <a:pt x="171" y="58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7458" name="Freeform 111"/>
            <p:cNvSpPr>
              <a:spLocks/>
            </p:cNvSpPr>
            <p:nvPr/>
          </p:nvSpPr>
          <p:spPr bwMode="auto">
            <a:xfrm flipH="1">
              <a:off x="462" y="3695"/>
              <a:ext cx="165" cy="85"/>
            </a:xfrm>
            <a:custGeom>
              <a:avLst/>
              <a:gdLst>
                <a:gd name="T0" fmla="*/ 20 w 467"/>
                <a:gd name="T1" fmla="*/ 0 h 239"/>
                <a:gd name="T2" fmla="*/ 19 w 467"/>
                <a:gd name="T3" fmla="*/ 1 h 239"/>
                <a:gd name="T4" fmla="*/ 16 w 467"/>
                <a:gd name="T5" fmla="*/ 1 h 239"/>
                <a:gd name="T6" fmla="*/ 15 w 467"/>
                <a:gd name="T7" fmla="*/ 2 h 239"/>
                <a:gd name="T8" fmla="*/ 14 w 467"/>
                <a:gd name="T9" fmla="*/ 2 h 239"/>
                <a:gd name="T10" fmla="*/ 10 w 467"/>
                <a:gd name="T11" fmla="*/ 2 h 239"/>
                <a:gd name="T12" fmla="*/ 6 w 467"/>
                <a:gd name="T13" fmla="*/ 3 h 239"/>
                <a:gd name="T14" fmla="*/ 3 w 467"/>
                <a:gd name="T15" fmla="*/ 4 h 239"/>
                <a:gd name="T16" fmla="*/ 1 w 467"/>
                <a:gd name="T17" fmla="*/ 4 h 239"/>
                <a:gd name="T18" fmla="*/ 0 w 467"/>
                <a:gd name="T19" fmla="*/ 5 h 239"/>
                <a:gd name="T20" fmla="*/ 4 w 467"/>
                <a:gd name="T21" fmla="*/ 4 h 239"/>
                <a:gd name="T22" fmla="*/ 10 w 467"/>
                <a:gd name="T23" fmla="*/ 3 h 239"/>
                <a:gd name="T24" fmla="*/ 14 w 467"/>
                <a:gd name="T25" fmla="*/ 4 h 239"/>
                <a:gd name="T26" fmla="*/ 12 w 467"/>
                <a:gd name="T27" fmla="*/ 6 h 239"/>
                <a:gd name="T28" fmla="*/ 10 w 467"/>
                <a:gd name="T29" fmla="*/ 7 h 239"/>
                <a:gd name="T30" fmla="*/ 10 w 467"/>
                <a:gd name="T31" fmla="*/ 9 h 239"/>
                <a:gd name="T32" fmla="*/ 11 w 467"/>
                <a:gd name="T33" fmla="*/ 10 h 239"/>
                <a:gd name="T34" fmla="*/ 12 w 467"/>
                <a:gd name="T35" fmla="*/ 11 h 239"/>
                <a:gd name="T36" fmla="*/ 13 w 467"/>
                <a:gd name="T37" fmla="*/ 10 h 239"/>
                <a:gd name="T38" fmla="*/ 11 w 467"/>
                <a:gd name="T39" fmla="*/ 10 h 239"/>
                <a:gd name="T40" fmla="*/ 11 w 467"/>
                <a:gd name="T41" fmla="*/ 9 h 239"/>
                <a:gd name="T42" fmla="*/ 11 w 467"/>
                <a:gd name="T43" fmla="*/ 8 h 239"/>
                <a:gd name="T44" fmla="*/ 12 w 467"/>
                <a:gd name="T45" fmla="*/ 6 h 239"/>
                <a:gd name="T46" fmla="*/ 14 w 467"/>
                <a:gd name="T47" fmla="*/ 5 h 239"/>
                <a:gd name="T48" fmla="*/ 15 w 467"/>
                <a:gd name="T49" fmla="*/ 4 h 239"/>
                <a:gd name="T50" fmla="*/ 16 w 467"/>
                <a:gd name="T51" fmla="*/ 2 h 239"/>
                <a:gd name="T52" fmla="*/ 17 w 467"/>
                <a:gd name="T53" fmla="*/ 2 h 239"/>
                <a:gd name="T54" fmla="*/ 19 w 467"/>
                <a:gd name="T55" fmla="*/ 1 h 239"/>
                <a:gd name="T56" fmla="*/ 20 w 467"/>
                <a:gd name="T57" fmla="*/ 1 h 239"/>
                <a:gd name="T58" fmla="*/ 20 w 467"/>
                <a:gd name="T59" fmla="*/ 0 h 239"/>
                <a:gd name="T60" fmla="*/ 20 w 467"/>
                <a:gd name="T61" fmla="*/ 0 h 239"/>
                <a:gd name="T62" fmla="*/ 20 w 467"/>
                <a:gd name="T63" fmla="*/ 0 h 23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67"/>
                <a:gd name="T97" fmla="*/ 0 h 239"/>
                <a:gd name="T98" fmla="*/ 467 w 467"/>
                <a:gd name="T99" fmla="*/ 239 h 23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67" h="239">
                  <a:moveTo>
                    <a:pt x="467" y="0"/>
                  </a:moveTo>
                  <a:lnTo>
                    <a:pt x="421" y="20"/>
                  </a:lnTo>
                  <a:lnTo>
                    <a:pt x="371" y="20"/>
                  </a:lnTo>
                  <a:lnTo>
                    <a:pt x="333" y="39"/>
                  </a:lnTo>
                  <a:lnTo>
                    <a:pt x="312" y="58"/>
                  </a:lnTo>
                  <a:lnTo>
                    <a:pt x="222" y="49"/>
                  </a:lnTo>
                  <a:lnTo>
                    <a:pt x="141" y="68"/>
                  </a:lnTo>
                  <a:lnTo>
                    <a:pt x="75" y="77"/>
                  </a:lnTo>
                  <a:lnTo>
                    <a:pt x="26" y="97"/>
                  </a:lnTo>
                  <a:lnTo>
                    <a:pt x="0" y="115"/>
                  </a:lnTo>
                  <a:lnTo>
                    <a:pt x="93" y="85"/>
                  </a:lnTo>
                  <a:lnTo>
                    <a:pt x="222" y="65"/>
                  </a:lnTo>
                  <a:lnTo>
                    <a:pt x="312" y="77"/>
                  </a:lnTo>
                  <a:lnTo>
                    <a:pt x="266" y="125"/>
                  </a:lnTo>
                  <a:lnTo>
                    <a:pt x="216" y="164"/>
                  </a:lnTo>
                  <a:lnTo>
                    <a:pt x="216" y="202"/>
                  </a:lnTo>
                  <a:lnTo>
                    <a:pt x="244" y="229"/>
                  </a:lnTo>
                  <a:lnTo>
                    <a:pt x="281" y="239"/>
                  </a:lnTo>
                  <a:lnTo>
                    <a:pt x="289" y="211"/>
                  </a:lnTo>
                  <a:lnTo>
                    <a:pt x="252" y="221"/>
                  </a:lnTo>
                  <a:lnTo>
                    <a:pt x="237" y="192"/>
                  </a:lnTo>
                  <a:lnTo>
                    <a:pt x="244" y="173"/>
                  </a:lnTo>
                  <a:lnTo>
                    <a:pt x="281" y="144"/>
                  </a:lnTo>
                  <a:lnTo>
                    <a:pt x="312" y="115"/>
                  </a:lnTo>
                  <a:lnTo>
                    <a:pt x="333" y="77"/>
                  </a:lnTo>
                  <a:lnTo>
                    <a:pt x="355" y="58"/>
                  </a:lnTo>
                  <a:lnTo>
                    <a:pt x="393" y="39"/>
                  </a:lnTo>
                  <a:lnTo>
                    <a:pt x="430" y="29"/>
                  </a:lnTo>
                  <a:lnTo>
                    <a:pt x="451" y="20"/>
                  </a:lnTo>
                  <a:lnTo>
                    <a:pt x="46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7459" name="Freeform 112"/>
            <p:cNvSpPr>
              <a:spLocks/>
            </p:cNvSpPr>
            <p:nvPr/>
          </p:nvSpPr>
          <p:spPr bwMode="auto">
            <a:xfrm flipH="1">
              <a:off x="462" y="3722"/>
              <a:ext cx="102" cy="138"/>
            </a:xfrm>
            <a:custGeom>
              <a:avLst/>
              <a:gdLst>
                <a:gd name="T0" fmla="*/ 11 w 289"/>
                <a:gd name="T1" fmla="*/ 0 h 382"/>
                <a:gd name="T2" fmla="*/ 4 w 289"/>
                <a:gd name="T3" fmla="*/ 5 h 382"/>
                <a:gd name="T4" fmla="*/ 4 w 289"/>
                <a:gd name="T5" fmla="*/ 7 h 382"/>
                <a:gd name="T6" fmla="*/ 5 w 289"/>
                <a:gd name="T7" fmla="*/ 8 h 382"/>
                <a:gd name="T8" fmla="*/ 2 w 289"/>
                <a:gd name="T9" fmla="*/ 11 h 382"/>
                <a:gd name="T10" fmla="*/ 0 w 289"/>
                <a:gd name="T11" fmla="*/ 18 h 382"/>
                <a:gd name="T12" fmla="*/ 1 w 289"/>
                <a:gd name="T13" fmla="*/ 18 h 382"/>
                <a:gd name="T14" fmla="*/ 2 w 289"/>
                <a:gd name="T15" fmla="*/ 17 h 382"/>
                <a:gd name="T16" fmla="*/ 6 w 289"/>
                <a:gd name="T17" fmla="*/ 14 h 382"/>
                <a:gd name="T18" fmla="*/ 10 w 289"/>
                <a:gd name="T19" fmla="*/ 11 h 382"/>
                <a:gd name="T20" fmla="*/ 9 w 289"/>
                <a:gd name="T21" fmla="*/ 10 h 382"/>
                <a:gd name="T22" fmla="*/ 6 w 289"/>
                <a:gd name="T23" fmla="*/ 13 h 382"/>
                <a:gd name="T24" fmla="*/ 6 w 289"/>
                <a:gd name="T25" fmla="*/ 12 h 382"/>
                <a:gd name="T26" fmla="*/ 8 w 289"/>
                <a:gd name="T27" fmla="*/ 9 h 382"/>
                <a:gd name="T28" fmla="*/ 5 w 289"/>
                <a:gd name="T29" fmla="*/ 12 h 382"/>
                <a:gd name="T30" fmla="*/ 5 w 289"/>
                <a:gd name="T31" fmla="*/ 11 h 382"/>
                <a:gd name="T32" fmla="*/ 6 w 289"/>
                <a:gd name="T33" fmla="*/ 9 h 382"/>
                <a:gd name="T34" fmla="*/ 4 w 289"/>
                <a:gd name="T35" fmla="*/ 12 h 382"/>
                <a:gd name="T36" fmla="*/ 5 w 289"/>
                <a:gd name="T37" fmla="*/ 12 h 382"/>
                <a:gd name="T38" fmla="*/ 6 w 289"/>
                <a:gd name="T39" fmla="*/ 14 h 382"/>
                <a:gd name="T40" fmla="*/ 4 w 289"/>
                <a:gd name="T41" fmla="*/ 15 h 382"/>
                <a:gd name="T42" fmla="*/ 4 w 289"/>
                <a:gd name="T43" fmla="*/ 14 h 382"/>
                <a:gd name="T44" fmla="*/ 4 w 289"/>
                <a:gd name="T45" fmla="*/ 13 h 382"/>
                <a:gd name="T46" fmla="*/ 1 w 289"/>
                <a:gd name="T47" fmla="*/ 17 h 382"/>
                <a:gd name="T48" fmla="*/ 2 w 289"/>
                <a:gd name="T49" fmla="*/ 12 h 382"/>
                <a:gd name="T50" fmla="*/ 6 w 289"/>
                <a:gd name="T51" fmla="*/ 8 h 382"/>
                <a:gd name="T52" fmla="*/ 7 w 289"/>
                <a:gd name="T53" fmla="*/ 8 h 382"/>
                <a:gd name="T54" fmla="*/ 8 w 289"/>
                <a:gd name="T55" fmla="*/ 8 h 382"/>
                <a:gd name="T56" fmla="*/ 11 w 289"/>
                <a:gd name="T57" fmla="*/ 6 h 382"/>
                <a:gd name="T58" fmla="*/ 13 w 289"/>
                <a:gd name="T59" fmla="*/ 5 h 382"/>
                <a:gd name="T60" fmla="*/ 8 w 289"/>
                <a:gd name="T61" fmla="*/ 8 h 382"/>
                <a:gd name="T62" fmla="*/ 7 w 289"/>
                <a:gd name="T63" fmla="*/ 8 h 382"/>
                <a:gd name="T64" fmla="*/ 5 w 289"/>
                <a:gd name="T65" fmla="*/ 6 h 382"/>
                <a:gd name="T66" fmla="*/ 5 w 289"/>
                <a:gd name="T67" fmla="*/ 5 h 382"/>
                <a:gd name="T68" fmla="*/ 7 w 289"/>
                <a:gd name="T69" fmla="*/ 3 h 382"/>
                <a:gd name="T70" fmla="*/ 9 w 289"/>
                <a:gd name="T71" fmla="*/ 3 h 382"/>
                <a:gd name="T72" fmla="*/ 11 w 289"/>
                <a:gd name="T73" fmla="*/ 0 h 382"/>
                <a:gd name="T74" fmla="*/ 11 w 289"/>
                <a:gd name="T75" fmla="*/ 0 h 382"/>
                <a:gd name="T76" fmla="*/ 11 w 289"/>
                <a:gd name="T77" fmla="*/ 0 h 38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89"/>
                <a:gd name="T118" fmla="*/ 0 h 382"/>
                <a:gd name="T119" fmla="*/ 289 w 289"/>
                <a:gd name="T120" fmla="*/ 382 h 38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89" h="382">
                  <a:moveTo>
                    <a:pt x="243" y="0"/>
                  </a:moveTo>
                  <a:lnTo>
                    <a:pt x="88" y="115"/>
                  </a:lnTo>
                  <a:lnTo>
                    <a:pt x="88" y="144"/>
                  </a:lnTo>
                  <a:lnTo>
                    <a:pt x="111" y="172"/>
                  </a:lnTo>
                  <a:lnTo>
                    <a:pt x="52" y="238"/>
                  </a:lnTo>
                  <a:lnTo>
                    <a:pt x="0" y="382"/>
                  </a:lnTo>
                  <a:lnTo>
                    <a:pt x="29" y="382"/>
                  </a:lnTo>
                  <a:lnTo>
                    <a:pt x="51" y="363"/>
                  </a:lnTo>
                  <a:lnTo>
                    <a:pt x="147" y="306"/>
                  </a:lnTo>
                  <a:lnTo>
                    <a:pt x="222" y="230"/>
                  </a:lnTo>
                  <a:lnTo>
                    <a:pt x="207" y="220"/>
                  </a:lnTo>
                  <a:lnTo>
                    <a:pt x="134" y="286"/>
                  </a:lnTo>
                  <a:lnTo>
                    <a:pt x="126" y="257"/>
                  </a:lnTo>
                  <a:lnTo>
                    <a:pt x="184" y="200"/>
                  </a:lnTo>
                  <a:lnTo>
                    <a:pt x="119" y="257"/>
                  </a:lnTo>
                  <a:lnTo>
                    <a:pt x="103" y="242"/>
                  </a:lnTo>
                  <a:lnTo>
                    <a:pt x="141" y="192"/>
                  </a:lnTo>
                  <a:lnTo>
                    <a:pt x="88" y="246"/>
                  </a:lnTo>
                  <a:lnTo>
                    <a:pt x="111" y="257"/>
                  </a:lnTo>
                  <a:lnTo>
                    <a:pt x="126" y="296"/>
                  </a:lnTo>
                  <a:lnTo>
                    <a:pt x="81" y="321"/>
                  </a:lnTo>
                  <a:lnTo>
                    <a:pt x="98" y="298"/>
                  </a:lnTo>
                  <a:lnTo>
                    <a:pt x="77" y="281"/>
                  </a:lnTo>
                  <a:lnTo>
                    <a:pt x="22" y="350"/>
                  </a:lnTo>
                  <a:lnTo>
                    <a:pt x="59" y="248"/>
                  </a:lnTo>
                  <a:lnTo>
                    <a:pt x="126" y="172"/>
                  </a:lnTo>
                  <a:lnTo>
                    <a:pt x="155" y="172"/>
                  </a:lnTo>
                  <a:lnTo>
                    <a:pt x="177" y="172"/>
                  </a:lnTo>
                  <a:lnTo>
                    <a:pt x="258" y="125"/>
                  </a:lnTo>
                  <a:lnTo>
                    <a:pt x="289" y="96"/>
                  </a:lnTo>
                  <a:lnTo>
                    <a:pt x="186" y="157"/>
                  </a:lnTo>
                  <a:lnTo>
                    <a:pt x="155" y="157"/>
                  </a:lnTo>
                  <a:lnTo>
                    <a:pt x="119" y="134"/>
                  </a:lnTo>
                  <a:lnTo>
                    <a:pt x="119" y="106"/>
                  </a:lnTo>
                  <a:lnTo>
                    <a:pt x="170" y="67"/>
                  </a:lnTo>
                  <a:lnTo>
                    <a:pt x="199" y="50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7460" name="Freeform 113"/>
            <p:cNvSpPr>
              <a:spLocks/>
            </p:cNvSpPr>
            <p:nvPr/>
          </p:nvSpPr>
          <p:spPr bwMode="auto">
            <a:xfrm flipH="1">
              <a:off x="288" y="3712"/>
              <a:ext cx="429" cy="247"/>
            </a:xfrm>
            <a:custGeom>
              <a:avLst/>
              <a:gdLst>
                <a:gd name="T0" fmla="*/ 27 w 1209"/>
                <a:gd name="T1" fmla="*/ 10 h 687"/>
                <a:gd name="T2" fmla="*/ 29 w 1209"/>
                <a:gd name="T3" fmla="*/ 13 h 687"/>
                <a:gd name="T4" fmla="*/ 31 w 1209"/>
                <a:gd name="T5" fmla="*/ 14 h 687"/>
                <a:gd name="T6" fmla="*/ 27 w 1209"/>
                <a:gd name="T7" fmla="*/ 15 h 687"/>
                <a:gd name="T8" fmla="*/ 27 w 1209"/>
                <a:gd name="T9" fmla="*/ 17 h 687"/>
                <a:gd name="T10" fmla="*/ 34 w 1209"/>
                <a:gd name="T11" fmla="*/ 16 h 687"/>
                <a:gd name="T12" fmla="*/ 32 w 1209"/>
                <a:gd name="T13" fmla="*/ 23 h 687"/>
                <a:gd name="T14" fmla="*/ 23 w 1209"/>
                <a:gd name="T15" fmla="*/ 22 h 687"/>
                <a:gd name="T16" fmla="*/ 11 w 1209"/>
                <a:gd name="T17" fmla="*/ 17 h 687"/>
                <a:gd name="T18" fmla="*/ 2 w 1209"/>
                <a:gd name="T19" fmla="*/ 17 h 687"/>
                <a:gd name="T20" fmla="*/ 15 w 1209"/>
                <a:gd name="T21" fmla="*/ 19 h 687"/>
                <a:gd name="T22" fmla="*/ 27 w 1209"/>
                <a:gd name="T23" fmla="*/ 23 h 687"/>
                <a:gd name="T24" fmla="*/ 33 w 1209"/>
                <a:gd name="T25" fmla="*/ 26 h 687"/>
                <a:gd name="T26" fmla="*/ 11 w 1209"/>
                <a:gd name="T27" fmla="*/ 19 h 687"/>
                <a:gd name="T28" fmla="*/ 33 w 1209"/>
                <a:gd name="T29" fmla="*/ 27 h 687"/>
                <a:gd name="T30" fmla="*/ 27 w 1209"/>
                <a:gd name="T31" fmla="*/ 27 h 687"/>
                <a:gd name="T32" fmla="*/ 10 w 1209"/>
                <a:gd name="T33" fmla="*/ 20 h 687"/>
                <a:gd name="T34" fmla="*/ 27 w 1209"/>
                <a:gd name="T35" fmla="*/ 28 h 687"/>
                <a:gd name="T36" fmla="*/ 35 w 1209"/>
                <a:gd name="T37" fmla="*/ 30 h 687"/>
                <a:gd name="T38" fmla="*/ 20 w 1209"/>
                <a:gd name="T39" fmla="*/ 27 h 687"/>
                <a:gd name="T40" fmla="*/ 6 w 1209"/>
                <a:gd name="T41" fmla="*/ 20 h 687"/>
                <a:gd name="T42" fmla="*/ 0 w 1209"/>
                <a:gd name="T43" fmla="*/ 21 h 687"/>
                <a:gd name="T44" fmla="*/ 10 w 1209"/>
                <a:gd name="T45" fmla="*/ 23 h 687"/>
                <a:gd name="T46" fmla="*/ 33 w 1209"/>
                <a:gd name="T47" fmla="*/ 32 h 687"/>
                <a:gd name="T48" fmla="*/ 42 w 1209"/>
                <a:gd name="T49" fmla="*/ 17 h 687"/>
                <a:gd name="T50" fmla="*/ 48 w 1209"/>
                <a:gd name="T51" fmla="*/ 15 h 687"/>
                <a:gd name="T52" fmla="*/ 53 w 1209"/>
                <a:gd name="T53" fmla="*/ 13 h 687"/>
                <a:gd name="T54" fmla="*/ 53 w 1209"/>
                <a:gd name="T55" fmla="*/ 10 h 687"/>
                <a:gd name="T56" fmla="*/ 51 w 1209"/>
                <a:gd name="T57" fmla="*/ 8 h 687"/>
                <a:gd name="T58" fmla="*/ 49 w 1209"/>
                <a:gd name="T59" fmla="*/ 6 h 687"/>
                <a:gd name="T60" fmla="*/ 51 w 1209"/>
                <a:gd name="T61" fmla="*/ 3 h 687"/>
                <a:gd name="T62" fmla="*/ 50 w 1209"/>
                <a:gd name="T63" fmla="*/ 0 h 687"/>
                <a:gd name="T64" fmla="*/ 49 w 1209"/>
                <a:gd name="T65" fmla="*/ 4 h 687"/>
                <a:gd name="T66" fmla="*/ 47 w 1209"/>
                <a:gd name="T67" fmla="*/ 6 h 687"/>
                <a:gd name="T68" fmla="*/ 43 w 1209"/>
                <a:gd name="T69" fmla="*/ 8 h 687"/>
                <a:gd name="T70" fmla="*/ 43 w 1209"/>
                <a:gd name="T71" fmla="*/ 5 h 687"/>
                <a:gd name="T72" fmla="*/ 42 w 1209"/>
                <a:gd name="T73" fmla="*/ 9 h 687"/>
                <a:gd name="T74" fmla="*/ 39 w 1209"/>
                <a:gd name="T75" fmla="*/ 13 h 687"/>
                <a:gd name="T76" fmla="*/ 37 w 1209"/>
                <a:gd name="T77" fmla="*/ 13 h 687"/>
                <a:gd name="T78" fmla="*/ 36 w 1209"/>
                <a:gd name="T79" fmla="*/ 12 h 687"/>
                <a:gd name="T80" fmla="*/ 34 w 1209"/>
                <a:gd name="T81" fmla="*/ 10 h 687"/>
                <a:gd name="T82" fmla="*/ 33 w 1209"/>
                <a:gd name="T83" fmla="*/ 10 h 687"/>
                <a:gd name="T84" fmla="*/ 29 w 1209"/>
                <a:gd name="T85" fmla="*/ 10 h 687"/>
                <a:gd name="T86" fmla="*/ 31 w 1209"/>
                <a:gd name="T87" fmla="*/ 6 h 687"/>
                <a:gd name="T88" fmla="*/ 27 w 1209"/>
                <a:gd name="T89" fmla="*/ 9 h 68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209"/>
                <a:gd name="T136" fmla="*/ 0 h 687"/>
                <a:gd name="T137" fmla="*/ 1209 w 1209"/>
                <a:gd name="T138" fmla="*/ 687 h 68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209" h="687">
                  <a:moveTo>
                    <a:pt x="591" y="195"/>
                  </a:moveTo>
                  <a:lnTo>
                    <a:pt x="601" y="228"/>
                  </a:lnTo>
                  <a:lnTo>
                    <a:pt x="624" y="248"/>
                  </a:lnTo>
                  <a:lnTo>
                    <a:pt x="653" y="266"/>
                  </a:lnTo>
                  <a:lnTo>
                    <a:pt x="668" y="285"/>
                  </a:lnTo>
                  <a:lnTo>
                    <a:pt x="689" y="304"/>
                  </a:lnTo>
                  <a:lnTo>
                    <a:pt x="704" y="314"/>
                  </a:lnTo>
                  <a:lnTo>
                    <a:pt x="608" y="324"/>
                  </a:lnTo>
                  <a:lnTo>
                    <a:pt x="460" y="410"/>
                  </a:lnTo>
                  <a:lnTo>
                    <a:pt x="593" y="372"/>
                  </a:lnTo>
                  <a:lnTo>
                    <a:pt x="720" y="353"/>
                  </a:lnTo>
                  <a:lnTo>
                    <a:pt x="764" y="343"/>
                  </a:lnTo>
                  <a:lnTo>
                    <a:pt x="794" y="334"/>
                  </a:lnTo>
                  <a:lnTo>
                    <a:pt x="712" y="495"/>
                  </a:lnTo>
                  <a:lnTo>
                    <a:pt x="608" y="495"/>
                  </a:lnTo>
                  <a:lnTo>
                    <a:pt x="512" y="468"/>
                  </a:lnTo>
                  <a:lnTo>
                    <a:pt x="364" y="410"/>
                  </a:lnTo>
                  <a:lnTo>
                    <a:pt x="239" y="372"/>
                  </a:lnTo>
                  <a:lnTo>
                    <a:pt x="134" y="353"/>
                  </a:lnTo>
                  <a:lnTo>
                    <a:pt x="53" y="362"/>
                  </a:lnTo>
                  <a:lnTo>
                    <a:pt x="201" y="372"/>
                  </a:lnTo>
                  <a:lnTo>
                    <a:pt x="342" y="410"/>
                  </a:lnTo>
                  <a:lnTo>
                    <a:pt x="453" y="457"/>
                  </a:lnTo>
                  <a:lnTo>
                    <a:pt x="601" y="495"/>
                  </a:lnTo>
                  <a:lnTo>
                    <a:pt x="698" y="514"/>
                  </a:lnTo>
                  <a:lnTo>
                    <a:pt x="727" y="553"/>
                  </a:lnTo>
                  <a:lnTo>
                    <a:pt x="512" y="505"/>
                  </a:lnTo>
                  <a:lnTo>
                    <a:pt x="245" y="410"/>
                  </a:lnTo>
                  <a:lnTo>
                    <a:pt x="512" y="524"/>
                  </a:lnTo>
                  <a:lnTo>
                    <a:pt x="734" y="572"/>
                  </a:lnTo>
                  <a:lnTo>
                    <a:pt x="749" y="592"/>
                  </a:lnTo>
                  <a:lnTo>
                    <a:pt x="615" y="582"/>
                  </a:lnTo>
                  <a:lnTo>
                    <a:pt x="431" y="524"/>
                  </a:lnTo>
                  <a:lnTo>
                    <a:pt x="223" y="438"/>
                  </a:lnTo>
                  <a:lnTo>
                    <a:pt x="482" y="553"/>
                  </a:lnTo>
                  <a:lnTo>
                    <a:pt x="615" y="599"/>
                  </a:lnTo>
                  <a:lnTo>
                    <a:pt x="771" y="610"/>
                  </a:lnTo>
                  <a:lnTo>
                    <a:pt x="779" y="648"/>
                  </a:lnTo>
                  <a:lnTo>
                    <a:pt x="631" y="638"/>
                  </a:lnTo>
                  <a:lnTo>
                    <a:pt x="438" y="572"/>
                  </a:lnTo>
                  <a:lnTo>
                    <a:pt x="276" y="495"/>
                  </a:lnTo>
                  <a:lnTo>
                    <a:pt x="142" y="438"/>
                  </a:lnTo>
                  <a:lnTo>
                    <a:pt x="60" y="429"/>
                  </a:lnTo>
                  <a:lnTo>
                    <a:pt x="0" y="457"/>
                  </a:lnTo>
                  <a:lnTo>
                    <a:pt x="104" y="477"/>
                  </a:lnTo>
                  <a:lnTo>
                    <a:pt x="223" y="505"/>
                  </a:lnTo>
                  <a:lnTo>
                    <a:pt x="490" y="619"/>
                  </a:lnTo>
                  <a:lnTo>
                    <a:pt x="749" y="687"/>
                  </a:lnTo>
                  <a:lnTo>
                    <a:pt x="854" y="687"/>
                  </a:lnTo>
                  <a:lnTo>
                    <a:pt x="928" y="353"/>
                  </a:lnTo>
                  <a:lnTo>
                    <a:pt x="1038" y="334"/>
                  </a:lnTo>
                  <a:lnTo>
                    <a:pt x="1067" y="314"/>
                  </a:lnTo>
                  <a:lnTo>
                    <a:pt x="1134" y="285"/>
                  </a:lnTo>
                  <a:lnTo>
                    <a:pt x="1186" y="276"/>
                  </a:lnTo>
                  <a:lnTo>
                    <a:pt x="1209" y="248"/>
                  </a:lnTo>
                  <a:lnTo>
                    <a:pt x="1186" y="219"/>
                  </a:lnTo>
                  <a:lnTo>
                    <a:pt x="1142" y="190"/>
                  </a:lnTo>
                  <a:lnTo>
                    <a:pt x="1134" y="162"/>
                  </a:lnTo>
                  <a:lnTo>
                    <a:pt x="1112" y="143"/>
                  </a:lnTo>
                  <a:lnTo>
                    <a:pt x="1097" y="134"/>
                  </a:lnTo>
                  <a:lnTo>
                    <a:pt x="1112" y="91"/>
                  </a:lnTo>
                  <a:lnTo>
                    <a:pt x="1146" y="55"/>
                  </a:lnTo>
                  <a:lnTo>
                    <a:pt x="1150" y="28"/>
                  </a:lnTo>
                  <a:lnTo>
                    <a:pt x="1119" y="0"/>
                  </a:lnTo>
                  <a:lnTo>
                    <a:pt x="1127" y="47"/>
                  </a:lnTo>
                  <a:lnTo>
                    <a:pt x="1097" y="76"/>
                  </a:lnTo>
                  <a:lnTo>
                    <a:pt x="1074" y="85"/>
                  </a:lnTo>
                  <a:lnTo>
                    <a:pt x="1059" y="124"/>
                  </a:lnTo>
                  <a:lnTo>
                    <a:pt x="1023" y="153"/>
                  </a:lnTo>
                  <a:lnTo>
                    <a:pt x="971" y="172"/>
                  </a:lnTo>
                  <a:lnTo>
                    <a:pt x="957" y="180"/>
                  </a:lnTo>
                  <a:lnTo>
                    <a:pt x="950" y="104"/>
                  </a:lnTo>
                  <a:lnTo>
                    <a:pt x="928" y="124"/>
                  </a:lnTo>
                  <a:lnTo>
                    <a:pt x="934" y="188"/>
                  </a:lnTo>
                  <a:lnTo>
                    <a:pt x="909" y="247"/>
                  </a:lnTo>
                  <a:lnTo>
                    <a:pt x="886" y="266"/>
                  </a:lnTo>
                  <a:lnTo>
                    <a:pt x="860" y="274"/>
                  </a:lnTo>
                  <a:lnTo>
                    <a:pt x="835" y="274"/>
                  </a:lnTo>
                  <a:lnTo>
                    <a:pt x="808" y="270"/>
                  </a:lnTo>
                  <a:lnTo>
                    <a:pt x="801" y="248"/>
                  </a:lnTo>
                  <a:lnTo>
                    <a:pt x="769" y="254"/>
                  </a:lnTo>
                  <a:lnTo>
                    <a:pt x="771" y="228"/>
                  </a:lnTo>
                  <a:lnTo>
                    <a:pt x="739" y="232"/>
                  </a:lnTo>
                  <a:lnTo>
                    <a:pt x="742" y="209"/>
                  </a:lnTo>
                  <a:lnTo>
                    <a:pt x="689" y="219"/>
                  </a:lnTo>
                  <a:lnTo>
                    <a:pt x="653" y="219"/>
                  </a:lnTo>
                  <a:lnTo>
                    <a:pt x="646" y="190"/>
                  </a:lnTo>
                  <a:lnTo>
                    <a:pt x="703" y="134"/>
                  </a:lnTo>
                  <a:lnTo>
                    <a:pt x="591" y="1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7461" name="Freeform 114"/>
            <p:cNvSpPr>
              <a:spLocks/>
            </p:cNvSpPr>
            <p:nvPr/>
          </p:nvSpPr>
          <p:spPr bwMode="auto">
            <a:xfrm flipH="1">
              <a:off x="365" y="3598"/>
              <a:ext cx="117" cy="128"/>
            </a:xfrm>
            <a:custGeom>
              <a:avLst/>
              <a:gdLst>
                <a:gd name="T0" fmla="*/ 1 w 333"/>
                <a:gd name="T1" fmla="*/ 15 h 353"/>
                <a:gd name="T2" fmla="*/ 6 w 333"/>
                <a:gd name="T3" fmla="*/ 9 h 353"/>
                <a:gd name="T4" fmla="*/ 10 w 333"/>
                <a:gd name="T5" fmla="*/ 5 h 353"/>
                <a:gd name="T6" fmla="*/ 9 w 333"/>
                <a:gd name="T7" fmla="*/ 4 h 353"/>
                <a:gd name="T8" fmla="*/ 11 w 333"/>
                <a:gd name="T9" fmla="*/ 3 h 353"/>
                <a:gd name="T10" fmla="*/ 11 w 333"/>
                <a:gd name="T11" fmla="*/ 2 h 353"/>
                <a:gd name="T12" fmla="*/ 13 w 333"/>
                <a:gd name="T13" fmla="*/ 1 h 353"/>
                <a:gd name="T14" fmla="*/ 14 w 333"/>
                <a:gd name="T15" fmla="*/ 0 h 353"/>
                <a:gd name="T16" fmla="*/ 14 w 333"/>
                <a:gd name="T17" fmla="*/ 1 h 353"/>
                <a:gd name="T18" fmla="*/ 12 w 333"/>
                <a:gd name="T19" fmla="*/ 2 h 353"/>
                <a:gd name="T20" fmla="*/ 12 w 333"/>
                <a:gd name="T21" fmla="*/ 4 h 353"/>
                <a:gd name="T22" fmla="*/ 11 w 333"/>
                <a:gd name="T23" fmla="*/ 4 h 353"/>
                <a:gd name="T24" fmla="*/ 11 w 333"/>
                <a:gd name="T25" fmla="*/ 6 h 353"/>
                <a:gd name="T26" fmla="*/ 7 w 333"/>
                <a:gd name="T27" fmla="*/ 9 h 353"/>
                <a:gd name="T28" fmla="*/ 0 w 333"/>
                <a:gd name="T29" fmla="*/ 17 h 353"/>
                <a:gd name="T30" fmla="*/ 1 w 333"/>
                <a:gd name="T31" fmla="*/ 15 h 353"/>
                <a:gd name="T32" fmla="*/ 1 w 333"/>
                <a:gd name="T33" fmla="*/ 15 h 353"/>
                <a:gd name="T34" fmla="*/ 1 w 333"/>
                <a:gd name="T35" fmla="*/ 15 h 35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33"/>
                <a:gd name="T55" fmla="*/ 0 h 353"/>
                <a:gd name="T56" fmla="*/ 333 w 333"/>
                <a:gd name="T57" fmla="*/ 353 h 35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33" h="353">
                  <a:moveTo>
                    <a:pt x="13" y="324"/>
                  </a:moveTo>
                  <a:lnTo>
                    <a:pt x="140" y="190"/>
                  </a:lnTo>
                  <a:lnTo>
                    <a:pt x="229" y="114"/>
                  </a:lnTo>
                  <a:lnTo>
                    <a:pt x="221" y="86"/>
                  </a:lnTo>
                  <a:lnTo>
                    <a:pt x="251" y="66"/>
                  </a:lnTo>
                  <a:lnTo>
                    <a:pt x="251" y="39"/>
                  </a:lnTo>
                  <a:lnTo>
                    <a:pt x="302" y="19"/>
                  </a:lnTo>
                  <a:lnTo>
                    <a:pt x="333" y="0"/>
                  </a:lnTo>
                  <a:lnTo>
                    <a:pt x="329" y="24"/>
                  </a:lnTo>
                  <a:lnTo>
                    <a:pt x="278" y="47"/>
                  </a:lnTo>
                  <a:lnTo>
                    <a:pt x="280" y="78"/>
                  </a:lnTo>
                  <a:lnTo>
                    <a:pt x="243" y="95"/>
                  </a:lnTo>
                  <a:lnTo>
                    <a:pt x="251" y="124"/>
                  </a:lnTo>
                  <a:lnTo>
                    <a:pt x="162" y="190"/>
                  </a:lnTo>
                  <a:lnTo>
                    <a:pt x="0" y="353"/>
                  </a:lnTo>
                  <a:lnTo>
                    <a:pt x="13" y="3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7462" name="Freeform 115"/>
            <p:cNvSpPr>
              <a:spLocks/>
            </p:cNvSpPr>
            <p:nvPr/>
          </p:nvSpPr>
          <p:spPr bwMode="auto">
            <a:xfrm flipH="1">
              <a:off x="381" y="3643"/>
              <a:ext cx="81" cy="79"/>
            </a:xfrm>
            <a:custGeom>
              <a:avLst/>
              <a:gdLst>
                <a:gd name="T0" fmla="*/ 0 w 226"/>
                <a:gd name="T1" fmla="*/ 10 h 219"/>
                <a:gd name="T2" fmla="*/ 10 w 226"/>
                <a:gd name="T3" fmla="*/ 0 h 219"/>
                <a:gd name="T4" fmla="*/ 10 w 226"/>
                <a:gd name="T5" fmla="*/ 1 h 219"/>
                <a:gd name="T6" fmla="*/ 0 w 226"/>
                <a:gd name="T7" fmla="*/ 10 h 219"/>
                <a:gd name="T8" fmla="*/ 0 w 226"/>
                <a:gd name="T9" fmla="*/ 10 h 219"/>
                <a:gd name="T10" fmla="*/ 0 w 226"/>
                <a:gd name="T11" fmla="*/ 10 h 2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6"/>
                <a:gd name="T19" fmla="*/ 0 h 219"/>
                <a:gd name="T20" fmla="*/ 226 w 226"/>
                <a:gd name="T21" fmla="*/ 219 h 21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6" h="219">
                  <a:moveTo>
                    <a:pt x="0" y="219"/>
                  </a:moveTo>
                  <a:lnTo>
                    <a:pt x="222" y="0"/>
                  </a:lnTo>
                  <a:lnTo>
                    <a:pt x="226" y="16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7463" name="Freeform 116"/>
            <p:cNvSpPr>
              <a:spLocks/>
            </p:cNvSpPr>
            <p:nvPr/>
          </p:nvSpPr>
          <p:spPr bwMode="auto">
            <a:xfrm flipH="1">
              <a:off x="304" y="3584"/>
              <a:ext cx="142" cy="142"/>
            </a:xfrm>
            <a:custGeom>
              <a:avLst/>
              <a:gdLst>
                <a:gd name="T0" fmla="*/ 0 w 400"/>
                <a:gd name="T1" fmla="*/ 18 h 392"/>
                <a:gd name="T2" fmla="*/ 9 w 400"/>
                <a:gd name="T3" fmla="*/ 9 h 392"/>
                <a:gd name="T4" fmla="*/ 8 w 400"/>
                <a:gd name="T5" fmla="*/ 8 h 392"/>
                <a:gd name="T6" fmla="*/ 8 w 400"/>
                <a:gd name="T7" fmla="*/ 7 h 392"/>
                <a:gd name="T8" fmla="*/ 10 w 400"/>
                <a:gd name="T9" fmla="*/ 8 h 392"/>
                <a:gd name="T10" fmla="*/ 11 w 400"/>
                <a:gd name="T11" fmla="*/ 9 h 392"/>
                <a:gd name="T12" fmla="*/ 11 w 400"/>
                <a:gd name="T13" fmla="*/ 10 h 392"/>
                <a:gd name="T14" fmla="*/ 12 w 400"/>
                <a:gd name="T15" fmla="*/ 10 h 392"/>
                <a:gd name="T16" fmla="*/ 12 w 400"/>
                <a:gd name="T17" fmla="*/ 8 h 392"/>
                <a:gd name="T18" fmla="*/ 11 w 400"/>
                <a:gd name="T19" fmla="*/ 7 h 392"/>
                <a:gd name="T20" fmla="*/ 12 w 400"/>
                <a:gd name="T21" fmla="*/ 8 h 392"/>
                <a:gd name="T22" fmla="*/ 13 w 400"/>
                <a:gd name="T23" fmla="*/ 9 h 392"/>
                <a:gd name="T24" fmla="*/ 14 w 400"/>
                <a:gd name="T25" fmla="*/ 8 h 392"/>
                <a:gd name="T26" fmla="*/ 14 w 400"/>
                <a:gd name="T27" fmla="*/ 7 h 392"/>
                <a:gd name="T28" fmla="*/ 13 w 400"/>
                <a:gd name="T29" fmla="*/ 6 h 392"/>
                <a:gd name="T30" fmla="*/ 12 w 400"/>
                <a:gd name="T31" fmla="*/ 4 h 392"/>
                <a:gd name="T32" fmla="*/ 14 w 400"/>
                <a:gd name="T33" fmla="*/ 6 h 392"/>
                <a:gd name="T34" fmla="*/ 15 w 400"/>
                <a:gd name="T35" fmla="*/ 7 h 392"/>
                <a:gd name="T36" fmla="*/ 17 w 400"/>
                <a:gd name="T37" fmla="*/ 5 h 392"/>
                <a:gd name="T38" fmla="*/ 16 w 400"/>
                <a:gd name="T39" fmla="*/ 3 h 392"/>
                <a:gd name="T40" fmla="*/ 15 w 400"/>
                <a:gd name="T41" fmla="*/ 1 h 392"/>
                <a:gd name="T42" fmla="*/ 13 w 400"/>
                <a:gd name="T43" fmla="*/ 1 h 392"/>
                <a:gd name="T44" fmla="*/ 11 w 400"/>
                <a:gd name="T45" fmla="*/ 3 h 392"/>
                <a:gd name="T46" fmla="*/ 10 w 400"/>
                <a:gd name="T47" fmla="*/ 3 h 392"/>
                <a:gd name="T48" fmla="*/ 13 w 400"/>
                <a:gd name="T49" fmla="*/ 0 h 392"/>
                <a:gd name="T50" fmla="*/ 15 w 400"/>
                <a:gd name="T51" fmla="*/ 0 h 392"/>
                <a:gd name="T52" fmla="*/ 16 w 400"/>
                <a:gd name="T53" fmla="*/ 0 h 392"/>
                <a:gd name="T54" fmla="*/ 18 w 400"/>
                <a:gd name="T55" fmla="*/ 4 h 392"/>
                <a:gd name="T56" fmla="*/ 17 w 400"/>
                <a:gd name="T57" fmla="*/ 6 h 392"/>
                <a:gd name="T58" fmla="*/ 16 w 400"/>
                <a:gd name="T59" fmla="*/ 8 h 392"/>
                <a:gd name="T60" fmla="*/ 15 w 400"/>
                <a:gd name="T61" fmla="*/ 9 h 392"/>
                <a:gd name="T62" fmla="*/ 14 w 400"/>
                <a:gd name="T63" fmla="*/ 10 h 392"/>
                <a:gd name="T64" fmla="*/ 13 w 400"/>
                <a:gd name="T65" fmla="*/ 11 h 392"/>
                <a:gd name="T66" fmla="*/ 11 w 400"/>
                <a:gd name="T67" fmla="*/ 12 h 392"/>
                <a:gd name="T68" fmla="*/ 7 w 400"/>
                <a:gd name="T69" fmla="*/ 14 h 392"/>
                <a:gd name="T70" fmla="*/ 8 w 400"/>
                <a:gd name="T71" fmla="*/ 15 h 392"/>
                <a:gd name="T72" fmla="*/ 11 w 400"/>
                <a:gd name="T73" fmla="*/ 14 h 392"/>
                <a:gd name="T74" fmla="*/ 13 w 400"/>
                <a:gd name="T75" fmla="*/ 14 h 392"/>
                <a:gd name="T76" fmla="*/ 14 w 400"/>
                <a:gd name="T77" fmla="*/ 15 h 392"/>
                <a:gd name="T78" fmla="*/ 16 w 400"/>
                <a:gd name="T79" fmla="*/ 16 h 392"/>
                <a:gd name="T80" fmla="*/ 15 w 400"/>
                <a:gd name="T81" fmla="*/ 16 h 392"/>
                <a:gd name="T82" fmla="*/ 14 w 400"/>
                <a:gd name="T83" fmla="*/ 15 h 392"/>
                <a:gd name="T84" fmla="*/ 12 w 400"/>
                <a:gd name="T85" fmla="*/ 15 h 392"/>
                <a:gd name="T86" fmla="*/ 10 w 400"/>
                <a:gd name="T87" fmla="*/ 15 h 392"/>
                <a:gd name="T88" fmla="*/ 9 w 400"/>
                <a:gd name="T89" fmla="*/ 15 h 392"/>
                <a:gd name="T90" fmla="*/ 6 w 400"/>
                <a:gd name="T91" fmla="*/ 16 h 392"/>
                <a:gd name="T92" fmla="*/ 4 w 400"/>
                <a:gd name="T93" fmla="*/ 18 h 392"/>
                <a:gd name="T94" fmla="*/ 0 w 400"/>
                <a:gd name="T95" fmla="*/ 18 h 392"/>
                <a:gd name="T96" fmla="*/ 2 w 400"/>
                <a:gd name="T97" fmla="*/ 17 h 392"/>
                <a:gd name="T98" fmla="*/ 0 w 400"/>
                <a:gd name="T99" fmla="*/ 18 h 392"/>
                <a:gd name="T100" fmla="*/ 0 w 400"/>
                <a:gd name="T101" fmla="*/ 18 h 392"/>
                <a:gd name="T102" fmla="*/ 0 w 400"/>
                <a:gd name="T103" fmla="*/ 18 h 39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00"/>
                <a:gd name="T157" fmla="*/ 0 h 392"/>
                <a:gd name="T158" fmla="*/ 400 w 400"/>
                <a:gd name="T159" fmla="*/ 392 h 39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00" h="392">
                  <a:moveTo>
                    <a:pt x="2" y="377"/>
                  </a:moveTo>
                  <a:lnTo>
                    <a:pt x="207" y="182"/>
                  </a:lnTo>
                  <a:lnTo>
                    <a:pt x="175" y="162"/>
                  </a:lnTo>
                  <a:lnTo>
                    <a:pt x="186" y="144"/>
                  </a:lnTo>
                  <a:lnTo>
                    <a:pt x="222" y="172"/>
                  </a:lnTo>
                  <a:lnTo>
                    <a:pt x="236" y="191"/>
                  </a:lnTo>
                  <a:lnTo>
                    <a:pt x="245" y="210"/>
                  </a:lnTo>
                  <a:lnTo>
                    <a:pt x="270" y="208"/>
                  </a:lnTo>
                  <a:lnTo>
                    <a:pt x="259" y="172"/>
                  </a:lnTo>
                  <a:lnTo>
                    <a:pt x="236" y="144"/>
                  </a:lnTo>
                  <a:lnTo>
                    <a:pt x="274" y="163"/>
                  </a:lnTo>
                  <a:lnTo>
                    <a:pt x="288" y="191"/>
                  </a:lnTo>
                  <a:lnTo>
                    <a:pt x="315" y="177"/>
                  </a:lnTo>
                  <a:lnTo>
                    <a:pt x="306" y="141"/>
                  </a:lnTo>
                  <a:lnTo>
                    <a:pt x="283" y="119"/>
                  </a:lnTo>
                  <a:lnTo>
                    <a:pt x="274" y="95"/>
                  </a:lnTo>
                  <a:lnTo>
                    <a:pt x="310" y="125"/>
                  </a:lnTo>
                  <a:lnTo>
                    <a:pt x="326" y="153"/>
                  </a:lnTo>
                  <a:lnTo>
                    <a:pt x="378" y="105"/>
                  </a:lnTo>
                  <a:lnTo>
                    <a:pt x="363" y="68"/>
                  </a:lnTo>
                  <a:lnTo>
                    <a:pt x="332" y="27"/>
                  </a:lnTo>
                  <a:lnTo>
                    <a:pt x="299" y="24"/>
                  </a:lnTo>
                  <a:lnTo>
                    <a:pt x="252" y="58"/>
                  </a:lnTo>
                  <a:lnTo>
                    <a:pt x="230" y="49"/>
                  </a:lnTo>
                  <a:lnTo>
                    <a:pt x="285" y="9"/>
                  </a:lnTo>
                  <a:lnTo>
                    <a:pt x="323" y="0"/>
                  </a:lnTo>
                  <a:lnTo>
                    <a:pt x="359" y="11"/>
                  </a:lnTo>
                  <a:lnTo>
                    <a:pt x="400" y="95"/>
                  </a:lnTo>
                  <a:lnTo>
                    <a:pt x="386" y="125"/>
                  </a:lnTo>
                  <a:lnTo>
                    <a:pt x="349" y="162"/>
                  </a:lnTo>
                  <a:lnTo>
                    <a:pt x="340" y="198"/>
                  </a:lnTo>
                  <a:lnTo>
                    <a:pt x="306" y="204"/>
                  </a:lnTo>
                  <a:lnTo>
                    <a:pt x="290" y="226"/>
                  </a:lnTo>
                  <a:lnTo>
                    <a:pt x="239" y="239"/>
                  </a:lnTo>
                  <a:lnTo>
                    <a:pt x="155" y="305"/>
                  </a:lnTo>
                  <a:lnTo>
                    <a:pt x="186" y="315"/>
                  </a:lnTo>
                  <a:lnTo>
                    <a:pt x="236" y="297"/>
                  </a:lnTo>
                  <a:lnTo>
                    <a:pt x="283" y="295"/>
                  </a:lnTo>
                  <a:lnTo>
                    <a:pt x="312" y="309"/>
                  </a:lnTo>
                  <a:lnTo>
                    <a:pt x="361" y="331"/>
                  </a:lnTo>
                  <a:lnTo>
                    <a:pt x="329" y="340"/>
                  </a:lnTo>
                  <a:lnTo>
                    <a:pt x="306" y="321"/>
                  </a:lnTo>
                  <a:lnTo>
                    <a:pt x="266" y="312"/>
                  </a:lnTo>
                  <a:lnTo>
                    <a:pt x="222" y="315"/>
                  </a:lnTo>
                  <a:lnTo>
                    <a:pt x="192" y="321"/>
                  </a:lnTo>
                  <a:lnTo>
                    <a:pt x="133" y="344"/>
                  </a:lnTo>
                  <a:lnTo>
                    <a:pt x="81" y="382"/>
                  </a:lnTo>
                  <a:lnTo>
                    <a:pt x="0" y="392"/>
                  </a:lnTo>
                  <a:lnTo>
                    <a:pt x="60" y="364"/>
                  </a:lnTo>
                  <a:lnTo>
                    <a:pt x="2" y="37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7464" name="Freeform 117"/>
            <p:cNvSpPr>
              <a:spLocks/>
            </p:cNvSpPr>
            <p:nvPr/>
          </p:nvSpPr>
          <p:spPr bwMode="auto">
            <a:xfrm flipH="1">
              <a:off x="632" y="3705"/>
              <a:ext cx="105" cy="141"/>
            </a:xfrm>
            <a:custGeom>
              <a:avLst/>
              <a:gdLst>
                <a:gd name="T0" fmla="*/ 13 w 297"/>
                <a:gd name="T1" fmla="*/ 5 h 392"/>
                <a:gd name="T2" fmla="*/ 8 w 297"/>
                <a:gd name="T3" fmla="*/ 8 h 392"/>
                <a:gd name="T4" fmla="*/ 4 w 297"/>
                <a:gd name="T5" fmla="*/ 13 h 392"/>
                <a:gd name="T6" fmla="*/ 0 w 297"/>
                <a:gd name="T7" fmla="*/ 18 h 392"/>
                <a:gd name="T8" fmla="*/ 6 w 297"/>
                <a:gd name="T9" fmla="*/ 10 h 392"/>
                <a:gd name="T10" fmla="*/ 6 w 297"/>
                <a:gd name="T11" fmla="*/ 8 h 392"/>
                <a:gd name="T12" fmla="*/ 6 w 297"/>
                <a:gd name="T13" fmla="*/ 8 h 392"/>
                <a:gd name="T14" fmla="*/ 6 w 297"/>
                <a:gd name="T15" fmla="*/ 6 h 392"/>
                <a:gd name="T16" fmla="*/ 8 w 297"/>
                <a:gd name="T17" fmla="*/ 7 h 392"/>
                <a:gd name="T18" fmla="*/ 7 w 297"/>
                <a:gd name="T19" fmla="*/ 5 h 392"/>
                <a:gd name="T20" fmla="*/ 9 w 297"/>
                <a:gd name="T21" fmla="*/ 6 h 392"/>
                <a:gd name="T22" fmla="*/ 8 w 297"/>
                <a:gd name="T23" fmla="*/ 3 h 392"/>
                <a:gd name="T24" fmla="*/ 11 w 297"/>
                <a:gd name="T25" fmla="*/ 5 h 392"/>
                <a:gd name="T26" fmla="*/ 10 w 297"/>
                <a:gd name="T27" fmla="*/ 1 h 392"/>
                <a:gd name="T28" fmla="*/ 12 w 297"/>
                <a:gd name="T29" fmla="*/ 4 h 392"/>
                <a:gd name="T30" fmla="*/ 11 w 297"/>
                <a:gd name="T31" fmla="*/ 0 h 392"/>
                <a:gd name="T32" fmla="*/ 12 w 297"/>
                <a:gd name="T33" fmla="*/ 2 h 392"/>
                <a:gd name="T34" fmla="*/ 13 w 297"/>
                <a:gd name="T35" fmla="*/ 4 h 392"/>
                <a:gd name="T36" fmla="*/ 13 w 297"/>
                <a:gd name="T37" fmla="*/ 5 h 392"/>
                <a:gd name="T38" fmla="*/ 13 w 297"/>
                <a:gd name="T39" fmla="*/ 5 h 392"/>
                <a:gd name="T40" fmla="*/ 13 w 297"/>
                <a:gd name="T41" fmla="*/ 5 h 39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97"/>
                <a:gd name="T64" fmla="*/ 0 h 392"/>
                <a:gd name="T65" fmla="*/ 297 w 297"/>
                <a:gd name="T66" fmla="*/ 392 h 39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97" h="392">
                  <a:moveTo>
                    <a:pt x="297" y="96"/>
                  </a:moveTo>
                  <a:lnTo>
                    <a:pt x="178" y="182"/>
                  </a:lnTo>
                  <a:lnTo>
                    <a:pt x="89" y="278"/>
                  </a:lnTo>
                  <a:lnTo>
                    <a:pt x="0" y="392"/>
                  </a:lnTo>
                  <a:lnTo>
                    <a:pt x="126" y="210"/>
                  </a:lnTo>
                  <a:lnTo>
                    <a:pt x="133" y="163"/>
                  </a:lnTo>
                  <a:lnTo>
                    <a:pt x="147" y="182"/>
                  </a:lnTo>
                  <a:lnTo>
                    <a:pt x="147" y="124"/>
                  </a:lnTo>
                  <a:lnTo>
                    <a:pt x="185" y="154"/>
                  </a:lnTo>
                  <a:lnTo>
                    <a:pt x="170" y="96"/>
                  </a:lnTo>
                  <a:lnTo>
                    <a:pt x="200" y="124"/>
                  </a:lnTo>
                  <a:lnTo>
                    <a:pt x="192" y="58"/>
                  </a:lnTo>
                  <a:lnTo>
                    <a:pt x="238" y="96"/>
                  </a:lnTo>
                  <a:lnTo>
                    <a:pt x="214" y="29"/>
                  </a:lnTo>
                  <a:lnTo>
                    <a:pt x="266" y="77"/>
                  </a:lnTo>
                  <a:lnTo>
                    <a:pt x="238" y="0"/>
                  </a:lnTo>
                  <a:lnTo>
                    <a:pt x="281" y="39"/>
                  </a:lnTo>
                  <a:lnTo>
                    <a:pt x="288" y="77"/>
                  </a:lnTo>
                  <a:lnTo>
                    <a:pt x="297" y="9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7465" name="Freeform 118"/>
            <p:cNvSpPr>
              <a:spLocks/>
            </p:cNvSpPr>
            <p:nvPr/>
          </p:nvSpPr>
          <p:spPr bwMode="auto">
            <a:xfrm flipH="1">
              <a:off x="749" y="3598"/>
              <a:ext cx="243" cy="265"/>
            </a:xfrm>
            <a:custGeom>
              <a:avLst/>
              <a:gdLst>
                <a:gd name="T0" fmla="*/ 24 w 687"/>
                <a:gd name="T1" fmla="*/ 3 h 734"/>
                <a:gd name="T2" fmla="*/ 12 w 687"/>
                <a:gd name="T3" fmla="*/ 4 h 734"/>
                <a:gd name="T4" fmla="*/ 8 w 687"/>
                <a:gd name="T5" fmla="*/ 8 h 734"/>
                <a:gd name="T6" fmla="*/ 5 w 687"/>
                <a:gd name="T7" fmla="*/ 11 h 734"/>
                <a:gd name="T8" fmla="*/ 1 w 687"/>
                <a:gd name="T9" fmla="*/ 14 h 734"/>
                <a:gd name="T10" fmla="*/ 6 w 687"/>
                <a:gd name="T11" fmla="*/ 18 h 734"/>
                <a:gd name="T12" fmla="*/ 0 w 687"/>
                <a:gd name="T13" fmla="*/ 19 h 734"/>
                <a:gd name="T14" fmla="*/ 8 w 687"/>
                <a:gd name="T15" fmla="*/ 23 h 734"/>
                <a:gd name="T16" fmla="*/ 2 w 687"/>
                <a:gd name="T17" fmla="*/ 28 h 734"/>
                <a:gd name="T18" fmla="*/ 10 w 687"/>
                <a:gd name="T19" fmla="*/ 26 h 734"/>
                <a:gd name="T20" fmla="*/ 12 w 687"/>
                <a:gd name="T21" fmla="*/ 26 h 734"/>
                <a:gd name="T22" fmla="*/ 13 w 687"/>
                <a:gd name="T23" fmla="*/ 27 h 734"/>
                <a:gd name="T24" fmla="*/ 16 w 687"/>
                <a:gd name="T25" fmla="*/ 28 h 734"/>
                <a:gd name="T26" fmla="*/ 18 w 687"/>
                <a:gd name="T27" fmla="*/ 28 h 734"/>
                <a:gd name="T28" fmla="*/ 21 w 687"/>
                <a:gd name="T29" fmla="*/ 28 h 734"/>
                <a:gd name="T30" fmla="*/ 23 w 687"/>
                <a:gd name="T31" fmla="*/ 29 h 734"/>
                <a:gd name="T32" fmla="*/ 30 w 687"/>
                <a:gd name="T33" fmla="*/ 35 h 734"/>
                <a:gd name="T34" fmla="*/ 19 w 687"/>
                <a:gd name="T35" fmla="*/ 26 h 734"/>
                <a:gd name="T36" fmla="*/ 2 w 687"/>
                <a:gd name="T37" fmla="*/ 20 h 734"/>
                <a:gd name="T38" fmla="*/ 12 w 687"/>
                <a:gd name="T39" fmla="*/ 22 h 734"/>
                <a:gd name="T40" fmla="*/ 24 w 687"/>
                <a:gd name="T41" fmla="*/ 27 h 734"/>
                <a:gd name="T42" fmla="*/ 12 w 687"/>
                <a:gd name="T43" fmla="*/ 21 h 734"/>
                <a:gd name="T44" fmla="*/ 2 w 687"/>
                <a:gd name="T45" fmla="*/ 15 h 734"/>
                <a:gd name="T46" fmla="*/ 10 w 687"/>
                <a:gd name="T47" fmla="*/ 17 h 734"/>
                <a:gd name="T48" fmla="*/ 10 w 687"/>
                <a:gd name="T49" fmla="*/ 16 h 734"/>
                <a:gd name="T50" fmla="*/ 8 w 687"/>
                <a:gd name="T51" fmla="*/ 9 h 734"/>
                <a:gd name="T52" fmla="*/ 17 w 687"/>
                <a:gd name="T53" fmla="*/ 21 h 734"/>
                <a:gd name="T54" fmla="*/ 25 w 687"/>
                <a:gd name="T55" fmla="*/ 27 h 734"/>
                <a:gd name="T56" fmla="*/ 26 w 687"/>
                <a:gd name="T57" fmla="*/ 26 h 734"/>
                <a:gd name="T58" fmla="*/ 15 w 687"/>
                <a:gd name="T59" fmla="*/ 17 h 734"/>
                <a:gd name="T60" fmla="*/ 10 w 687"/>
                <a:gd name="T61" fmla="*/ 9 h 734"/>
                <a:gd name="T62" fmla="*/ 14 w 687"/>
                <a:gd name="T63" fmla="*/ 5 h 734"/>
                <a:gd name="T64" fmla="*/ 26 w 687"/>
                <a:gd name="T65" fmla="*/ 3 h 734"/>
                <a:gd name="T66" fmla="*/ 30 w 687"/>
                <a:gd name="T67" fmla="*/ 0 h 73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87"/>
                <a:gd name="T103" fmla="*/ 0 h 734"/>
                <a:gd name="T104" fmla="*/ 687 w 687"/>
                <a:gd name="T105" fmla="*/ 734 h 73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87" h="734">
                  <a:moveTo>
                    <a:pt x="672" y="0"/>
                  </a:moveTo>
                  <a:lnTo>
                    <a:pt x="539" y="56"/>
                  </a:lnTo>
                  <a:lnTo>
                    <a:pt x="391" y="86"/>
                  </a:lnTo>
                  <a:lnTo>
                    <a:pt x="273" y="86"/>
                  </a:lnTo>
                  <a:lnTo>
                    <a:pt x="171" y="82"/>
                  </a:lnTo>
                  <a:lnTo>
                    <a:pt x="184" y="171"/>
                  </a:lnTo>
                  <a:lnTo>
                    <a:pt x="94" y="190"/>
                  </a:lnTo>
                  <a:lnTo>
                    <a:pt x="117" y="239"/>
                  </a:lnTo>
                  <a:lnTo>
                    <a:pt x="147" y="276"/>
                  </a:lnTo>
                  <a:lnTo>
                    <a:pt x="21" y="305"/>
                  </a:lnTo>
                  <a:lnTo>
                    <a:pt x="80" y="353"/>
                  </a:lnTo>
                  <a:lnTo>
                    <a:pt x="132" y="381"/>
                  </a:lnTo>
                  <a:lnTo>
                    <a:pt x="51" y="400"/>
                  </a:lnTo>
                  <a:lnTo>
                    <a:pt x="0" y="410"/>
                  </a:lnTo>
                  <a:lnTo>
                    <a:pt x="110" y="468"/>
                  </a:lnTo>
                  <a:lnTo>
                    <a:pt x="184" y="487"/>
                  </a:lnTo>
                  <a:lnTo>
                    <a:pt x="154" y="524"/>
                  </a:lnTo>
                  <a:lnTo>
                    <a:pt x="36" y="591"/>
                  </a:lnTo>
                  <a:lnTo>
                    <a:pt x="139" y="610"/>
                  </a:lnTo>
                  <a:lnTo>
                    <a:pt x="230" y="556"/>
                  </a:lnTo>
                  <a:lnTo>
                    <a:pt x="187" y="609"/>
                  </a:lnTo>
                  <a:lnTo>
                    <a:pt x="281" y="563"/>
                  </a:lnTo>
                  <a:lnTo>
                    <a:pt x="235" y="605"/>
                  </a:lnTo>
                  <a:lnTo>
                    <a:pt x="306" y="578"/>
                  </a:lnTo>
                  <a:lnTo>
                    <a:pt x="287" y="601"/>
                  </a:lnTo>
                  <a:lnTo>
                    <a:pt x="352" y="588"/>
                  </a:lnTo>
                  <a:lnTo>
                    <a:pt x="347" y="609"/>
                  </a:lnTo>
                  <a:lnTo>
                    <a:pt x="407" y="594"/>
                  </a:lnTo>
                  <a:lnTo>
                    <a:pt x="388" y="615"/>
                  </a:lnTo>
                  <a:lnTo>
                    <a:pt x="465" y="601"/>
                  </a:lnTo>
                  <a:lnTo>
                    <a:pt x="465" y="626"/>
                  </a:lnTo>
                  <a:lnTo>
                    <a:pt x="514" y="622"/>
                  </a:lnTo>
                  <a:lnTo>
                    <a:pt x="532" y="649"/>
                  </a:lnTo>
                  <a:lnTo>
                    <a:pt x="687" y="734"/>
                  </a:lnTo>
                  <a:lnTo>
                    <a:pt x="570" y="629"/>
                  </a:lnTo>
                  <a:lnTo>
                    <a:pt x="428" y="563"/>
                  </a:lnTo>
                  <a:lnTo>
                    <a:pt x="236" y="495"/>
                  </a:lnTo>
                  <a:lnTo>
                    <a:pt x="58" y="419"/>
                  </a:lnTo>
                  <a:lnTo>
                    <a:pt x="146" y="395"/>
                  </a:lnTo>
                  <a:lnTo>
                    <a:pt x="281" y="477"/>
                  </a:lnTo>
                  <a:lnTo>
                    <a:pt x="393" y="507"/>
                  </a:lnTo>
                  <a:lnTo>
                    <a:pt x="554" y="581"/>
                  </a:lnTo>
                  <a:lnTo>
                    <a:pt x="415" y="503"/>
                  </a:lnTo>
                  <a:lnTo>
                    <a:pt x="263" y="452"/>
                  </a:lnTo>
                  <a:lnTo>
                    <a:pt x="161" y="381"/>
                  </a:lnTo>
                  <a:lnTo>
                    <a:pt x="58" y="315"/>
                  </a:lnTo>
                  <a:lnTo>
                    <a:pt x="159" y="293"/>
                  </a:lnTo>
                  <a:lnTo>
                    <a:pt x="216" y="360"/>
                  </a:lnTo>
                  <a:lnTo>
                    <a:pt x="409" y="476"/>
                  </a:lnTo>
                  <a:lnTo>
                    <a:pt x="222" y="342"/>
                  </a:lnTo>
                  <a:lnTo>
                    <a:pt x="124" y="210"/>
                  </a:lnTo>
                  <a:lnTo>
                    <a:pt x="192" y="187"/>
                  </a:lnTo>
                  <a:lnTo>
                    <a:pt x="257" y="324"/>
                  </a:lnTo>
                  <a:lnTo>
                    <a:pt x="391" y="439"/>
                  </a:lnTo>
                  <a:lnTo>
                    <a:pt x="494" y="515"/>
                  </a:lnTo>
                  <a:lnTo>
                    <a:pt x="576" y="573"/>
                  </a:lnTo>
                  <a:lnTo>
                    <a:pt x="679" y="677"/>
                  </a:lnTo>
                  <a:lnTo>
                    <a:pt x="583" y="563"/>
                  </a:lnTo>
                  <a:lnTo>
                    <a:pt x="458" y="468"/>
                  </a:lnTo>
                  <a:lnTo>
                    <a:pt x="324" y="362"/>
                  </a:lnTo>
                  <a:lnTo>
                    <a:pt x="266" y="295"/>
                  </a:lnTo>
                  <a:lnTo>
                    <a:pt x="220" y="200"/>
                  </a:lnTo>
                  <a:lnTo>
                    <a:pt x="208" y="107"/>
                  </a:lnTo>
                  <a:lnTo>
                    <a:pt x="320" y="107"/>
                  </a:lnTo>
                  <a:lnTo>
                    <a:pt x="412" y="100"/>
                  </a:lnTo>
                  <a:lnTo>
                    <a:pt x="581" y="53"/>
                  </a:lnTo>
                  <a:lnTo>
                    <a:pt x="67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</p:grpSp>
      <p:sp>
        <p:nvSpPr>
          <p:cNvPr id="119" name="Нижний колонтитул 118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643866" cy="365125"/>
          </a:xfrm>
        </p:spPr>
        <p:txBody>
          <a:bodyPr/>
          <a:lstStyle/>
          <a:p>
            <a:pPr>
              <a:defRPr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Учитель русского языка и литературы Макаревич И.В. МОУ "Гимназия №19" г. Изобильный</a:t>
            </a:r>
            <a:endParaRPr lang="ru-RU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animBg="1" autoUpdateAnimBg="0"/>
      <p:bldP spid="57348" grpId="0" animBg="1" autoUpdateAnimBg="0"/>
      <p:bldP spid="57349" grpId="0" animBg="1" autoUpdateAnimBg="0"/>
      <p:bldP spid="57350" grpId="0" animBg="1" autoUpdateAnimBg="0"/>
      <p:bldP spid="57351" grpId="0" animBg="1" autoUpdateAnimBg="0"/>
      <p:bldP spid="57354" grpId="0" animBg="1" autoUpdateAnimBg="0"/>
      <p:bldP spid="57355" grpId="0" animBg="1" autoUpdateAnimBg="0"/>
      <p:bldP spid="57356" grpId="0" animBg="1" autoUpdateAnimBg="0"/>
      <p:bldP spid="57357" grpId="0" animBg="1" autoUpdateAnimBg="0"/>
      <p:bldP spid="57358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714375" y="357188"/>
            <a:ext cx="1600200" cy="6096000"/>
          </a:xfrm>
          <a:prstGeom prst="rect">
            <a:avLst/>
          </a:prstGeom>
          <a:gradFill rotWithShape="0">
            <a:gsLst>
              <a:gs pos="0">
                <a:srgbClr val="4562A4"/>
              </a:gs>
              <a:gs pos="100000">
                <a:srgbClr val="5072B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b="1">
              <a:solidFill>
                <a:schemeClr val="tx2"/>
              </a:solidFill>
              <a:latin typeface="Constantia" pitchFamily="18" charset="0"/>
            </a:endParaRP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2133600" y="1219200"/>
            <a:ext cx="6248400" cy="638175"/>
          </a:xfrm>
          <a:prstGeom prst="rect">
            <a:avLst/>
          </a:prstGeom>
          <a:gradFill rotWithShape="0">
            <a:gsLst>
              <a:gs pos="0">
                <a:srgbClr val="5072BE"/>
              </a:gs>
              <a:gs pos="100000">
                <a:srgbClr val="5072BE">
                  <a:gamma/>
                  <a:tint val="33725"/>
                  <a:invGamma/>
                </a:srgb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ru-RU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Фонетический принцип: </a:t>
            </a:r>
            <a:r>
              <a:rPr kumimoji="1"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из</a:t>
            </a:r>
            <a:r>
              <a:rPr kumimoji="1" lang="ru-RU" sz="20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баловался(13), </a:t>
            </a:r>
            <a:r>
              <a:rPr kumimoji="1"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бес</a:t>
            </a:r>
            <a:r>
              <a:rPr kumimoji="1" lang="ru-RU" sz="20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пощадно (13), </a:t>
            </a:r>
            <a:r>
              <a:rPr kumimoji="1"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рас</a:t>
            </a:r>
            <a:r>
              <a:rPr kumimoji="1" lang="ru-RU" sz="20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таяли(24), </a:t>
            </a:r>
            <a:r>
              <a:rPr kumimoji="1"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рас</a:t>
            </a:r>
            <a:r>
              <a:rPr kumimoji="1" lang="ru-RU" sz="20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ползлись(24)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133600" y="1981200"/>
            <a:ext cx="62484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endParaRPr kumimoji="1" lang="ru-RU" sz="1400" u="sng">
              <a:solidFill>
                <a:srgbClr val="000066"/>
              </a:solidFill>
              <a:latin typeface="Constantia" pitchFamily="18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133600" y="2667000"/>
            <a:ext cx="6248400" cy="619125"/>
          </a:xfrm>
          <a:prstGeom prst="rect">
            <a:avLst/>
          </a:prstGeom>
          <a:gradFill rotWithShape="0">
            <a:gsLst>
              <a:gs pos="0">
                <a:srgbClr val="5072BE"/>
              </a:gs>
              <a:gs pos="100000">
                <a:srgbClr val="C4CFE9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ru-RU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Морфологический принцип: </a:t>
            </a:r>
            <a:r>
              <a:rPr kumimoji="1" lang="ru-RU" sz="2000" b="1" dirty="0">
                <a:solidFill>
                  <a:srgbClr val="002060"/>
                </a:solidFill>
                <a:latin typeface="+mn-lt"/>
                <a:cs typeface="+mn-cs"/>
              </a:rPr>
              <a:t>прох</a:t>
            </a:r>
            <a:r>
              <a:rPr kumimoji="1" lang="ru-RU" sz="2000" b="1" dirty="0">
                <a:solidFill>
                  <a:srgbClr val="FF0000"/>
                </a:solidFill>
                <a:latin typeface="+mn-lt"/>
                <a:cs typeface="+mn-cs"/>
              </a:rPr>
              <a:t>о</a:t>
            </a:r>
            <a:r>
              <a:rPr kumimoji="1" lang="ru-RU" sz="2000" b="1" dirty="0">
                <a:solidFill>
                  <a:srgbClr val="002060"/>
                </a:solidFill>
                <a:latin typeface="+mn-lt"/>
                <a:cs typeface="+mn-cs"/>
              </a:rPr>
              <a:t>дил (1), (в) н</a:t>
            </a:r>
            <a:r>
              <a:rPr kumimoji="1" lang="ru-RU" sz="2000" b="1" dirty="0">
                <a:solidFill>
                  <a:srgbClr val="FF0000"/>
                </a:solidFill>
                <a:latin typeface="+mn-lt"/>
                <a:cs typeface="+mn-cs"/>
              </a:rPr>
              <a:t>о</a:t>
            </a:r>
            <a:r>
              <a:rPr kumimoji="1" lang="ru-RU" sz="2000" b="1" dirty="0">
                <a:solidFill>
                  <a:srgbClr val="002060"/>
                </a:solidFill>
                <a:latin typeface="+mn-lt"/>
                <a:cs typeface="+mn-cs"/>
              </a:rPr>
              <a:t>гах(7), в</a:t>
            </a:r>
            <a:r>
              <a:rPr kumimoji="1" lang="ru-RU" sz="2000" b="1" dirty="0">
                <a:solidFill>
                  <a:srgbClr val="C00000"/>
                </a:solidFill>
                <a:latin typeface="+mn-lt"/>
                <a:cs typeface="+mn-cs"/>
              </a:rPr>
              <a:t>о</a:t>
            </a:r>
            <a:r>
              <a:rPr kumimoji="1" lang="ru-RU" sz="2000" b="1" dirty="0">
                <a:solidFill>
                  <a:srgbClr val="002060"/>
                </a:solidFill>
                <a:latin typeface="+mn-lt"/>
                <a:cs typeface="+mn-cs"/>
              </a:rPr>
              <a:t>ронам (17), де</a:t>
            </a:r>
            <a:r>
              <a:rPr kumimoji="1" lang="ru-RU" sz="2000" b="1" dirty="0">
                <a:solidFill>
                  <a:srgbClr val="FF0000"/>
                </a:solidFill>
                <a:latin typeface="+mn-lt"/>
                <a:cs typeface="+mn-cs"/>
              </a:rPr>
              <a:t>д </a:t>
            </a:r>
            <a:r>
              <a:rPr kumimoji="1" lang="ru-RU" sz="2000" b="1" dirty="0">
                <a:solidFill>
                  <a:srgbClr val="002060"/>
                </a:solidFill>
                <a:latin typeface="+mn-lt"/>
                <a:cs typeface="+mn-cs"/>
              </a:rPr>
              <a:t>(1)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2133600" y="3429000"/>
            <a:ext cx="62484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endParaRPr kumimoji="1" lang="ru-RU" sz="1400" u="sng">
              <a:solidFill>
                <a:srgbClr val="000066"/>
              </a:solidFill>
              <a:latin typeface="Constantia" pitchFamily="18" charset="0"/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2133600" y="4357688"/>
            <a:ext cx="6248400" cy="1143000"/>
          </a:xfrm>
          <a:prstGeom prst="rect">
            <a:avLst/>
          </a:prstGeom>
          <a:gradFill rotWithShape="0">
            <a:gsLst>
              <a:gs pos="0">
                <a:srgbClr val="5072BE"/>
              </a:gs>
              <a:gs pos="100000">
                <a:srgbClr val="C4CFE9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ru-RU" sz="2000" b="1">
                <a:solidFill>
                  <a:srgbClr val="CC3300"/>
                </a:solidFill>
                <a:latin typeface="Constantia" pitchFamily="18" charset="0"/>
              </a:rPr>
              <a:t>Традиционный принцип: </a:t>
            </a:r>
            <a:r>
              <a:rPr kumimoji="1" lang="ru-RU" sz="2000">
                <a:solidFill>
                  <a:srgbClr val="7030A0"/>
                </a:solidFill>
                <a:latin typeface="Constantia" pitchFamily="18" charset="0"/>
              </a:rPr>
              <a:t>подш</a:t>
            </a:r>
            <a:r>
              <a:rPr kumimoji="1" lang="ru-RU" sz="2000">
                <a:solidFill>
                  <a:srgbClr val="FF0000"/>
                </a:solidFill>
                <a:latin typeface="Constantia" pitchFamily="18" charset="0"/>
              </a:rPr>
              <a:t>и</a:t>
            </a:r>
            <a:r>
              <a:rPr kumimoji="1" lang="ru-RU" sz="2000">
                <a:solidFill>
                  <a:srgbClr val="7030A0"/>
                </a:solidFill>
                <a:latin typeface="Constantia" pitchFamily="18" charset="0"/>
              </a:rPr>
              <a:t>ть (4), ж</a:t>
            </a:r>
            <a:r>
              <a:rPr kumimoji="1" lang="ru-RU" sz="2000">
                <a:solidFill>
                  <a:srgbClr val="FF0000"/>
                </a:solidFill>
                <a:latin typeface="Constantia" pitchFamily="18" charset="0"/>
              </a:rPr>
              <a:t>и</a:t>
            </a:r>
            <a:r>
              <a:rPr kumimoji="1" lang="ru-RU" sz="2000">
                <a:solidFill>
                  <a:srgbClr val="7030A0"/>
                </a:solidFill>
                <a:latin typeface="Constantia" pitchFamily="18" charset="0"/>
              </a:rPr>
              <a:t>ву (10), служ</a:t>
            </a:r>
            <a:r>
              <a:rPr kumimoji="1" lang="ru-RU" sz="2000">
                <a:solidFill>
                  <a:srgbClr val="FF0000"/>
                </a:solidFill>
                <a:latin typeface="Constantia" pitchFamily="18" charset="0"/>
              </a:rPr>
              <a:t>и</a:t>
            </a:r>
            <a:r>
              <a:rPr kumimoji="1" lang="ru-RU" sz="2000">
                <a:solidFill>
                  <a:srgbClr val="7030A0"/>
                </a:solidFill>
                <a:latin typeface="Constantia" pitchFamily="18" charset="0"/>
              </a:rPr>
              <a:t>ть (15),пуш</a:t>
            </a:r>
            <a:r>
              <a:rPr kumimoji="1" lang="ru-RU" sz="2000">
                <a:solidFill>
                  <a:srgbClr val="FF0000"/>
                </a:solidFill>
                <a:latin typeface="Constantia" pitchFamily="18" charset="0"/>
              </a:rPr>
              <a:t>и</a:t>
            </a:r>
            <a:r>
              <a:rPr kumimoji="1" lang="ru-RU" sz="2000">
                <a:solidFill>
                  <a:srgbClr val="7030A0"/>
                </a:solidFill>
                <a:latin typeface="Constantia" pitchFamily="18" charset="0"/>
              </a:rPr>
              <a:t>нку (28), высок</a:t>
            </a:r>
            <a:r>
              <a:rPr kumimoji="1" lang="ru-RU" sz="2000">
                <a:solidFill>
                  <a:srgbClr val="FF0000"/>
                </a:solidFill>
                <a:latin typeface="Constantia" pitchFamily="18" charset="0"/>
              </a:rPr>
              <a:t>ого </a:t>
            </a:r>
            <a:r>
              <a:rPr kumimoji="1" lang="ru-RU" sz="2000">
                <a:solidFill>
                  <a:srgbClr val="7030A0"/>
                </a:solidFill>
                <a:latin typeface="Constantia" pitchFamily="18" charset="0"/>
              </a:rPr>
              <a:t>(26). </a:t>
            </a:r>
            <a:endParaRPr kumimoji="1" lang="ru-RU" sz="2000" b="1">
              <a:solidFill>
                <a:srgbClr val="CC3300"/>
              </a:solidFill>
              <a:latin typeface="Constantia" pitchFamily="18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133600" y="4876800"/>
            <a:ext cx="6191250" cy="179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endParaRPr kumimoji="1" lang="ru-RU" sz="1400" u="sng">
              <a:solidFill>
                <a:srgbClr val="000066"/>
              </a:solidFill>
              <a:latin typeface="Constantia" pitchFamily="18" charset="0"/>
            </a:endParaRPr>
          </a:p>
        </p:txBody>
      </p:sp>
      <p:sp>
        <p:nvSpPr>
          <p:cNvPr id="18441" name="Rectangle 10"/>
          <p:cNvSpPr>
            <a:spLocks noChangeArrowheads="1"/>
          </p:cNvSpPr>
          <p:nvPr/>
        </p:nvSpPr>
        <p:spPr bwMode="auto">
          <a:xfrm>
            <a:off x="2133600" y="533400"/>
            <a:ext cx="62484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ru-RU" sz="3200" b="1" u="sng">
                <a:solidFill>
                  <a:srgbClr val="7030A0"/>
                </a:solidFill>
                <a:latin typeface="Constantia" pitchFamily="18" charset="0"/>
              </a:rPr>
              <a:t>Приведём примеры из текста:</a:t>
            </a:r>
          </a:p>
        </p:txBody>
      </p:sp>
      <p:sp>
        <p:nvSpPr>
          <p:cNvPr id="18442" name="Rectangle 11"/>
          <p:cNvSpPr>
            <a:spLocks noChangeArrowheads="1"/>
          </p:cNvSpPr>
          <p:nvPr/>
        </p:nvSpPr>
        <p:spPr bwMode="auto">
          <a:xfrm>
            <a:off x="1981200" y="381000"/>
            <a:ext cx="76200" cy="6096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18443" name="Picture 12" descr="черепаха веселая"/>
          <p:cNvPicPr>
            <a:picLocks noGrp="1" noChangeAspect="1" noChangeArrowheads="1" noCrop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31850" y="3830638"/>
            <a:ext cx="763588" cy="898525"/>
          </a:xfrm>
        </p:spPr>
      </p:pic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>
          <a:xfrm>
            <a:off x="2571736" y="6356350"/>
            <a:ext cx="6143668" cy="365125"/>
          </a:xfrm>
        </p:spPr>
        <p:txBody>
          <a:bodyPr/>
          <a:lstStyle/>
          <a:p>
            <a:pPr>
              <a:defRPr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Учитель русского языка и литературы Макаревич И.В. МОУ "Гимназия №19" г. Изобильный</a:t>
            </a:r>
            <a:endParaRPr lang="ru-RU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  <p:bldP spid="20485" grpId="0" animBg="1"/>
      <p:bldP spid="2048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81000" y="381000"/>
            <a:ext cx="1600200" cy="6096000"/>
          </a:xfrm>
          <a:prstGeom prst="rect">
            <a:avLst/>
          </a:prstGeom>
          <a:gradFill rotWithShape="0">
            <a:gsLst>
              <a:gs pos="0">
                <a:srgbClr val="4562A4"/>
              </a:gs>
              <a:gs pos="100000">
                <a:srgbClr val="5072B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b="1">
              <a:solidFill>
                <a:schemeClr val="tx2"/>
              </a:solidFill>
              <a:latin typeface="Constantia" pitchFamily="18" charset="0"/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2143125" y="1357313"/>
            <a:ext cx="6248400" cy="642937"/>
          </a:xfrm>
          <a:prstGeom prst="rect">
            <a:avLst/>
          </a:prstGeom>
          <a:gradFill rotWithShape="0">
            <a:gsLst>
              <a:gs pos="0">
                <a:srgbClr val="5072BE"/>
              </a:gs>
              <a:gs pos="100000">
                <a:srgbClr val="5072BE">
                  <a:gamma/>
                  <a:tint val="33725"/>
                  <a:invGamma/>
                </a:srgb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ru-RU" sz="2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Глаголов 1 лица мн.ч.: </a:t>
            </a:r>
            <a:r>
              <a:rPr kumimoji="1"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докажем, подтвердим, найдём, приведём, определим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133600" y="1981200"/>
            <a:ext cx="62484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endParaRPr kumimoji="1" lang="ru-RU" sz="1400" u="sng">
              <a:solidFill>
                <a:srgbClr val="000066"/>
              </a:solidFill>
              <a:latin typeface="Constantia" pitchFamily="18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133600" y="2428875"/>
            <a:ext cx="6248400" cy="928688"/>
          </a:xfrm>
          <a:prstGeom prst="rect">
            <a:avLst/>
          </a:prstGeom>
          <a:gradFill rotWithShape="0">
            <a:gsLst>
              <a:gs pos="0">
                <a:srgbClr val="5072BE"/>
              </a:gs>
              <a:gs pos="100000">
                <a:srgbClr val="C4CFE9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Союзов и союзных слов: </a:t>
            </a:r>
            <a:r>
              <a:rPr kumimoji="1" lang="ru-RU" sz="20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так как, так что, потому, поэтому, в результате чего, если, чтобы, для того чтобы и др.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2133600" y="3429000"/>
            <a:ext cx="62484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endParaRPr kumimoji="1" lang="ru-RU" sz="1400" u="sng">
              <a:solidFill>
                <a:srgbClr val="000066"/>
              </a:solidFill>
              <a:latin typeface="Constantia" pitchFamily="18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2133600" y="3786188"/>
            <a:ext cx="6248400" cy="642937"/>
          </a:xfrm>
          <a:prstGeom prst="rect">
            <a:avLst/>
          </a:prstGeom>
          <a:gradFill rotWithShape="0">
            <a:gsLst>
              <a:gs pos="0">
                <a:srgbClr val="5072BE"/>
              </a:gs>
              <a:gs pos="100000">
                <a:srgbClr val="C4CFE9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ru-RU" sz="20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Вводных слов: </a:t>
            </a:r>
            <a:r>
              <a:rPr kumimoji="1" lang="ru-RU" sz="20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например, следовательно и др.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2133600" y="4876800"/>
            <a:ext cx="62484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endParaRPr kumimoji="1" lang="ru-RU" sz="1400" u="sng">
              <a:solidFill>
                <a:srgbClr val="000066"/>
              </a:solidFill>
              <a:latin typeface="Constantia" pitchFamily="18" charset="0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2133600" y="4786313"/>
            <a:ext cx="6248400" cy="1643062"/>
          </a:xfrm>
          <a:prstGeom prst="rect">
            <a:avLst/>
          </a:prstGeom>
          <a:gradFill rotWithShape="0">
            <a:gsLst>
              <a:gs pos="0">
                <a:srgbClr val="5072BE"/>
              </a:gs>
              <a:gs pos="100000">
                <a:srgbClr val="C4CFE9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ru-RU" sz="20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Синтаксических конструкций: </a:t>
            </a:r>
            <a:r>
              <a:rPr kumimoji="1" lang="ru-RU" sz="20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это подтверждается тем…; это объясняется тем…; это обусловлено тем… ,причина состоит в следующем…; это позволяет предположить, что…</a:t>
            </a: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2133600" y="533400"/>
            <a:ext cx="62484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ru-RU" sz="2400" b="1" i="1" u="sng">
                <a:solidFill>
                  <a:srgbClr val="FF0000"/>
                </a:solidFill>
                <a:latin typeface="Constantia" pitchFamily="18" charset="0"/>
              </a:rPr>
              <a:t>Языковые средства для связи частей текста: </a:t>
            </a:r>
            <a:r>
              <a:rPr kumimoji="1" lang="ru-RU" sz="2400" b="1" i="1">
                <a:solidFill>
                  <a:srgbClr val="FF0000"/>
                </a:solidFill>
                <a:latin typeface="Constantia" pitchFamily="18" charset="0"/>
              </a:rPr>
              <a:t>тезиса и доказательств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1981200" y="381000"/>
            <a:ext cx="76200" cy="6096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19468" name="Picture 12" descr="цветок улыбается"/>
          <p:cNvPicPr>
            <a:picLocks noGrp="1" noChangeAspect="1" noChangeArrowheads="1" noCrop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01700" y="2736850"/>
            <a:ext cx="650875" cy="1400175"/>
          </a:xfrm>
        </p:spPr>
      </p:pic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2214546" y="6356350"/>
            <a:ext cx="6643734" cy="365125"/>
          </a:xfrm>
        </p:spPr>
        <p:txBody>
          <a:bodyPr/>
          <a:lstStyle/>
          <a:p>
            <a:pPr>
              <a:defRPr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Учитель русского языка и литературы Макаревич И.В. МОУ "Гимназия №19" г. Изобильный</a:t>
            </a:r>
            <a:endParaRPr lang="ru-RU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animBg="1"/>
      <p:bldP spid="19461" grpId="0" animBg="1"/>
      <p:bldP spid="19463" grpId="0" animBg="1"/>
      <p:bldP spid="19465" grpId="0" animBg="1"/>
      <p:bldP spid="1946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381000" y="381000"/>
            <a:ext cx="1600200" cy="6096000"/>
          </a:xfrm>
          <a:prstGeom prst="rect">
            <a:avLst/>
          </a:prstGeom>
          <a:gradFill rotWithShape="0">
            <a:gsLst>
              <a:gs pos="0">
                <a:srgbClr val="5072BE">
                  <a:gamma/>
                  <a:shade val="86275"/>
                  <a:invGamma/>
                </a:srgbClr>
              </a:gs>
              <a:gs pos="100000">
                <a:srgbClr val="5072BE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5072BE"/>
              </a:solidFill>
              <a:effectDag name="">
                <a:cont type="tree" name="">
                  <a:effect ref="fillLine"/>
                  <a:outerShdw dist="38100" dir="13500000" algn="br">
                    <a:srgbClr val="9DBBFF"/>
                  </a:outerShdw>
                </a:cont>
                <a:cont type="tree" name="">
                  <a:effect ref="fillLine"/>
                  <a:outerShdw dist="38100" dir="2700000" algn="tl">
                    <a:srgbClr val="304472"/>
                  </a:outerShdw>
                </a:cont>
                <a:effect ref="fillLine"/>
              </a:effectDag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5072BE"/>
              </a:solidFill>
              <a:effectDag name="">
                <a:cont type="tree" name="">
                  <a:effect ref="fillLine"/>
                  <a:outerShdw dist="38100" dir="13500000" algn="br">
                    <a:srgbClr val="9DBBFF"/>
                  </a:outerShdw>
                </a:cont>
                <a:cont type="tree" name="">
                  <a:effect ref="fillLine"/>
                  <a:outerShdw dist="38100" dir="2700000" algn="tl">
                    <a:srgbClr val="304472"/>
                  </a:outerShdw>
                </a:cont>
                <a:effect ref="fillLine"/>
              </a:effectDag>
              <a:latin typeface="+mn-lt"/>
              <a:cs typeface="+mn-cs"/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2133600" y="785813"/>
            <a:ext cx="6248400" cy="857250"/>
          </a:xfrm>
          <a:prstGeom prst="rect">
            <a:avLst/>
          </a:prstGeom>
          <a:gradFill rotWithShape="0">
            <a:gsLst>
              <a:gs pos="0">
                <a:srgbClr val="5072BE"/>
              </a:gs>
              <a:gs pos="100000">
                <a:srgbClr val="5072BE">
                  <a:gamma/>
                  <a:tint val="33725"/>
                  <a:invGamma/>
                </a:srgb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Предложения с вводными словами: </a:t>
            </a:r>
            <a:r>
              <a:rPr kumimoji="1"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Я согласен с Ильёй, Во-первых,…; во-вторых,…; в-третьих…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133600" y="1981200"/>
            <a:ext cx="62484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endParaRPr kumimoji="1" lang="ru-RU" sz="1400" u="sng">
              <a:solidFill>
                <a:srgbClr val="000066"/>
              </a:solidFill>
              <a:latin typeface="Constantia" pitchFamily="18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133600" y="2143125"/>
            <a:ext cx="6248400" cy="928688"/>
          </a:xfrm>
          <a:prstGeom prst="rect">
            <a:avLst/>
          </a:prstGeom>
          <a:gradFill rotWithShape="0">
            <a:gsLst>
              <a:gs pos="0">
                <a:srgbClr val="5072BE"/>
              </a:gs>
              <a:gs pos="100000">
                <a:srgbClr val="C4CFE9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ru-RU" sz="2000" b="1">
                <a:solidFill>
                  <a:srgbClr val="CC3300"/>
                </a:solidFill>
                <a:latin typeface="Constantia" pitchFamily="18" charset="0"/>
              </a:rPr>
              <a:t>Сложноподчинённые предложения с придаточными причины: </a:t>
            </a:r>
            <a:r>
              <a:rPr kumimoji="1" lang="ru-RU" sz="2000" b="1">
                <a:solidFill>
                  <a:srgbClr val="7030A0"/>
                </a:solidFill>
                <a:latin typeface="Constantia" pitchFamily="18" charset="0"/>
              </a:rPr>
              <a:t>Я разделяю точку зрения Ильи, потому что…</a:t>
            </a:r>
            <a:endParaRPr kumimoji="1" lang="ru-RU" sz="2000" b="1">
              <a:solidFill>
                <a:srgbClr val="CC3300"/>
              </a:solidFill>
              <a:latin typeface="Constantia" pitchFamily="18" charset="0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133600" y="3429000"/>
            <a:ext cx="62484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endParaRPr kumimoji="1" lang="ru-RU" sz="1400" u="sng">
              <a:solidFill>
                <a:srgbClr val="000066"/>
              </a:solidFill>
              <a:latin typeface="Constantia" pitchFamily="18" charset="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143125" y="3714750"/>
            <a:ext cx="6248400" cy="928688"/>
          </a:xfrm>
          <a:prstGeom prst="rect">
            <a:avLst/>
          </a:prstGeom>
          <a:gradFill rotWithShape="0">
            <a:gsLst>
              <a:gs pos="0">
                <a:srgbClr val="5072BE"/>
              </a:gs>
              <a:gs pos="100000">
                <a:srgbClr val="C4CFE9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ru-RU" sz="2000" b="1">
                <a:solidFill>
                  <a:srgbClr val="CC3300"/>
                </a:solidFill>
                <a:latin typeface="Constantia" pitchFamily="18" charset="0"/>
              </a:rPr>
              <a:t>Вопрос и ответ на него: </a:t>
            </a:r>
            <a:r>
              <a:rPr kumimoji="1" lang="ru-RU" sz="2000" b="1">
                <a:solidFill>
                  <a:srgbClr val="7030A0"/>
                </a:solidFill>
                <a:latin typeface="Constantia" pitchFamily="18" charset="0"/>
              </a:rPr>
              <a:t>Разве можно не согласиться с Ильёй? Конечно, нет.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2133600" y="4876800"/>
            <a:ext cx="62484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endParaRPr kumimoji="1" lang="ru-RU" sz="1400" u="sng">
              <a:solidFill>
                <a:srgbClr val="000066"/>
              </a:solidFill>
              <a:latin typeface="Constantia" pitchFamily="18" charset="0"/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2133600" y="5143500"/>
            <a:ext cx="6248400" cy="1028700"/>
          </a:xfrm>
          <a:prstGeom prst="rect">
            <a:avLst/>
          </a:prstGeom>
          <a:gradFill rotWithShape="0">
            <a:gsLst>
              <a:gs pos="0">
                <a:srgbClr val="5072BE"/>
              </a:gs>
              <a:gs pos="100000">
                <a:srgbClr val="C4CFE9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ru-RU" sz="2000" b="1">
                <a:solidFill>
                  <a:srgbClr val="FF0000"/>
                </a:solidFill>
                <a:latin typeface="Constantia" pitchFamily="18" charset="0"/>
              </a:rPr>
              <a:t>Вывод : </a:t>
            </a:r>
            <a:r>
              <a:rPr kumimoji="1" lang="ru-RU" sz="2000" b="1">
                <a:solidFill>
                  <a:srgbClr val="7030A0"/>
                </a:solidFill>
                <a:latin typeface="Constantia" pitchFamily="18" charset="0"/>
              </a:rPr>
              <a:t>таким образом; итак; в заключение сделаем вывод; подытожим всё вышесказанное; в итоге мы пришли к выводу.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2133600" y="533400"/>
            <a:ext cx="62484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endParaRPr kumimoji="1" lang="ru-RU" sz="1400" u="sng">
              <a:solidFill>
                <a:srgbClr val="000066"/>
              </a:solidFill>
              <a:latin typeface="Constantia" pitchFamily="18" charset="0"/>
            </a:endParaRP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1981200" y="381000"/>
            <a:ext cx="76200" cy="6096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20492" name="Picture 12" descr="цветок_распускающийся"/>
          <p:cNvPicPr>
            <a:picLocks noGrp="1" noChangeAspect="1" noChangeArrowheads="1" noCrop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188" y="2781300"/>
            <a:ext cx="1266825" cy="1871663"/>
          </a:xfrm>
        </p:spPr>
      </p:pic>
      <p:pic>
        <p:nvPicPr>
          <p:cNvPr id="20493" name="Picture 12" descr="цветок_распускающийся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2786063"/>
            <a:ext cx="1266825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>
          <a:xfrm>
            <a:off x="2214546" y="6356350"/>
            <a:ext cx="6429420" cy="365125"/>
          </a:xfrm>
        </p:spPr>
        <p:txBody>
          <a:bodyPr/>
          <a:lstStyle/>
          <a:p>
            <a:pPr>
              <a:defRPr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Учитель русского языка и литературы Макаревич И.В. МОУ "Гимназия №19" г. Изобильный</a:t>
            </a:r>
            <a:endParaRPr lang="ru-RU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animBg="1"/>
      <p:bldP spid="21509" grpId="0" animBg="1"/>
      <p:bldP spid="21509" grpId="1" animBg="1"/>
      <p:bldP spid="21511" grpId="0" animBg="1"/>
      <p:bldP spid="215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500042"/>
            <a:ext cx="8305800" cy="720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2"/>
                </a:solidFill>
              </a:rPr>
              <a:t>Еще раз повторим, какие этапы мы проходим, создавая сочинение-рассуждение: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000125" y="1500175"/>
            <a:ext cx="2922588" cy="14287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  <a:latin typeface="+mn-lt"/>
                <a:cs typeface="+mn-cs"/>
              </a:rPr>
              <a:t>Вступление: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CFFFF"/>
                </a:solidFill>
                <a:latin typeface="+mn-lt"/>
                <a:cs typeface="+mn-cs"/>
              </a:rPr>
              <a:t>формулировка тезиса,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CFFFF"/>
                </a:solidFill>
                <a:latin typeface="+mn-lt"/>
                <a:cs typeface="+mn-cs"/>
              </a:rPr>
              <a:t>связанного с темой сочи-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CFFFF"/>
                </a:solidFill>
                <a:latin typeface="+mn-lt"/>
                <a:cs typeface="+mn-cs"/>
              </a:rPr>
              <a:t>нения и основной мыслью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5076825" y="1500175"/>
            <a:ext cx="3209925" cy="13573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CFFFF"/>
                </a:solidFill>
                <a:latin typeface="+mn-lt"/>
                <a:cs typeface="+mn-cs"/>
              </a:rPr>
              <a:t>Обосновать тезис и привести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CFFFF"/>
                </a:solidFill>
                <a:latin typeface="+mn-lt"/>
                <a:cs typeface="+mn-cs"/>
              </a:rPr>
              <a:t>из текста </a:t>
            </a:r>
            <a:r>
              <a:rPr lang="ru-RU" dirty="0">
                <a:solidFill>
                  <a:srgbClr val="FF0000"/>
                </a:solidFill>
                <a:latin typeface="+mn-lt"/>
                <a:cs typeface="+mn-cs"/>
              </a:rPr>
              <a:t>не менее двух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  <a:latin typeface="+mn-lt"/>
                <a:cs typeface="+mn-cs"/>
              </a:rPr>
              <a:t>примеров</a:t>
            </a: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1000125" y="3071810"/>
            <a:ext cx="2922588" cy="15716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CFFFF"/>
                </a:solidFill>
                <a:latin typeface="+mn-lt"/>
                <a:cs typeface="+mn-cs"/>
              </a:rPr>
              <a:t>Сделать </a:t>
            </a:r>
            <a:r>
              <a:rPr lang="ru-RU" dirty="0">
                <a:solidFill>
                  <a:srgbClr val="FF0000"/>
                </a:solidFill>
                <a:latin typeface="+mn-lt"/>
                <a:cs typeface="+mn-cs"/>
              </a:rPr>
              <a:t>вывод, </a:t>
            </a:r>
            <a:r>
              <a:rPr lang="ru-RU" dirty="0" err="1">
                <a:solidFill>
                  <a:srgbClr val="CCFFFF"/>
                </a:solidFill>
                <a:latin typeface="+mn-lt"/>
                <a:cs typeface="+mn-cs"/>
              </a:rPr>
              <a:t>подтверж</a:t>
            </a:r>
            <a:r>
              <a:rPr lang="ru-RU" dirty="0">
                <a:solidFill>
                  <a:srgbClr val="CCFFFF"/>
                </a:solidFill>
                <a:latin typeface="+mn-lt"/>
                <a:cs typeface="+mn-cs"/>
              </a:rPr>
              <a:t>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CFFFF"/>
                </a:solidFill>
                <a:latin typeface="+mn-lt"/>
                <a:cs typeface="+mn-cs"/>
              </a:rPr>
              <a:t>дающий тезис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CCFFFF"/>
              </a:solidFill>
              <a:latin typeface="+mn-lt"/>
              <a:cs typeface="+mn-cs"/>
            </a:endParaRP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5076825" y="3000372"/>
            <a:ext cx="3067050" cy="16430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CFFFF"/>
                </a:solidFill>
                <a:latin typeface="+mn-lt"/>
                <a:cs typeface="+mn-cs"/>
              </a:rPr>
              <a:t>В </a:t>
            </a:r>
            <a:r>
              <a:rPr lang="ru-RU" dirty="0">
                <a:solidFill>
                  <a:srgbClr val="FF0000"/>
                </a:solidFill>
                <a:latin typeface="+mn-lt"/>
                <a:cs typeface="+mn-cs"/>
              </a:rPr>
              <a:t>заключении </a:t>
            </a:r>
            <a:r>
              <a:rPr lang="ru-RU" dirty="0">
                <a:solidFill>
                  <a:srgbClr val="CCFFFF"/>
                </a:solidFill>
                <a:latin typeface="+mn-lt"/>
                <a:cs typeface="+mn-cs"/>
              </a:rPr>
              <a:t>необходимо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CFFFF"/>
                </a:solidFill>
                <a:latin typeface="+mn-lt"/>
                <a:cs typeface="+mn-cs"/>
              </a:rPr>
              <a:t>этически корректно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CFFFF"/>
                </a:solidFill>
                <a:latin typeface="+mn-lt"/>
                <a:cs typeface="+mn-cs"/>
              </a:rPr>
              <a:t>сформулировать </a:t>
            </a:r>
            <a:r>
              <a:rPr lang="ru-RU" dirty="0" err="1">
                <a:solidFill>
                  <a:srgbClr val="CCFFFF"/>
                </a:solidFill>
                <a:latin typeface="+mn-lt"/>
                <a:cs typeface="+mn-cs"/>
              </a:rPr>
              <a:t>собствен</a:t>
            </a:r>
            <a:r>
              <a:rPr lang="ru-RU" dirty="0">
                <a:solidFill>
                  <a:srgbClr val="CCFFFF"/>
                </a:solidFill>
                <a:latin typeface="+mn-lt"/>
                <a:cs typeface="+mn-cs"/>
              </a:rPr>
              <a:t>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srgbClr val="CCFFFF"/>
                </a:solidFill>
                <a:latin typeface="+mn-lt"/>
                <a:cs typeface="+mn-cs"/>
              </a:rPr>
              <a:t>ное</a:t>
            </a:r>
            <a:r>
              <a:rPr lang="ru-RU" dirty="0">
                <a:solidFill>
                  <a:srgbClr val="CCFFFF"/>
                </a:solidFill>
                <a:latin typeface="+mn-lt"/>
                <a:cs typeface="+mn-cs"/>
              </a:rPr>
              <a:t> мнение, согласившись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CFFFF"/>
                </a:solidFill>
                <a:latin typeface="+mn-lt"/>
                <a:cs typeface="+mn-cs"/>
              </a:rPr>
              <a:t>или не согласившись с мне-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srgbClr val="CCFFFF"/>
                </a:solidFill>
                <a:latin typeface="+mn-lt"/>
                <a:cs typeface="+mn-cs"/>
              </a:rPr>
              <a:t>нием</a:t>
            </a:r>
            <a:r>
              <a:rPr lang="ru-RU" dirty="0">
                <a:solidFill>
                  <a:srgbClr val="CCFFFF"/>
                </a:solidFill>
                <a:latin typeface="+mn-lt"/>
                <a:cs typeface="+mn-cs"/>
              </a:rPr>
              <a:t> Ильи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3203575" y="4857761"/>
            <a:ext cx="2663825" cy="15001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CFFFF"/>
                </a:solidFill>
                <a:latin typeface="+mn-lt"/>
                <a:cs typeface="+mn-cs"/>
              </a:rPr>
              <a:t>Показать знание </a:t>
            </a:r>
            <a:r>
              <a:rPr lang="ru-RU" dirty="0" err="1">
                <a:solidFill>
                  <a:srgbClr val="CCFFFF"/>
                </a:solidFill>
                <a:latin typeface="+mn-lt"/>
                <a:cs typeface="+mn-cs"/>
              </a:rPr>
              <a:t>русско</a:t>
            </a:r>
            <a:r>
              <a:rPr lang="ru-RU" dirty="0">
                <a:solidFill>
                  <a:srgbClr val="CCFFFF"/>
                </a:solidFill>
                <a:latin typeface="+mn-lt"/>
                <a:cs typeface="+mn-cs"/>
              </a:rPr>
              <a:t>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CFFFF"/>
                </a:solidFill>
                <a:latin typeface="+mn-lt"/>
                <a:cs typeface="+mn-cs"/>
              </a:rPr>
              <a:t>го языка, в частности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CFFFF"/>
                </a:solidFill>
                <a:latin typeface="+mn-lt"/>
                <a:cs typeface="+mn-cs"/>
              </a:rPr>
              <a:t>русской орфографии 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CFFFF"/>
                </a:solidFill>
                <a:latin typeface="+mn-lt"/>
                <a:cs typeface="+mn-cs"/>
              </a:rPr>
              <a:t>её принципов</a:t>
            </a:r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>
            <a:off x="3924300" y="2349500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 flipH="1">
            <a:off x="3924300" y="3068638"/>
            <a:ext cx="11525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>
            <a:off x="3924300" y="4076700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 flipH="1">
            <a:off x="5929322" y="4714884"/>
            <a:ext cx="1214446" cy="4286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8358246" cy="365125"/>
          </a:xfrm>
        </p:spPr>
        <p:txBody>
          <a:bodyPr/>
          <a:lstStyle/>
          <a:p>
            <a:pPr>
              <a:defRPr/>
            </a:pPr>
            <a:r>
              <a:rPr lang="ru-RU" sz="1400" b="1" dirty="0" smtClean="0"/>
              <a:t>Учитель русского языка и литературы Макаревич И.В. МОУ "Гимназия №19" г. Изобильный</a:t>
            </a:r>
            <a:endParaRPr lang="ru-RU" sz="1400" b="1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nimBg="1"/>
      <p:bldP spid="33803" grpId="0" animBg="1"/>
      <p:bldP spid="33804" grpId="0" animBg="1"/>
      <p:bldP spid="33805" grpId="0" animBg="1"/>
      <p:bldP spid="33806" grpId="0" animBg="1"/>
      <p:bldP spid="33807" grpId="0" animBg="1"/>
      <p:bldP spid="33808" grpId="0" animBg="1"/>
      <p:bldP spid="33809" grpId="0" animBg="1"/>
      <p:bldP spid="338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atin typeface="+mn-lt"/>
              </a:rPr>
              <a:t>Используемая литература:</a:t>
            </a:r>
            <a:endParaRPr lang="ru-RU" b="1" dirty="0">
              <a:latin typeface="+mn-lt"/>
            </a:endParaRP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С.А.Арефьева  . «Сочинение-рассуждение на лингвистическую тему в 1х классе». «Русский язык в школе» №4 2008г.</a:t>
            </a:r>
          </a:p>
          <a:p>
            <a:r>
              <a:rPr lang="ru-RU" smtClean="0"/>
              <a:t>Т.И.Павлова, Н.А.Раннева «Сочинение-рассуждение на итоговой аттестации по русскому языку в 9  и 11 классах».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42910" y="6356350"/>
            <a:ext cx="8215370" cy="365125"/>
          </a:xfrm>
        </p:spPr>
        <p:txBody>
          <a:bodyPr/>
          <a:lstStyle/>
          <a:p>
            <a:pPr>
              <a:defRPr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Учитель русского языка и литературы Макаревич И.В. МОУ "Гимназия №19" г. Изобильный</a:t>
            </a:r>
            <a:endParaRPr lang="ru-RU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 descr="Счастье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52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66700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       Желаю  Вам успеха</a:t>
            </a:r>
            <a:r>
              <a:rPr lang="ru-RU" dirty="0" smtClean="0"/>
              <a:t> !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00100" y="6356350"/>
            <a:ext cx="7572428" cy="365125"/>
          </a:xfrm>
        </p:spPr>
        <p:txBody>
          <a:bodyPr/>
          <a:lstStyle/>
          <a:p>
            <a:pPr>
              <a:defRPr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Учитель русского языка и литературы Макаревич И.В. МОУ "Гимназия №19" г. Изобильный</a:t>
            </a:r>
            <a:endParaRPr lang="ru-RU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5" decel="1000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5" decel="100000"/>
                                        <p:tgtEl>
                                          <p:spTgt spid="1044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5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5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854950" cy="111442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800000"/>
                </a:solidFill>
                <a:latin typeface="+mn-lt"/>
              </a:rPr>
              <a:t>Основные этапы создания сочинения-рассуждения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785813" y="1928813"/>
            <a:ext cx="7848600" cy="1357312"/>
          </a:xfrm>
          <a:prstGeom prst="rect">
            <a:avLst/>
          </a:prstGeom>
          <a:solidFill>
            <a:schemeClr val="accent1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1.Формулировка тезиса, связанного с темой сочинения и основной мыслью</a:t>
            </a:r>
            <a:r>
              <a:rPr kumimoji="1"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.</a:t>
            </a: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 flipH="1">
            <a:off x="2428875" y="3571875"/>
            <a:ext cx="142875" cy="642938"/>
          </a:xfrm>
          <a:prstGeom prst="line">
            <a:avLst/>
          </a:prstGeom>
          <a:noFill/>
          <a:ln w="28575">
            <a:solidFill>
              <a:srgbClr val="800000"/>
            </a:solidFill>
            <a:prstDash val="dash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6643688" y="3643313"/>
            <a:ext cx="188912" cy="571500"/>
          </a:xfrm>
          <a:prstGeom prst="line">
            <a:avLst/>
          </a:prstGeom>
          <a:noFill/>
          <a:ln w="28575">
            <a:solidFill>
              <a:srgbClr val="800000"/>
            </a:solidFill>
            <a:prstDash val="dash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pic>
        <p:nvPicPr>
          <p:cNvPr id="40968" name="Picture 8" descr="BOY_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88" y="1214438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 flipH="1">
            <a:off x="7286625" y="5715000"/>
            <a:ext cx="965200" cy="950913"/>
            <a:chOff x="288" y="2928"/>
            <a:chExt cx="704" cy="743"/>
          </a:xfrm>
        </p:grpSpPr>
        <p:sp>
          <p:nvSpPr>
            <p:cNvPr id="8202" name="Freeform 10"/>
            <p:cNvSpPr>
              <a:spLocks/>
            </p:cNvSpPr>
            <p:nvPr/>
          </p:nvSpPr>
          <p:spPr bwMode="auto">
            <a:xfrm flipH="1">
              <a:off x="394" y="3303"/>
              <a:ext cx="590" cy="359"/>
            </a:xfrm>
            <a:custGeom>
              <a:avLst/>
              <a:gdLst>
                <a:gd name="T0" fmla="*/ 30 w 1663"/>
                <a:gd name="T1" fmla="*/ 0 h 994"/>
                <a:gd name="T2" fmla="*/ 25 w 1663"/>
                <a:gd name="T3" fmla="*/ 3 h 994"/>
                <a:gd name="T4" fmla="*/ 19 w 1663"/>
                <a:gd name="T5" fmla="*/ 5 h 994"/>
                <a:gd name="T6" fmla="*/ 12 w 1663"/>
                <a:gd name="T7" fmla="*/ 5 h 994"/>
                <a:gd name="T8" fmla="*/ 7 w 1663"/>
                <a:gd name="T9" fmla="*/ 5 h 994"/>
                <a:gd name="T10" fmla="*/ 8 w 1663"/>
                <a:gd name="T11" fmla="*/ 9 h 994"/>
                <a:gd name="T12" fmla="*/ 4 w 1663"/>
                <a:gd name="T13" fmla="*/ 10 h 994"/>
                <a:gd name="T14" fmla="*/ 6 w 1663"/>
                <a:gd name="T15" fmla="*/ 14 h 994"/>
                <a:gd name="T16" fmla="*/ 1 w 1663"/>
                <a:gd name="T17" fmla="*/ 16 h 994"/>
                <a:gd name="T18" fmla="*/ 6 w 1663"/>
                <a:gd name="T19" fmla="*/ 19 h 994"/>
                <a:gd name="T20" fmla="*/ 0 w 1663"/>
                <a:gd name="T21" fmla="*/ 20 h 994"/>
                <a:gd name="T22" fmla="*/ 7 w 1663"/>
                <a:gd name="T23" fmla="*/ 23 h 994"/>
                <a:gd name="T24" fmla="*/ 15 w 1663"/>
                <a:gd name="T25" fmla="*/ 27 h 994"/>
                <a:gd name="T26" fmla="*/ 23 w 1663"/>
                <a:gd name="T27" fmla="*/ 30 h 994"/>
                <a:gd name="T28" fmla="*/ 30 w 1663"/>
                <a:gd name="T29" fmla="*/ 35 h 994"/>
                <a:gd name="T30" fmla="*/ 32 w 1663"/>
                <a:gd name="T31" fmla="*/ 37 h 994"/>
                <a:gd name="T32" fmla="*/ 37 w 1663"/>
                <a:gd name="T33" fmla="*/ 38 h 994"/>
                <a:gd name="T34" fmla="*/ 41 w 1663"/>
                <a:gd name="T35" fmla="*/ 38 h 994"/>
                <a:gd name="T36" fmla="*/ 46 w 1663"/>
                <a:gd name="T37" fmla="*/ 40 h 994"/>
                <a:gd name="T38" fmla="*/ 57 w 1663"/>
                <a:gd name="T39" fmla="*/ 45 h 994"/>
                <a:gd name="T40" fmla="*/ 63 w 1663"/>
                <a:gd name="T41" fmla="*/ 47 h 994"/>
                <a:gd name="T42" fmla="*/ 70 w 1663"/>
                <a:gd name="T43" fmla="*/ 47 h 994"/>
                <a:gd name="T44" fmla="*/ 74 w 1663"/>
                <a:gd name="T45" fmla="*/ 23 h 994"/>
                <a:gd name="T46" fmla="*/ 58 w 1663"/>
                <a:gd name="T47" fmla="*/ 14 h 994"/>
                <a:gd name="T48" fmla="*/ 33 w 1663"/>
                <a:gd name="T49" fmla="*/ 6 h 994"/>
                <a:gd name="T50" fmla="*/ 31 w 1663"/>
                <a:gd name="T51" fmla="*/ 3 h 994"/>
                <a:gd name="T52" fmla="*/ 30 w 1663"/>
                <a:gd name="T53" fmla="*/ 0 h 994"/>
                <a:gd name="T54" fmla="*/ 30 w 1663"/>
                <a:gd name="T55" fmla="*/ 0 h 994"/>
                <a:gd name="T56" fmla="*/ 30 w 1663"/>
                <a:gd name="T57" fmla="*/ 0 h 99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663"/>
                <a:gd name="T88" fmla="*/ 0 h 994"/>
                <a:gd name="T89" fmla="*/ 1663 w 1663"/>
                <a:gd name="T90" fmla="*/ 994 h 99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663" h="994">
                  <a:moveTo>
                    <a:pt x="674" y="0"/>
                  </a:moveTo>
                  <a:lnTo>
                    <a:pt x="554" y="65"/>
                  </a:lnTo>
                  <a:lnTo>
                    <a:pt x="425" y="105"/>
                  </a:lnTo>
                  <a:lnTo>
                    <a:pt x="273" y="112"/>
                  </a:lnTo>
                  <a:lnTo>
                    <a:pt x="157" y="112"/>
                  </a:lnTo>
                  <a:lnTo>
                    <a:pt x="179" y="195"/>
                  </a:lnTo>
                  <a:lnTo>
                    <a:pt x="82" y="218"/>
                  </a:lnTo>
                  <a:lnTo>
                    <a:pt x="141" y="299"/>
                  </a:lnTo>
                  <a:lnTo>
                    <a:pt x="13" y="331"/>
                  </a:lnTo>
                  <a:lnTo>
                    <a:pt x="130" y="404"/>
                  </a:lnTo>
                  <a:lnTo>
                    <a:pt x="0" y="432"/>
                  </a:lnTo>
                  <a:lnTo>
                    <a:pt x="160" y="498"/>
                  </a:lnTo>
                  <a:lnTo>
                    <a:pt x="332" y="569"/>
                  </a:lnTo>
                  <a:lnTo>
                    <a:pt x="515" y="638"/>
                  </a:lnTo>
                  <a:lnTo>
                    <a:pt x="666" y="748"/>
                  </a:lnTo>
                  <a:lnTo>
                    <a:pt x="722" y="783"/>
                  </a:lnTo>
                  <a:lnTo>
                    <a:pt x="814" y="795"/>
                  </a:lnTo>
                  <a:lnTo>
                    <a:pt x="916" y="814"/>
                  </a:lnTo>
                  <a:lnTo>
                    <a:pt x="1033" y="849"/>
                  </a:lnTo>
                  <a:lnTo>
                    <a:pt x="1270" y="950"/>
                  </a:lnTo>
                  <a:lnTo>
                    <a:pt x="1415" y="989"/>
                  </a:lnTo>
                  <a:lnTo>
                    <a:pt x="1558" y="994"/>
                  </a:lnTo>
                  <a:lnTo>
                    <a:pt x="1663" y="491"/>
                  </a:lnTo>
                  <a:lnTo>
                    <a:pt x="1293" y="303"/>
                  </a:lnTo>
                  <a:lnTo>
                    <a:pt x="745" y="132"/>
                  </a:lnTo>
                  <a:lnTo>
                    <a:pt x="686" y="63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8203" name="Freeform 11"/>
            <p:cNvSpPr>
              <a:spLocks/>
            </p:cNvSpPr>
            <p:nvPr/>
          </p:nvSpPr>
          <p:spPr bwMode="auto">
            <a:xfrm flipH="1">
              <a:off x="348" y="2932"/>
              <a:ext cx="216" cy="183"/>
            </a:xfrm>
            <a:custGeom>
              <a:avLst/>
              <a:gdLst>
                <a:gd name="T0" fmla="*/ 6 w 606"/>
                <a:gd name="T1" fmla="*/ 18 h 506"/>
                <a:gd name="T2" fmla="*/ 1 w 606"/>
                <a:gd name="T3" fmla="*/ 10 h 506"/>
                <a:gd name="T4" fmla="*/ 0 w 606"/>
                <a:gd name="T5" fmla="*/ 5 h 506"/>
                <a:gd name="T6" fmla="*/ 2 w 606"/>
                <a:gd name="T7" fmla="*/ 5 h 506"/>
                <a:gd name="T8" fmla="*/ 4 w 606"/>
                <a:gd name="T9" fmla="*/ 7 h 506"/>
                <a:gd name="T10" fmla="*/ 5 w 606"/>
                <a:gd name="T11" fmla="*/ 0 h 506"/>
                <a:gd name="T12" fmla="*/ 7 w 606"/>
                <a:gd name="T13" fmla="*/ 0 h 506"/>
                <a:gd name="T14" fmla="*/ 6 w 606"/>
                <a:gd name="T15" fmla="*/ 8 h 506"/>
                <a:gd name="T16" fmla="*/ 7 w 606"/>
                <a:gd name="T17" fmla="*/ 13 h 506"/>
                <a:gd name="T18" fmla="*/ 9 w 606"/>
                <a:gd name="T19" fmla="*/ 5 h 506"/>
                <a:gd name="T20" fmla="*/ 10 w 606"/>
                <a:gd name="T21" fmla="*/ 3 h 506"/>
                <a:gd name="T22" fmla="*/ 12 w 606"/>
                <a:gd name="T23" fmla="*/ 4 h 506"/>
                <a:gd name="T24" fmla="*/ 10 w 606"/>
                <a:gd name="T25" fmla="*/ 11 h 506"/>
                <a:gd name="T26" fmla="*/ 12 w 606"/>
                <a:gd name="T27" fmla="*/ 7 h 506"/>
                <a:gd name="T28" fmla="*/ 14 w 606"/>
                <a:gd name="T29" fmla="*/ 11 h 506"/>
                <a:gd name="T30" fmla="*/ 15 w 606"/>
                <a:gd name="T31" fmla="*/ 9 h 506"/>
                <a:gd name="T32" fmla="*/ 18 w 606"/>
                <a:gd name="T33" fmla="*/ 10 h 506"/>
                <a:gd name="T34" fmla="*/ 20 w 606"/>
                <a:gd name="T35" fmla="*/ 10 h 506"/>
                <a:gd name="T36" fmla="*/ 22 w 606"/>
                <a:gd name="T37" fmla="*/ 11 h 506"/>
                <a:gd name="T38" fmla="*/ 24 w 606"/>
                <a:gd name="T39" fmla="*/ 10 h 506"/>
                <a:gd name="T40" fmla="*/ 26 w 606"/>
                <a:gd name="T41" fmla="*/ 12 h 506"/>
                <a:gd name="T42" fmla="*/ 26 w 606"/>
                <a:gd name="T43" fmla="*/ 16 h 506"/>
                <a:gd name="T44" fmla="*/ 27 w 606"/>
                <a:gd name="T45" fmla="*/ 18 h 506"/>
                <a:gd name="T46" fmla="*/ 25 w 606"/>
                <a:gd name="T47" fmla="*/ 22 h 506"/>
                <a:gd name="T48" fmla="*/ 22 w 606"/>
                <a:gd name="T49" fmla="*/ 24 h 506"/>
                <a:gd name="T50" fmla="*/ 20 w 606"/>
                <a:gd name="T51" fmla="*/ 24 h 506"/>
                <a:gd name="T52" fmla="*/ 6 w 606"/>
                <a:gd name="T53" fmla="*/ 18 h 506"/>
                <a:gd name="T54" fmla="*/ 6 w 606"/>
                <a:gd name="T55" fmla="*/ 18 h 506"/>
                <a:gd name="T56" fmla="*/ 6 w 606"/>
                <a:gd name="T57" fmla="*/ 18 h 50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6"/>
                <a:gd name="T88" fmla="*/ 0 h 506"/>
                <a:gd name="T89" fmla="*/ 606 w 606"/>
                <a:gd name="T90" fmla="*/ 506 h 50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6" h="506">
                  <a:moveTo>
                    <a:pt x="136" y="377"/>
                  </a:moveTo>
                  <a:lnTo>
                    <a:pt x="30" y="221"/>
                  </a:lnTo>
                  <a:lnTo>
                    <a:pt x="0" y="97"/>
                  </a:lnTo>
                  <a:lnTo>
                    <a:pt x="45" y="97"/>
                  </a:lnTo>
                  <a:lnTo>
                    <a:pt x="77" y="155"/>
                  </a:lnTo>
                  <a:lnTo>
                    <a:pt x="120" y="3"/>
                  </a:lnTo>
                  <a:lnTo>
                    <a:pt x="158" y="0"/>
                  </a:lnTo>
                  <a:lnTo>
                    <a:pt x="140" y="162"/>
                  </a:lnTo>
                  <a:lnTo>
                    <a:pt x="162" y="268"/>
                  </a:lnTo>
                  <a:lnTo>
                    <a:pt x="202" y="97"/>
                  </a:lnTo>
                  <a:lnTo>
                    <a:pt x="230" y="69"/>
                  </a:lnTo>
                  <a:lnTo>
                    <a:pt x="268" y="85"/>
                  </a:lnTo>
                  <a:lnTo>
                    <a:pt x="217" y="240"/>
                  </a:lnTo>
                  <a:lnTo>
                    <a:pt x="275" y="151"/>
                  </a:lnTo>
                  <a:lnTo>
                    <a:pt x="304" y="233"/>
                  </a:lnTo>
                  <a:lnTo>
                    <a:pt x="341" y="202"/>
                  </a:lnTo>
                  <a:lnTo>
                    <a:pt x="401" y="224"/>
                  </a:lnTo>
                  <a:lnTo>
                    <a:pt x="447" y="206"/>
                  </a:lnTo>
                  <a:lnTo>
                    <a:pt x="493" y="237"/>
                  </a:lnTo>
                  <a:lnTo>
                    <a:pt x="532" y="224"/>
                  </a:lnTo>
                  <a:lnTo>
                    <a:pt x="571" y="260"/>
                  </a:lnTo>
                  <a:lnTo>
                    <a:pt x="583" y="346"/>
                  </a:lnTo>
                  <a:lnTo>
                    <a:pt x="606" y="377"/>
                  </a:lnTo>
                  <a:lnTo>
                    <a:pt x="560" y="463"/>
                  </a:lnTo>
                  <a:lnTo>
                    <a:pt x="498" y="502"/>
                  </a:lnTo>
                  <a:lnTo>
                    <a:pt x="443" y="506"/>
                  </a:lnTo>
                  <a:lnTo>
                    <a:pt x="136" y="377"/>
                  </a:lnTo>
                  <a:close/>
                </a:path>
              </a:pathLst>
            </a:custGeom>
            <a:solidFill>
              <a:srgbClr val="EBA1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auto">
            <a:xfrm flipH="1">
              <a:off x="431" y="3317"/>
              <a:ext cx="279" cy="128"/>
            </a:xfrm>
            <a:custGeom>
              <a:avLst/>
              <a:gdLst>
                <a:gd name="T0" fmla="*/ 8 w 787"/>
                <a:gd name="T1" fmla="*/ 0 h 354"/>
                <a:gd name="T2" fmla="*/ 0 w 787"/>
                <a:gd name="T3" fmla="*/ 5 h 354"/>
                <a:gd name="T4" fmla="*/ 4 w 787"/>
                <a:gd name="T5" fmla="*/ 9 h 354"/>
                <a:gd name="T6" fmla="*/ 8 w 787"/>
                <a:gd name="T7" fmla="*/ 12 h 354"/>
                <a:gd name="T8" fmla="*/ 10 w 787"/>
                <a:gd name="T9" fmla="*/ 15 h 354"/>
                <a:gd name="T10" fmla="*/ 11 w 787"/>
                <a:gd name="T11" fmla="*/ 17 h 354"/>
                <a:gd name="T12" fmla="*/ 16 w 787"/>
                <a:gd name="T13" fmla="*/ 15 h 354"/>
                <a:gd name="T14" fmla="*/ 22 w 787"/>
                <a:gd name="T15" fmla="*/ 15 h 354"/>
                <a:gd name="T16" fmla="*/ 26 w 787"/>
                <a:gd name="T17" fmla="*/ 15 h 354"/>
                <a:gd name="T18" fmla="*/ 35 w 787"/>
                <a:gd name="T19" fmla="*/ 12 h 354"/>
                <a:gd name="T20" fmla="*/ 29 w 787"/>
                <a:gd name="T21" fmla="*/ 7 h 354"/>
                <a:gd name="T22" fmla="*/ 8 w 787"/>
                <a:gd name="T23" fmla="*/ 0 h 354"/>
                <a:gd name="T24" fmla="*/ 8 w 787"/>
                <a:gd name="T25" fmla="*/ 0 h 354"/>
                <a:gd name="T26" fmla="*/ 8 w 787"/>
                <a:gd name="T27" fmla="*/ 0 h 35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87"/>
                <a:gd name="T43" fmla="*/ 0 h 354"/>
                <a:gd name="T44" fmla="*/ 787 w 787"/>
                <a:gd name="T45" fmla="*/ 354 h 35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87" h="354">
                  <a:moveTo>
                    <a:pt x="187" y="0"/>
                  </a:moveTo>
                  <a:lnTo>
                    <a:pt x="0" y="109"/>
                  </a:lnTo>
                  <a:lnTo>
                    <a:pt x="94" y="179"/>
                  </a:lnTo>
                  <a:lnTo>
                    <a:pt x="187" y="242"/>
                  </a:lnTo>
                  <a:lnTo>
                    <a:pt x="234" y="312"/>
                  </a:lnTo>
                  <a:lnTo>
                    <a:pt x="239" y="354"/>
                  </a:lnTo>
                  <a:lnTo>
                    <a:pt x="366" y="316"/>
                  </a:lnTo>
                  <a:lnTo>
                    <a:pt x="483" y="312"/>
                  </a:lnTo>
                  <a:lnTo>
                    <a:pt x="585" y="319"/>
                  </a:lnTo>
                  <a:lnTo>
                    <a:pt x="787" y="253"/>
                  </a:lnTo>
                  <a:lnTo>
                    <a:pt x="644" y="147"/>
                  </a:lnTo>
                  <a:lnTo>
                    <a:pt x="187" y="0"/>
                  </a:lnTo>
                  <a:close/>
                </a:path>
              </a:pathLst>
            </a:custGeom>
            <a:solidFill>
              <a:srgbClr val="CEF04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8205" name="Freeform 13"/>
            <p:cNvSpPr>
              <a:spLocks/>
            </p:cNvSpPr>
            <p:nvPr/>
          </p:nvSpPr>
          <p:spPr bwMode="auto">
            <a:xfrm flipH="1">
              <a:off x="512" y="3515"/>
              <a:ext cx="52" cy="58"/>
            </a:xfrm>
            <a:custGeom>
              <a:avLst/>
              <a:gdLst>
                <a:gd name="T0" fmla="*/ 2 w 146"/>
                <a:gd name="T1" fmla="*/ 0 h 159"/>
                <a:gd name="T2" fmla="*/ 0 w 146"/>
                <a:gd name="T3" fmla="*/ 8 h 159"/>
                <a:gd name="T4" fmla="*/ 7 w 146"/>
                <a:gd name="T5" fmla="*/ 4 h 159"/>
                <a:gd name="T6" fmla="*/ 5 w 146"/>
                <a:gd name="T7" fmla="*/ 0 h 159"/>
                <a:gd name="T8" fmla="*/ 2 w 146"/>
                <a:gd name="T9" fmla="*/ 0 h 159"/>
                <a:gd name="T10" fmla="*/ 2 w 146"/>
                <a:gd name="T11" fmla="*/ 0 h 159"/>
                <a:gd name="T12" fmla="*/ 2 w 146"/>
                <a:gd name="T13" fmla="*/ 0 h 1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6"/>
                <a:gd name="T22" fmla="*/ 0 h 159"/>
                <a:gd name="T23" fmla="*/ 146 w 146"/>
                <a:gd name="T24" fmla="*/ 159 h 1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6" h="159">
                  <a:moveTo>
                    <a:pt x="54" y="7"/>
                  </a:moveTo>
                  <a:lnTo>
                    <a:pt x="0" y="159"/>
                  </a:lnTo>
                  <a:lnTo>
                    <a:pt x="146" y="93"/>
                  </a:lnTo>
                  <a:lnTo>
                    <a:pt x="120" y="0"/>
                  </a:lnTo>
                  <a:lnTo>
                    <a:pt x="54" y="7"/>
                  </a:lnTo>
                  <a:close/>
                </a:path>
              </a:pathLst>
            </a:custGeom>
            <a:solidFill>
              <a:srgbClr val="F2D8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auto">
            <a:xfrm flipH="1">
              <a:off x="361" y="3348"/>
              <a:ext cx="181" cy="194"/>
            </a:xfrm>
            <a:custGeom>
              <a:avLst/>
              <a:gdLst>
                <a:gd name="T0" fmla="*/ 19 w 510"/>
                <a:gd name="T1" fmla="*/ 0 h 539"/>
                <a:gd name="T2" fmla="*/ 12 w 510"/>
                <a:gd name="T3" fmla="*/ 6 h 539"/>
                <a:gd name="T4" fmla="*/ 7 w 510"/>
                <a:gd name="T5" fmla="*/ 12 h 539"/>
                <a:gd name="T6" fmla="*/ 0 w 510"/>
                <a:gd name="T7" fmla="*/ 22 h 539"/>
                <a:gd name="T8" fmla="*/ 2 w 510"/>
                <a:gd name="T9" fmla="*/ 23 h 539"/>
                <a:gd name="T10" fmla="*/ 4 w 510"/>
                <a:gd name="T11" fmla="*/ 25 h 539"/>
                <a:gd name="T12" fmla="*/ 8 w 510"/>
                <a:gd name="T13" fmla="*/ 21 h 539"/>
                <a:gd name="T14" fmla="*/ 17 w 510"/>
                <a:gd name="T15" fmla="*/ 8 h 539"/>
                <a:gd name="T16" fmla="*/ 23 w 510"/>
                <a:gd name="T17" fmla="*/ 2 h 539"/>
                <a:gd name="T18" fmla="*/ 21 w 510"/>
                <a:gd name="T19" fmla="*/ 0 h 539"/>
                <a:gd name="T20" fmla="*/ 19 w 510"/>
                <a:gd name="T21" fmla="*/ 0 h 539"/>
                <a:gd name="T22" fmla="*/ 19 w 510"/>
                <a:gd name="T23" fmla="*/ 0 h 539"/>
                <a:gd name="T24" fmla="*/ 19 w 510"/>
                <a:gd name="T25" fmla="*/ 0 h 53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10"/>
                <a:gd name="T40" fmla="*/ 0 h 539"/>
                <a:gd name="T41" fmla="*/ 510 w 510"/>
                <a:gd name="T42" fmla="*/ 539 h 53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10" h="539">
                  <a:moveTo>
                    <a:pt x="421" y="0"/>
                  </a:moveTo>
                  <a:lnTo>
                    <a:pt x="266" y="137"/>
                  </a:lnTo>
                  <a:lnTo>
                    <a:pt x="149" y="258"/>
                  </a:lnTo>
                  <a:lnTo>
                    <a:pt x="0" y="469"/>
                  </a:lnTo>
                  <a:lnTo>
                    <a:pt x="39" y="483"/>
                  </a:lnTo>
                  <a:lnTo>
                    <a:pt x="79" y="539"/>
                  </a:lnTo>
                  <a:lnTo>
                    <a:pt x="175" y="441"/>
                  </a:lnTo>
                  <a:lnTo>
                    <a:pt x="389" y="163"/>
                  </a:lnTo>
                  <a:lnTo>
                    <a:pt x="510" y="51"/>
                  </a:lnTo>
                  <a:lnTo>
                    <a:pt x="471" y="0"/>
                  </a:lnTo>
                  <a:lnTo>
                    <a:pt x="421" y="0"/>
                  </a:lnTo>
                  <a:close/>
                </a:path>
              </a:pathLst>
            </a:custGeom>
            <a:solidFill>
              <a:srgbClr val="FFEA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8207" name="Freeform 15"/>
            <p:cNvSpPr>
              <a:spLocks/>
            </p:cNvSpPr>
            <p:nvPr/>
          </p:nvSpPr>
          <p:spPr bwMode="auto">
            <a:xfrm flipH="1">
              <a:off x="322" y="3311"/>
              <a:ext cx="79" cy="67"/>
            </a:xfrm>
            <a:custGeom>
              <a:avLst/>
              <a:gdLst>
                <a:gd name="T0" fmla="*/ 0 w 221"/>
                <a:gd name="T1" fmla="*/ 6 h 183"/>
                <a:gd name="T2" fmla="*/ 0 w 221"/>
                <a:gd name="T3" fmla="*/ 4 h 183"/>
                <a:gd name="T4" fmla="*/ 1 w 221"/>
                <a:gd name="T5" fmla="*/ 3 h 183"/>
                <a:gd name="T6" fmla="*/ 1 w 221"/>
                <a:gd name="T7" fmla="*/ 2 h 183"/>
                <a:gd name="T8" fmla="*/ 6 w 221"/>
                <a:gd name="T9" fmla="*/ 0 h 183"/>
                <a:gd name="T10" fmla="*/ 10 w 221"/>
                <a:gd name="T11" fmla="*/ 5 h 183"/>
                <a:gd name="T12" fmla="*/ 9 w 221"/>
                <a:gd name="T13" fmla="*/ 7 h 183"/>
                <a:gd name="T14" fmla="*/ 5 w 221"/>
                <a:gd name="T15" fmla="*/ 9 h 183"/>
                <a:gd name="T16" fmla="*/ 3 w 221"/>
                <a:gd name="T17" fmla="*/ 6 h 183"/>
                <a:gd name="T18" fmla="*/ 0 w 221"/>
                <a:gd name="T19" fmla="*/ 6 h 183"/>
                <a:gd name="T20" fmla="*/ 0 w 221"/>
                <a:gd name="T21" fmla="*/ 6 h 183"/>
                <a:gd name="T22" fmla="*/ 0 w 221"/>
                <a:gd name="T23" fmla="*/ 6 h 1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21"/>
                <a:gd name="T37" fmla="*/ 0 h 183"/>
                <a:gd name="T38" fmla="*/ 221 w 221"/>
                <a:gd name="T39" fmla="*/ 183 h 1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21" h="183">
                  <a:moveTo>
                    <a:pt x="11" y="121"/>
                  </a:moveTo>
                  <a:lnTo>
                    <a:pt x="0" y="85"/>
                  </a:lnTo>
                  <a:lnTo>
                    <a:pt x="31" y="69"/>
                  </a:lnTo>
                  <a:lnTo>
                    <a:pt x="34" y="36"/>
                  </a:lnTo>
                  <a:lnTo>
                    <a:pt x="124" y="0"/>
                  </a:lnTo>
                  <a:lnTo>
                    <a:pt x="221" y="109"/>
                  </a:lnTo>
                  <a:lnTo>
                    <a:pt x="198" y="144"/>
                  </a:lnTo>
                  <a:lnTo>
                    <a:pt x="101" y="183"/>
                  </a:lnTo>
                  <a:lnTo>
                    <a:pt x="62" y="121"/>
                  </a:lnTo>
                  <a:lnTo>
                    <a:pt x="11" y="121"/>
                  </a:lnTo>
                  <a:close/>
                </a:path>
              </a:pathLst>
            </a:custGeom>
            <a:solidFill>
              <a:srgbClr val="B5B5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auto">
            <a:xfrm flipH="1">
              <a:off x="308" y="3298"/>
              <a:ext cx="49" cy="54"/>
            </a:xfrm>
            <a:custGeom>
              <a:avLst/>
              <a:gdLst>
                <a:gd name="T0" fmla="*/ 0 w 137"/>
                <a:gd name="T1" fmla="*/ 2 h 150"/>
                <a:gd name="T2" fmla="*/ 3 w 137"/>
                <a:gd name="T3" fmla="*/ 0 h 150"/>
                <a:gd name="T4" fmla="*/ 5 w 137"/>
                <a:gd name="T5" fmla="*/ 1 h 150"/>
                <a:gd name="T6" fmla="*/ 6 w 137"/>
                <a:gd name="T7" fmla="*/ 5 h 150"/>
                <a:gd name="T8" fmla="*/ 3 w 137"/>
                <a:gd name="T9" fmla="*/ 7 h 150"/>
                <a:gd name="T10" fmla="*/ 1 w 137"/>
                <a:gd name="T11" fmla="*/ 4 h 150"/>
                <a:gd name="T12" fmla="*/ 0 w 137"/>
                <a:gd name="T13" fmla="*/ 2 h 150"/>
                <a:gd name="T14" fmla="*/ 0 w 137"/>
                <a:gd name="T15" fmla="*/ 2 h 150"/>
                <a:gd name="T16" fmla="*/ 0 w 137"/>
                <a:gd name="T17" fmla="*/ 2 h 15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"/>
                <a:gd name="T28" fmla="*/ 0 h 150"/>
                <a:gd name="T29" fmla="*/ 137 w 137"/>
                <a:gd name="T30" fmla="*/ 150 h 15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" h="150">
                  <a:moveTo>
                    <a:pt x="0" y="40"/>
                  </a:moveTo>
                  <a:lnTo>
                    <a:pt x="58" y="0"/>
                  </a:lnTo>
                  <a:lnTo>
                    <a:pt x="106" y="17"/>
                  </a:lnTo>
                  <a:lnTo>
                    <a:pt x="137" y="105"/>
                  </a:lnTo>
                  <a:lnTo>
                    <a:pt x="70" y="150"/>
                  </a:lnTo>
                  <a:lnTo>
                    <a:pt x="27" y="91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FFE5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8209" name="Freeform 17"/>
            <p:cNvSpPr>
              <a:spLocks/>
            </p:cNvSpPr>
            <p:nvPr/>
          </p:nvSpPr>
          <p:spPr bwMode="auto">
            <a:xfrm flipH="1">
              <a:off x="315" y="3404"/>
              <a:ext cx="235" cy="129"/>
            </a:xfrm>
            <a:custGeom>
              <a:avLst/>
              <a:gdLst>
                <a:gd name="T0" fmla="*/ 11 w 661"/>
                <a:gd name="T1" fmla="*/ 0 h 357"/>
                <a:gd name="T2" fmla="*/ 9 w 661"/>
                <a:gd name="T3" fmla="*/ 2 h 357"/>
                <a:gd name="T4" fmla="*/ 6 w 661"/>
                <a:gd name="T5" fmla="*/ 2 h 357"/>
                <a:gd name="T6" fmla="*/ 4 w 661"/>
                <a:gd name="T7" fmla="*/ 4 h 357"/>
                <a:gd name="T8" fmla="*/ 0 w 661"/>
                <a:gd name="T9" fmla="*/ 8 h 357"/>
                <a:gd name="T10" fmla="*/ 1 w 661"/>
                <a:gd name="T11" fmla="*/ 10 h 357"/>
                <a:gd name="T12" fmla="*/ 2 w 661"/>
                <a:gd name="T13" fmla="*/ 11 h 357"/>
                <a:gd name="T14" fmla="*/ 5 w 661"/>
                <a:gd name="T15" fmla="*/ 12 h 357"/>
                <a:gd name="T16" fmla="*/ 6 w 661"/>
                <a:gd name="T17" fmla="*/ 12 h 357"/>
                <a:gd name="T18" fmla="*/ 10 w 661"/>
                <a:gd name="T19" fmla="*/ 15 h 357"/>
                <a:gd name="T20" fmla="*/ 17 w 661"/>
                <a:gd name="T21" fmla="*/ 17 h 357"/>
                <a:gd name="T22" fmla="*/ 23 w 661"/>
                <a:gd name="T23" fmla="*/ 12 h 357"/>
                <a:gd name="T24" fmla="*/ 28 w 661"/>
                <a:gd name="T25" fmla="*/ 7 h 357"/>
                <a:gd name="T26" fmla="*/ 30 w 661"/>
                <a:gd name="T27" fmla="*/ 4 h 357"/>
                <a:gd name="T28" fmla="*/ 28 w 661"/>
                <a:gd name="T29" fmla="*/ 1 h 357"/>
                <a:gd name="T30" fmla="*/ 26 w 661"/>
                <a:gd name="T31" fmla="*/ 0 h 357"/>
                <a:gd name="T32" fmla="*/ 23 w 661"/>
                <a:gd name="T33" fmla="*/ 0 h 357"/>
                <a:gd name="T34" fmla="*/ 17 w 661"/>
                <a:gd name="T35" fmla="*/ 2 h 357"/>
                <a:gd name="T36" fmla="*/ 14 w 661"/>
                <a:gd name="T37" fmla="*/ 4 h 357"/>
                <a:gd name="T38" fmla="*/ 9 w 661"/>
                <a:gd name="T39" fmla="*/ 4 h 357"/>
                <a:gd name="T40" fmla="*/ 11 w 661"/>
                <a:gd name="T41" fmla="*/ 0 h 357"/>
                <a:gd name="T42" fmla="*/ 11 w 661"/>
                <a:gd name="T43" fmla="*/ 0 h 357"/>
                <a:gd name="T44" fmla="*/ 11 w 661"/>
                <a:gd name="T45" fmla="*/ 0 h 35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61"/>
                <a:gd name="T70" fmla="*/ 0 h 357"/>
                <a:gd name="T71" fmla="*/ 661 w 661"/>
                <a:gd name="T72" fmla="*/ 357 h 35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61" h="357">
                  <a:moveTo>
                    <a:pt x="244" y="11"/>
                  </a:moveTo>
                  <a:lnTo>
                    <a:pt x="191" y="38"/>
                  </a:lnTo>
                  <a:lnTo>
                    <a:pt x="139" y="38"/>
                  </a:lnTo>
                  <a:lnTo>
                    <a:pt x="97" y="93"/>
                  </a:lnTo>
                  <a:lnTo>
                    <a:pt x="0" y="179"/>
                  </a:lnTo>
                  <a:lnTo>
                    <a:pt x="18" y="221"/>
                  </a:lnTo>
                  <a:lnTo>
                    <a:pt x="58" y="229"/>
                  </a:lnTo>
                  <a:lnTo>
                    <a:pt x="107" y="249"/>
                  </a:lnTo>
                  <a:lnTo>
                    <a:pt x="147" y="256"/>
                  </a:lnTo>
                  <a:lnTo>
                    <a:pt x="220" y="312"/>
                  </a:lnTo>
                  <a:lnTo>
                    <a:pt x="392" y="357"/>
                  </a:lnTo>
                  <a:lnTo>
                    <a:pt x="524" y="245"/>
                  </a:lnTo>
                  <a:lnTo>
                    <a:pt x="629" y="143"/>
                  </a:lnTo>
                  <a:lnTo>
                    <a:pt x="661" y="93"/>
                  </a:lnTo>
                  <a:lnTo>
                    <a:pt x="634" y="34"/>
                  </a:lnTo>
                  <a:lnTo>
                    <a:pt x="567" y="0"/>
                  </a:lnTo>
                  <a:lnTo>
                    <a:pt x="508" y="2"/>
                  </a:lnTo>
                  <a:lnTo>
                    <a:pt x="389" y="38"/>
                  </a:lnTo>
                  <a:lnTo>
                    <a:pt x="298" y="81"/>
                  </a:lnTo>
                  <a:lnTo>
                    <a:pt x="193" y="85"/>
                  </a:lnTo>
                  <a:lnTo>
                    <a:pt x="244" y="11"/>
                  </a:lnTo>
                  <a:close/>
                </a:path>
              </a:pathLst>
            </a:custGeom>
            <a:solidFill>
              <a:srgbClr val="FFCF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8210" name="Freeform 18"/>
            <p:cNvSpPr>
              <a:spLocks/>
            </p:cNvSpPr>
            <p:nvPr/>
          </p:nvSpPr>
          <p:spPr bwMode="auto">
            <a:xfrm flipH="1">
              <a:off x="347" y="2928"/>
              <a:ext cx="489" cy="494"/>
            </a:xfrm>
            <a:custGeom>
              <a:avLst/>
              <a:gdLst>
                <a:gd name="T0" fmla="*/ 35 w 1377"/>
                <a:gd name="T1" fmla="*/ 25 h 1369"/>
                <a:gd name="T2" fmla="*/ 32 w 1377"/>
                <a:gd name="T3" fmla="*/ 25 h 1369"/>
                <a:gd name="T4" fmla="*/ 27 w 1377"/>
                <a:gd name="T5" fmla="*/ 26 h 1369"/>
                <a:gd name="T6" fmla="*/ 22 w 1377"/>
                <a:gd name="T7" fmla="*/ 38 h 1369"/>
                <a:gd name="T8" fmla="*/ 24 w 1377"/>
                <a:gd name="T9" fmla="*/ 25 h 1369"/>
                <a:gd name="T10" fmla="*/ 31 w 1377"/>
                <a:gd name="T11" fmla="*/ 15 h 1369"/>
                <a:gd name="T12" fmla="*/ 28 w 1377"/>
                <a:gd name="T13" fmla="*/ 13 h 1369"/>
                <a:gd name="T14" fmla="*/ 21 w 1377"/>
                <a:gd name="T15" fmla="*/ 11 h 1369"/>
                <a:gd name="T16" fmla="*/ 21 w 1377"/>
                <a:gd name="T17" fmla="*/ 0 h 1369"/>
                <a:gd name="T18" fmla="*/ 18 w 1377"/>
                <a:gd name="T19" fmla="*/ 4 h 1369"/>
                <a:gd name="T20" fmla="*/ 16 w 1377"/>
                <a:gd name="T21" fmla="*/ 10 h 1369"/>
                <a:gd name="T22" fmla="*/ 10 w 1377"/>
                <a:gd name="T23" fmla="*/ 3 h 1369"/>
                <a:gd name="T24" fmla="*/ 11 w 1377"/>
                <a:gd name="T25" fmla="*/ 13 h 1369"/>
                <a:gd name="T26" fmla="*/ 2 w 1377"/>
                <a:gd name="T27" fmla="*/ 7 h 1369"/>
                <a:gd name="T28" fmla="*/ 9 w 1377"/>
                <a:gd name="T29" fmla="*/ 15 h 1369"/>
                <a:gd name="T30" fmla="*/ 1 w 1377"/>
                <a:gd name="T31" fmla="*/ 14 h 1369"/>
                <a:gd name="T32" fmla="*/ 0 w 1377"/>
                <a:gd name="T33" fmla="*/ 18 h 1369"/>
                <a:gd name="T34" fmla="*/ 9 w 1377"/>
                <a:gd name="T35" fmla="*/ 27 h 1369"/>
                <a:gd name="T36" fmla="*/ 13 w 1377"/>
                <a:gd name="T37" fmla="*/ 29 h 1369"/>
                <a:gd name="T38" fmla="*/ 13 w 1377"/>
                <a:gd name="T39" fmla="*/ 46 h 1369"/>
                <a:gd name="T40" fmla="*/ 18 w 1377"/>
                <a:gd name="T41" fmla="*/ 56 h 1369"/>
                <a:gd name="T42" fmla="*/ 25 w 1377"/>
                <a:gd name="T43" fmla="*/ 51 h 1369"/>
                <a:gd name="T44" fmla="*/ 29 w 1377"/>
                <a:gd name="T45" fmla="*/ 59 h 1369"/>
                <a:gd name="T46" fmla="*/ 31 w 1377"/>
                <a:gd name="T47" fmla="*/ 64 h 1369"/>
                <a:gd name="T48" fmla="*/ 36 w 1377"/>
                <a:gd name="T49" fmla="*/ 63 h 1369"/>
                <a:gd name="T50" fmla="*/ 52 w 1377"/>
                <a:gd name="T51" fmla="*/ 51 h 1369"/>
                <a:gd name="T52" fmla="*/ 59 w 1377"/>
                <a:gd name="T53" fmla="*/ 44 h 1369"/>
                <a:gd name="T54" fmla="*/ 59 w 1377"/>
                <a:gd name="T55" fmla="*/ 32 h 1369"/>
                <a:gd name="T56" fmla="*/ 56 w 1377"/>
                <a:gd name="T57" fmla="*/ 23 h 1369"/>
                <a:gd name="T58" fmla="*/ 53 w 1377"/>
                <a:gd name="T59" fmla="*/ 21 h 1369"/>
                <a:gd name="T60" fmla="*/ 50 w 1377"/>
                <a:gd name="T61" fmla="*/ 20 h 1369"/>
                <a:gd name="T62" fmla="*/ 45 w 1377"/>
                <a:gd name="T63" fmla="*/ 19 h 1369"/>
                <a:gd name="T64" fmla="*/ 39 w 1377"/>
                <a:gd name="T65" fmla="*/ 19 h 1369"/>
                <a:gd name="T66" fmla="*/ 39 w 1377"/>
                <a:gd name="T67" fmla="*/ 19 h 136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377"/>
                <a:gd name="T103" fmla="*/ 0 h 1369"/>
                <a:gd name="T104" fmla="*/ 1377 w 1377"/>
                <a:gd name="T105" fmla="*/ 1369 h 136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377" h="1369">
                  <a:moveTo>
                    <a:pt x="867" y="398"/>
                  </a:moveTo>
                  <a:lnTo>
                    <a:pt x="786" y="535"/>
                  </a:lnTo>
                  <a:lnTo>
                    <a:pt x="727" y="585"/>
                  </a:lnTo>
                  <a:lnTo>
                    <a:pt x="712" y="539"/>
                  </a:lnTo>
                  <a:lnTo>
                    <a:pt x="650" y="530"/>
                  </a:lnTo>
                  <a:lnTo>
                    <a:pt x="599" y="561"/>
                  </a:lnTo>
                  <a:lnTo>
                    <a:pt x="567" y="686"/>
                  </a:lnTo>
                  <a:lnTo>
                    <a:pt x="486" y="808"/>
                  </a:lnTo>
                  <a:lnTo>
                    <a:pt x="423" y="617"/>
                  </a:lnTo>
                  <a:lnTo>
                    <a:pt x="540" y="527"/>
                  </a:lnTo>
                  <a:lnTo>
                    <a:pt x="595" y="394"/>
                  </a:lnTo>
                  <a:lnTo>
                    <a:pt x="700" y="316"/>
                  </a:lnTo>
                  <a:lnTo>
                    <a:pt x="704" y="269"/>
                  </a:lnTo>
                  <a:lnTo>
                    <a:pt x="637" y="265"/>
                  </a:lnTo>
                  <a:lnTo>
                    <a:pt x="528" y="359"/>
                  </a:lnTo>
                  <a:lnTo>
                    <a:pt x="459" y="242"/>
                  </a:lnTo>
                  <a:lnTo>
                    <a:pt x="494" y="35"/>
                  </a:lnTo>
                  <a:lnTo>
                    <a:pt x="475" y="0"/>
                  </a:lnTo>
                  <a:lnTo>
                    <a:pt x="420" y="13"/>
                  </a:lnTo>
                  <a:lnTo>
                    <a:pt x="412" y="87"/>
                  </a:lnTo>
                  <a:lnTo>
                    <a:pt x="401" y="223"/>
                  </a:lnTo>
                  <a:lnTo>
                    <a:pt x="345" y="215"/>
                  </a:lnTo>
                  <a:lnTo>
                    <a:pt x="291" y="23"/>
                  </a:lnTo>
                  <a:lnTo>
                    <a:pt x="217" y="59"/>
                  </a:lnTo>
                  <a:lnTo>
                    <a:pt x="279" y="242"/>
                  </a:lnTo>
                  <a:lnTo>
                    <a:pt x="240" y="265"/>
                  </a:lnTo>
                  <a:lnTo>
                    <a:pt x="113" y="110"/>
                  </a:lnTo>
                  <a:lnTo>
                    <a:pt x="45" y="152"/>
                  </a:lnTo>
                  <a:lnTo>
                    <a:pt x="58" y="179"/>
                  </a:lnTo>
                  <a:lnTo>
                    <a:pt x="190" y="312"/>
                  </a:lnTo>
                  <a:lnTo>
                    <a:pt x="143" y="347"/>
                  </a:lnTo>
                  <a:lnTo>
                    <a:pt x="19" y="301"/>
                  </a:lnTo>
                  <a:lnTo>
                    <a:pt x="0" y="339"/>
                  </a:lnTo>
                  <a:lnTo>
                    <a:pt x="0" y="383"/>
                  </a:lnTo>
                  <a:lnTo>
                    <a:pt x="155" y="426"/>
                  </a:lnTo>
                  <a:lnTo>
                    <a:pt x="194" y="569"/>
                  </a:lnTo>
                  <a:lnTo>
                    <a:pt x="248" y="601"/>
                  </a:lnTo>
                  <a:lnTo>
                    <a:pt x="295" y="620"/>
                  </a:lnTo>
                  <a:lnTo>
                    <a:pt x="307" y="761"/>
                  </a:lnTo>
                  <a:lnTo>
                    <a:pt x="304" y="979"/>
                  </a:lnTo>
                  <a:lnTo>
                    <a:pt x="404" y="1107"/>
                  </a:lnTo>
                  <a:lnTo>
                    <a:pt x="408" y="1182"/>
                  </a:lnTo>
                  <a:lnTo>
                    <a:pt x="470" y="1166"/>
                  </a:lnTo>
                  <a:lnTo>
                    <a:pt x="556" y="1092"/>
                  </a:lnTo>
                  <a:lnTo>
                    <a:pt x="607" y="1206"/>
                  </a:lnTo>
                  <a:lnTo>
                    <a:pt x="641" y="1256"/>
                  </a:lnTo>
                  <a:lnTo>
                    <a:pt x="673" y="1276"/>
                  </a:lnTo>
                  <a:lnTo>
                    <a:pt x="681" y="1357"/>
                  </a:lnTo>
                  <a:lnTo>
                    <a:pt x="738" y="1369"/>
                  </a:lnTo>
                  <a:lnTo>
                    <a:pt x="810" y="1341"/>
                  </a:lnTo>
                  <a:lnTo>
                    <a:pt x="981" y="1209"/>
                  </a:lnTo>
                  <a:lnTo>
                    <a:pt x="1168" y="1089"/>
                  </a:lnTo>
                  <a:lnTo>
                    <a:pt x="1221" y="1092"/>
                  </a:lnTo>
                  <a:lnTo>
                    <a:pt x="1327" y="928"/>
                  </a:lnTo>
                  <a:lnTo>
                    <a:pt x="1377" y="764"/>
                  </a:lnTo>
                  <a:lnTo>
                    <a:pt x="1323" y="691"/>
                  </a:lnTo>
                  <a:lnTo>
                    <a:pt x="1210" y="721"/>
                  </a:lnTo>
                  <a:lnTo>
                    <a:pt x="1241" y="484"/>
                  </a:lnTo>
                  <a:lnTo>
                    <a:pt x="1201" y="480"/>
                  </a:lnTo>
                  <a:lnTo>
                    <a:pt x="1191" y="452"/>
                  </a:lnTo>
                  <a:lnTo>
                    <a:pt x="1127" y="456"/>
                  </a:lnTo>
                  <a:lnTo>
                    <a:pt x="1113" y="429"/>
                  </a:lnTo>
                  <a:lnTo>
                    <a:pt x="1042" y="433"/>
                  </a:lnTo>
                  <a:lnTo>
                    <a:pt x="1011" y="413"/>
                  </a:lnTo>
                  <a:lnTo>
                    <a:pt x="907" y="413"/>
                  </a:lnTo>
                  <a:lnTo>
                    <a:pt x="867" y="398"/>
                  </a:lnTo>
                  <a:close/>
                </a:path>
              </a:pathLst>
            </a:custGeom>
            <a:solidFill>
              <a:srgbClr val="FFCF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8211" name="Freeform 19"/>
            <p:cNvSpPr>
              <a:spLocks/>
            </p:cNvSpPr>
            <p:nvPr/>
          </p:nvSpPr>
          <p:spPr bwMode="auto">
            <a:xfrm flipH="1">
              <a:off x="473" y="3258"/>
              <a:ext cx="129" cy="59"/>
            </a:xfrm>
            <a:custGeom>
              <a:avLst/>
              <a:gdLst>
                <a:gd name="T0" fmla="*/ 0 w 366"/>
                <a:gd name="T1" fmla="*/ 0 h 165"/>
                <a:gd name="T2" fmla="*/ 4 w 366"/>
                <a:gd name="T3" fmla="*/ 1 h 165"/>
                <a:gd name="T4" fmla="*/ 8 w 366"/>
                <a:gd name="T5" fmla="*/ 3 h 165"/>
                <a:gd name="T6" fmla="*/ 16 w 366"/>
                <a:gd name="T7" fmla="*/ 2 h 165"/>
                <a:gd name="T8" fmla="*/ 16 w 366"/>
                <a:gd name="T9" fmla="*/ 4 h 165"/>
                <a:gd name="T10" fmla="*/ 10 w 366"/>
                <a:gd name="T11" fmla="*/ 8 h 165"/>
                <a:gd name="T12" fmla="*/ 4 w 366"/>
                <a:gd name="T13" fmla="*/ 7 h 165"/>
                <a:gd name="T14" fmla="*/ 1 w 366"/>
                <a:gd name="T15" fmla="*/ 4 h 165"/>
                <a:gd name="T16" fmla="*/ 0 w 366"/>
                <a:gd name="T17" fmla="*/ 0 h 165"/>
                <a:gd name="T18" fmla="*/ 0 w 366"/>
                <a:gd name="T19" fmla="*/ 0 h 165"/>
                <a:gd name="T20" fmla="*/ 0 w 366"/>
                <a:gd name="T21" fmla="*/ 0 h 16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66"/>
                <a:gd name="T34" fmla="*/ 0 h 165"/>
                <a:gd name="T35" fmla="*/ 366 w 366"/>
                <a:gd name="T36" fmla="*/ 165 h 16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66" h="165">
                  <a:moveTo>
                    <a:pt x="0" y="0"/>
                  </a:moveTo>
                  <a:lnTo>
                    <a:pt x="81" y="23"/>
                  </a:lnTo>
                  <a:lnTo>
                    <a:pt x="179" y="59"/>
                  </a:lnTo>
                  <a:lnTo>
                    <a:pt x="366" y="48"/>
                  </a:lnTo>
                  <a:lnTo>
                    <a:pt x="358" y="94"/>
                  </a:lnTo>
                  <a:lnTo>
                    <a:pt x="230" y="165"/>
                  </a:lnTo>
                  <a:lnTo>
                    <a:pt x="90" y="153"/>
                  </a:lnTo>
                  <a:lnTo>
                    <a:pt x="16" y="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8212" name="Freeform 20"/>
            <p:cNvSpPr>
              <a:spLocks/>
            </p:cNvSpPr>
            <p:nvPr/>
          </p:nvSpPr>
          <p:spPr bwMode="auto">
            <a:xfrm flipH="1">
              <a:off x="344" y="2963"/>
              <a:ext cx="328" cy="464"/>
            </a:xfrm>
            <a:custGeom>
              <a:avLst/>
              <a:gdLst>
                <a:gd name="T0" fmla="*/ 16 w 925"/>
                <a:gd name="T1" fmla="*/ 20 h 1288"/>
                <a:gd name="T2" fmla="*/ 12 w 925"/>
                <a:gd name="T3" fmla="*/ 23 h 1288"/>
                <a:gd name="T4" fmla="*/ 7 w 925"/>
                <a:gd name="T5" fmla="*/ 22 h 1288"/>
                <a:gd name="T6" fmla="*/ 9 w 925"/>
                <a:gd name="T7" fmla="*/ 24 h 1288"/>
                <a:gd name="T8" fmla="*/ 10 w 925"/>
                <a:gd name="T9" fmla="*/ 24 h 1288"/>
                <a:gd name="T10" fmla="*/ 2 w 925"/>
                <a:gd name="T11" fmla="*/ 32 h 1288"/>
                <a:gd name="T12" fmla="*/ 4 w 925"/>
                <a:gd name="T13" fmla="*/ 43 h 1288"/>
                <a:gd name="T14" fmla="*/ 9 w 925"/>
                <a:gd name="T15" fmla="*/ 54 h 1288"/>
                <a:gd name="T16" fmla="*/ 21 w 925"/>
                <a:gd name="T17" fmla="*/ 52 h 1288"/>
                <a:gd name="T18" fmla="*/ 33 w 925"/>
                <a:gd name="T19" fmla="*/ 42 h 1288"/>
                <a:gd name="T20" fmla="*/ 34 w 925"/>
                <a:gd name="T21" fmla="*/ 32 h 1288"/>
                <a:gd name="T22" fmla="*/ 36 w 925"/>
                <a:gd name="T23" fmla="*/ 31 h 1288"/>
                <a:gd name="T24" fmla="*/ 39 w 925"/>
                <a:gd name="T25" fmla="*/ 30 h 1288"/>
                <a:gd name="T26" fmla="*/ 36 w 925"/>
                <a:gd name="T27" fmla="*/ 37 h 1288"/>
                <a:gd name="T28" fmla="*/ 34 w 925"/>
                <a:gd name="T29" fmla="*/ 45 h 1288"/>
                <a:gd name="T30" fmla="*/ 40 w 925"/>
                <a:gd name="T31" fmla="*/ 31 h 1288"/>
                <a:gd name="T32" fmla="*/ 36 w 925"/>
                <a:gd name="T33" fmla="*/ 29 h 1288"/>
                <a:gd name="T34" fmla="*/ 33 w 925"/>
                <a:gd name="T35" fmla="*/ 28 h 1288"/>
                <a:gd name="T36" fmla="*/ 35 w 925"/>
                <a:gd name="T37" fmla="*/ 26 h 1288"/>
                <a:gd name="T38" fmla="*/ 40 w 925"/>
                <a:gd name="T39" fmla="*/ 28 h 1288"/>
                <a:gd name="T40" fmla="*/ 40 w 925"/>
                <a:gd name="T41" fmla="*/ 38 h 1288"/>
                <a:gd name="T42" fmla="*/ 33 w 925"/>
                <a:gd name="T43" fmla="*/ 47 h 1288"/>
                <a:gd name="T44" fmla="*/ 23 w 925"/>
                <a:gd name="T45" fmla="*/ 53 h 1288"/>
                <a:gd name="T46" fmla="*/ 28 w 925"/>
                <a:gd name="T47" fmla="*/ 56 h 1288"/>
                <a:gd name="T48" fmla="*/ 26 w 925"/>
                <a:gd name="T49" fmla="*/ 56 h 1288"/>
                <a:gd name="T50" fmla="*/ 13 w 925"/>
                <a:gd name="T51" fmla="*/ 60 h 1288"/>
                <a:gd name="T52" fmla="*/ 10 w 925"/>
                <a:gd name="T53" fmla="*/ 57 h 1288"/>
                <a:gd name="T54" fmla="*/ 12 w 925"/>
                <a:gd name="T55" fmla="*/ 59 h 1288"/>
                <a:gd name="T56" fmla="*/ 11 w 925"/>
                <a:gd name="T57" fmla="*/ 57 h 1288"/>
                <a:gd name="T58" fmla="*/ 9 w 925"/>
                <a:gd name="T59" fmla="*/ 55 h 1288"/>
                <a:gd name="T60" fmla="*/ 4 w 925"/>
                <a:gd name="T61" fmla="*/ 48 h 1288"/>
                <a:gd name="T62" fmla="*/ 0 w 925"/>
                <a:gd name="T63" fmla="*/ 36 h 1288"/>
                <a:gd name="T64" fmla="*/ 5 w 925"/>
                <a:gd name="T65" fmla="*/ 27 h 1288"/>
                <a:gd name="T66" fmla="*/ 8 w 925"/>
                <a:gd name="T67" fmla="*/ 20 h 1288"/>
                <a:gd name="T68" fmla="*/ 12 w 925"/>
                <a:gd name="T69" fmla="*/ 22 h 1288"/>
                <a:gd name="T70" fmla="*/ 15 w 925"/>
                <a:gd name="T71" fmla="*/ 18 h 1288"/>
                <a:gd name="T72" fmla="*/ 13 w 925"/>
                <a:gd name="T73" fmla="*/ 15 h 1288"/>
                <a:gd name="T74" fmla="*/ 15 w 925"/>
                <a:gd name="T75" fmla="*/ 12 h 1288"/>
                <a:gd name="T76" fmla="*/ 14 w 925"/>
                <a:gd name="T77" fmla="*/ 8 h 1288"/>
                <a:gd name="T78" fmla="*/ 13 w 925"/>
                <a:gd name="T79" fmla="*/ 4 h 1288"/>
                <a:gd name="T80" fmla="*/ 16 w 925"/>
                <a:gd name="T81" fmla="*/ 0 h 1288"/>
                <a:gd name="T82" fmla="*/ 15 w 925"/>
                <a:gd name="T83" fmla="*/ 4 h 1288"/>
                <a:gd name="T84" fmla="*/ 18 w 925"/>
                <a:gd name="T85" fmla="*/ 9 h 1288"/>
                <a:gd name="T86" fmla="*/ 21 w 925"/>
                <a:gd name="T87" fmla="*/ 13 h 1288"/>
                <a:gd name="T88" fmla="*/ 25 w 925"/>
                <a:gd name="T89" fmla="*/ 14 h 1288"/>
                <a:gd name="T90" fmla="*/ 20 w 925"/>
                <a:gd name="T91" fmla="*/ 15 h 128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925"/>
                <a:gd name="T139" fmla="*/ 0 h 1288"/>
                <a:gd name="T140" fmla="*/ 925 w 925"/>
                <a:gd name="T141" fmla="*/ 1288 h 128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925" h="1288">
                  <a:moveTo>
                    <a:pt x="436" y="313"/>
                  </a:moveTo>
                  <a:lnTo>
                    <a:pt x="392" y="352"/>
                  </a:lnTo>
                  <a:lnTo>
                    <a:pt x="348" y="429"/>
                  </a:lnTo>
                  <a:lnTo>
                    <a:pt x="304" y="477"/>
                  </a:lnTo>
                  <a:lnTo>
                    <a:pt x="230" y="525"/>
                  </a:lnTo>
                  <a:lnTo>
                    <a:pt x="259" y="486"/>
                  </a:lnTo>
                  <a:lnTo>
                    <a:pt x="239" y="442"/>
                  </a:lnTo>
                  <a:lnTo>
                    <a:pt x="189" y="446"/>
                  </a:lnTo>
                  <a:lnTo>
                    <a:pt x="153" y="476"/>
                  </a:lnTo>
                  <a:lnTo>
                    <a:pt x="134" y="571"/>
                  </a:lnTo>
                  <a:lnTo>
                    <a:pt x="177" y="535"/>
                  </a:lnTo>
                  <a:lnTo>
                    <a:pt x="192" y="509"/>
                  </a:lnTo>
                  <a:lnTo>
                    <a:pt x="192" y="471"/>
                  </a:lnTo>
                  <a:lnTo>
                    <a:pt x="215" y="477"/>
                  </a:lnTo>
                  <a:lnTo>
                    <a:pt x="222" y="525"/>
                  </a:lnTo>
                  <a:lnTo>
                    <a:pt x="162" y="564"/>
                  </a:lnTo>
                  <a:lnTo>
                    <a:pt x="112" y="610"/>
                  </a:lnTo>
                  <a:lnTo>
                    <a:pt x="59" y="686"/>
                  </a:lnTo>
                  <a:lnTo>
                    <a:pt x="44" y="763"/>
                  </a:lnTo>
                  <a:lnTo>
                    <a:pt x="59" y="840"/>
                  </a:lnTo>
                  <a:lnTo>
                    <a:pt x="81" y="916"/>
                  </a:lnTo>
                  <a:lnTo>
                    <a:pt x="141" y="1050"/>
                  </a:lnTo>
                  <a:lnTo>
                    <a:pt x="162" y="1126"/>
                  </a:lnTo>
                  <a:lnTo>
                    <a:pt x="192" y="1154"/>
                  </a:lnTo>
                  <a:lnTo>
                    <a:pt x="267" y="1174"/>
                  </a:lnTo>
                  <a:lnTo>
                    <a:pt x="342" y="1164"/>
                  </a:lnTo>
                  <a:lnTo>
                    <a:pt x="459" y="1116"/>
                  </a:lnTo>
                  <a:lnTo>
                    <a:pt x="622" y="1039"/>
                  </a:lnTo>
                  <a:lnTo>
                    <a:pt x="696" y="964"/>
                  </a:lnTo>
                  <a:lnTo>
                    <a:pt x="748" y="897"/>
                  </a:lnTo>
                  <a:lnTo>
                    <a:pt x="770" y="820"/>
                  </a:lnTo>
                  <a:lnTo>
                    <a:pt x="777" y="763"/>
                  </a:lnTo>
                  <a:lnTo>
                    <a:pt x="763" y="678"/>
                  </a:lnTo>
                  <a:lnTo>
                    <a:pt x="785" y="686"/>
                  </a:lnTo>
                  <a:lnTo>
                    <a:pt x="792" y="659"/>
                  </a:lnTo>
                  <a:lnTo>
                    <a:pt x="815" y="668"/>
                  </a:lnTo>
                  <a:lnTo>
                    <a:pt x="830" y="659"/>
                  </a:lnTo>
                  <a:lnTo>
                    <a:pt x="851" y="668"/>
                  </a:lnTo>
                  <a:lnTo>
                    <a:pt x="873" y="648"/>
                  </a:lnTo>
                  <a:lnTo>
                    <a:pt x="882" y="668"/>
                  </a:lnTo>
                  <a:lnTo>
                    <a:pt x="801" y="716"/>
                  </a:lnTo>
                  <a:lnTo>
                    <a:pt x="801" y="801"/>
                  </a:lnTo>
                  <a:lnTo>
                    <a:pt x="770" y="916"/>
                  </a:lnTo>
                  <a:lnTo>
                    <a:pt x="727" y="993"/>
                  </a:lnTo>
                  <a:lnTo>
                    <a:pt x="763" y="974"/>
                  </a:lnTo>
                  <a:lnTo>
                    <a:pt x="844" y="849"/>
                  </a:lnTo>
                  <a:lnTo>
                    <a:pt x="896" y="725"/>
                  </a:lnTo>
                  <a:lnTo>
                    <a:pt x="904" y="659"/>
                  </a:lnTo>
                  <a:lnTo>
                    <a:pt x="889" y="629"/>
                  </a:lnTo>
                  <a:lnTo>
                    <a:pt x="851" y="610"/>
                  </a:lnTo>
                  <a:lnTo>
                    <a:pt x="808" y="620"/>
                  </a:lnTo>
                  <a:lnTo>
                    <a:pt x="740" y="640"/>
                  </a:lnTo>
                  <a:lnTo>
                    <a:pt x="733" y="629"/>
                  </a:lnTo>
                  <a:lnTo>
                    <a:pt x="740" y="591"/>
                  </a:lnTo>
                  <a:lnTo>
                    <a:pt x="763" y="391"/>
                  </a:lnTo>
                  <a:lnTo>
                    <a:pt x="792" y="429"/>
                  </a:lnTo>
                  <a:lnTo>
                    <a:pt x="777" y="554"/>
                  </a:lnTo>
                  <a:lnTo>
                    <a:pt x="763" y="610"/>
                  </a:lnTo>
                  <a:lnTo>
                    <a:pt x="823" y="582"/>
                  </a:lnTo>
                  <a:lnTo>
                    <a:pt x="889" y="601"/>
                  </a:lnTo>
                  <a:lnTo>
                    <a:pt x="925" y="648"/>
                  </a:lnTo>
                  <a:lnTo>
                    <a:pt x="925" y="696"/>
                  </a:lnTo>
                  <a:lnTo>
                    <a:pt x="896" y="811"/>
                  </a:lnTo>
                  <a:lnTo>
                    <a:pt x="815" y="945"/>
                  </a:lnTo>
                  <a:lnTo>
                    <a:pt x="770" y="993"/>
                  </a:lnTo>
                  <a:lnTo>
                    <a:pt x="740" y="1011"/>
                  </a:lnTo>
                  <a:lnTo>
                    <a:pt x="712" y="1011"/>
                  </a:lnTo>
                  <a:lnTo>
                    <a:pt x="622" y="1078"/>
                  </a:lnTo>
                  <a:lnTo>
                    <a:pt x="519" y="1135"/>
                  </a:lnTo>
                  <a:lnTo>
                    <a:pt x="571" y="1135"/>
                  </a:lnTo>
                  <a:lnTo>
                    <a:pt x="607" y="1164"/>
                  </a:lnTo>
                  <a:lnTo>
                    <a:pt x="631" y="1193"/>
                  </a:lnTo>
                  <a:lnTo>
                    <a:pt x="652" y="1193"/>
                  </a:lnTo>
                  <a:lnTo>
                    <a:pt x="622" y="1212"/>
                  </a:lnTo>
                  <a:lnTo>
                    <a:pt x="571" y="1203"/>
                  </a:lnTo>
                  <a:lnTo>
                    <a:pt x="519" y="1203"/>
                  </a:lnTo>
                  <a:lnTo>
                    <a:pt x="430" y="1230"/>
                  </a:lnTo>
                  <a:lnTo>
                    <a:pt x="304" y="1279"/>
                  </a:lnTo>
                  <a:lnTo>
                    <a:pt x="251" y="1288"/>
                  </a:lnTo>
                  <a:lnTo>
                    <a:pt x="215" y="1259"/>
                  </a:lnTo>
                  <a:lnTo>
                    <a:pt x="215" y="1212"/>
                  </a:lnTo>
                  <a:lnTo>
                    <a:pt x="230" y="1259"/>
                  </a:lnTo>
                  <a:lnTo>
                    <a:pt x="267" y="1269"/>
                  </a:lnTo>
                  <a:lnTo>
                    <a:pt x="282" y="1259"/>
                  </a:lnTo>
                  <a:lnTo>
                    <a:pt x="267" y="1250"/>
                  </a:lnTo>
                  <a:lnTo>
                    <a:pt x="274" y="1230"/>
                  </a:lnTo>
                  <a:lnTo>
                    <a:pt x="251" y="1222"/>
                  </a:lnTo>
                  <a:lnTo>
                    <a:pt x="282" y="1212"/>
                  </a:lnTo>
                  <a:lnTo>
                    <a:pt x="245" y="1193"/>
                  </a:lnTo>
                  <a:lnTo>
                    <a:pt x="200" y="1183"/>
                  </a:lnTo>
                  <a:lnTo>
                    <a:pt x="156" y="1145"/>
                  </a:lnTo>
                  <a:lnTo>
                    <a:pt x="118" y="1088"/>
                  </a:lnTo>
                  <a:lnTo>
                    <a:pt x="88" y="1020"/>
                  </a:lnTo>
                  <a:lnTo>
                    <a:pt x="59" y="945"/>
                  </a:lnTo>
                  <a:lnTo>
                    <a:pt x="22" y="869"/>
                  </a:lnTo>
                  <a:lnTo>
                    <a:pt x="0" y="773"/>
                  </a:lnTo>
                  <a:lnTo>
                    <a:pt x="15" y="696"/>
                  </a:lnTo>
                  <a:lnTo>
                    <a:pt x="59" y="629"/>
                  </a:lnTo>
                  <a:lnTo>
                    <a:pt x="103" y="582"/>
                  </a:lnTo>
                  <a:lnTo>
                    <a:pt x="96" y="564"/>
                  </a:lnTo>
                  <a:lnTo>
                    <a:pt x="126" y="459"/>
                  </a:lnTo>
                  <a:lnTo>
                    <a:pt x="186" y="421"/>
                  </a:lnTo>
                  <a:lnTo>
                    <a:pt x="237" y="421"/>
                  </a:lnTo>
                  <a:lnTo>
                    <a:pt x="274" y="440"/>
                  </a:lnTo>
                  <a:lnTo>
                    <a:pt x="282" y="467"/>
                  </a:lnTo>
                  <a:lnTo>
                    <a:pt x="318" y="429"/>
                  </a:lnTo>
                  <a:lnTo>
                    <a:pt x="342" y="391"/>
                  </a:lnTo>
                  <a:lnTo>
                    <a:pt x="333" y="382"/>
                  </a:lnTo>
                  <a:lnTo>
                    <a:pt x="401" y="306"/>
                  </a:lnTo>
                  <a:lnTo>
                    <a:pt x="326" y="344"/>
                  </a:lnTo>
                  <a:lnTo>
                    <a:pt x="289" y="325"/>
                  </a:lnTo>
                  <a:lnTo>
                    <a:pt x="282" y="306"/>
                  </a:lnTo>
                  <a:lnTo>
                    <a:pt x="392" y="276"/>
                  </a:lnTo>
                  <a:lnTo>
                    <a:pt x="333" y="257"/>
                  </a:lnTo>
                  <a:lnTo>
                    <a:pt x="282" y="230"/>
                  </a:lnTo>
                  <a:lnTo>
                    <a:pt x="318" y="210"/>
                  </a:lnTo>
                  <a:lnTo>
                    <a:pt x="311" y="181"/>
                  </a:lnTo>
                  <a:lnTo>
                    <a:pt x="392" y="248"/>
                  </a:lnTo>
                  <a:lnTo>
                    <a:pt x="342" y="152"/>
                  </a:lnTo>
                  <a:lnTo>
                    <a:pt x="304" y="76"/>
                  </a:lnTo>
                  <a:lnTo>
                    <a:pt x="289" y="30"/>
                  </a:lnTo>
                  <a:lnTo>
                    <a:pt x="311" y="10"/>
                  </a:lnTo>
                  <a:lnTo>
                    <a:pt x="363" y="0"/>
                  </a:lnTo>
                  <a:lnTo>
                    <a:pt x="355" y="19"/>
                  </a:lnTo>
                  <a:lnTo>
                    <a:pt x="326" y="30"/>
                  </a:lnTo>
                  <a:lnTo>
                    <a:pt x="326" y="76"/>
                  </a:lnTo>
                  <a:lnTo>
                    <a:pt x="370" y="181"/>
                  </a:lnTo>
                  <a:lnTo>
                    <a:pt x="348" y="38"/>
                  </a:lnTo>
                  <a:lnTo>
                    <a:pt x="415" y="200"/>
                  </a:lnTo>
                  <a:lnTo>
                    <a:pt x="455" y="253"/>
                  </a:lnTo>
                  <a:lnTo>
                    <a:pt x="428" y="253"/>
                  </a:lnTo>
                  <a:lnTo>
                    <a:pt x="466" y="286"/>
                  </a:lnTo>
                  <a:lnTo>
                    <a:pt x="504" y="296"/>
                  </a:lnTo>
                  <a:lnTo>
                    <a:pt x="562" y="296"/>
                  </a:lnTo>
                  <a:lnTo>
                    <a:pt x="556" y="306"/>
                  </a:lnTo>
                  <a:lnTo>
                    <a:pt x="511" y="325"/>
                  </a:lnTo>
                  <a:lnTo>
                    <a:pt x="466" y="325"/>
                  </a:lnTo>
                  <a:lnTo>
                    <a:pt x="436" y="3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8213" name="Freeform 21"/>
            <p:cNvSpPr>
              <a:spLocks/>
            </p:cNvSpPr>
            <p:nvPr/>
          </p:nvSpPr>
          <p:spPr bwMode="auto">
            <a:xfrm flipH="1">
              <a:off x="488" y="2932"/>
              <a:ext cx="48" cy="124"/>
            </a:xfrm>
            <a:custGeom>
              <a:avLst/>
              <a:gdLst>
                <a:gd name="T0" fmla="*/ 3 w 134"/>
                <a:gd name="T1" fmla="*/ 15 h 342"/>
                <a:gd name="T2" fmla="*/ 1 w 134"/>
                <a:gd name="T3" fmla="*/ 11 h 342"/>
                <a:gd name="T4" fmla="*/ 0 w 134"/>
                <a:gd name="T5" fmla="*/ 6 h 342"/>
                <a:gd name="T6" fmla="*/ 0 w 134"/>
                <a:gd name="T7" fmla="*/ 3 h 342"/>
                <a:gd name="T8" fmla="*/ 2 w 134"/>
                <a:gd name="T9" fmla="*/ 0 h 342"/>
                <a:gd name="T10" fmla="*/ 4 w 134"/>
                <a:gd name="T11" fmla="*/ 0 h 342"/>
                <a:gd name="T12" fmla="*/ 4 w 134"/>
                <a:gd name="T13" fmla="*/ 1 h 342"/>
                <a:gd name="T14" fmla="*/ 4 w 134"/>
                <a:gd name="T15" fmla="*/ 5 h 342"/>
                <a:gd name="T16" fmla="*/ 4 w 134"/>
                <a:gd name="T17" fmla="*/ 10 h 342"/>
                <a:gd name="T18" fmla="*/ 4 w 134"/>
                <a:gd name="T19" fmla="*/ 15 h 342"/>
                <a:gd name="T20" fmla="*/ 6 w 134"/>
                <a:gd name="T21" fmla="*/ 16 h 342"/>
                <a:gd name="T22" fmla="*/ 3 w 134"/>
                <a:gd name="T23" fmla="*/ 12 h 342"/>
                <a:gd name="T24" fmla="*/ 3 w 134"/>
                <a:gd name="T25" fmla="*/ 9 h 342"/>
                <a:gd name="T26" fmla="*/ 3 w 134"/>
                <a:gd name="T27" fmla="*/ 5 h 342"/>
                <a:gd name="T28" fmla="*/ 3 w 134"/>
                <a:gd name="T29" fmla="*/ 1 h 342"/>
                <a:gd name="T30" fmla="*/ 2 w 134"/>
                <a:gd name="T31" fmla="*/ 1 h 342"/>
                <a:gd name="T32" fmla="*/ 1 w 134"/>
                <a:gd name="T33" fmla="*/ 8 h 342"/>
                <a:gd name="T34" fmla="*/ 2 w 134"/>
                <a:gd name="T35" fmla="*/ 12 h 342"/>
                <a:gd name="T36" fmla="*/ 3 w 134"/>
                <a:gd name="T37" fmla="*/ 15 h 342"/>
                <a:gd name="T38" fmla="*/ 3 w 134"/>
                <a:gd name="T39" fmla="*/ 15 h 342"/>
                <a:gd name="T40" fmla="*/ 3 w 134"/>
                <a:gd name="T41" fmla="*/ 15 h 34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4"/>
                <a:gd name="T64" fmla="*/ 0 h 342"/>
                <a:gd name="T65" fmla="*/ 134 w 134"/>
                <a:gd name="T66" fmla="*/ 342 h 34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4" h="342">
                  <a:moveTo>
                    <a:pt x="66" y="324"/>
                  </a:moveTo>
                  <a:lnTo>
                    <a:pt x="22" y="229"/>
                  </a:lnTo>
                  <a:lnTo>
                    <a:pt x="0" y="133"/>
                  </a:lnTo>
                  <a:lnTo>
                    <a:pt x="7" y="66"/>
                  </a:lnTo>
                  <a:lnTo>
                    <a:pt x="38" y="0"/>
                  </a:lnTo>
                  <a:lnTo>
                    <a:pt x="81" y="0"/>
                  </a:lnTo>
                  <a:lnTo>
                    <a:pt x="96" y="28"/>
                  </a:lnTo>
                  <a:lnTo>
                    <a:pt x="74" y="104"/>
                  </a:lnTo>
                  <a:lnTo>
                    <a:pt x="74" y="210"/>
                  </a:lnTo>
                  <a:lnTo>
                    <a:pt x="96" y="304"/>
                  </a:lnTo>
                  <a:lnTo>
                    <a:pt x="134" y="342"/>
                  </a:lnTo>
                  <a:lnTo>
                    <a:pt x="66" y="257"/>
                  </a:lnTo>
                  <a:lnTo>
                    <a:pt x="53" y="191"/>
                  </a:lnTo>
                  <a:lnTo>
                    <a:pt x="53" y="115"/>
                  </a:lnTo>
                  <a:lnTo>
                    <a:pt x="66" y="28"/>
                  </a:lnTo>
                  <a:lnTo>
                    <a:pt x="45" y="28"/>
                  </a:lnTo>
                  <a:lnTo>
                    <a:pt x="22" y="172"/>
                  </a:lnTo>
                  <a:lnTo>
                    <a:pt x="45" y="257"/>
                  </a:lnTo>
                  <a:lnTo>
                    <a:pt x="66" y="3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8214" name="Freeform 22"/>
            <p:cNvSpPr>
              <a:spLocks/>
            </p:cNvSpPr>
            <p:nvPr/>
          </p:nvSpPr>
          <p:spPr bwMode="auto">
            <a:xfrm flipH="1">
              <a:off x="468" y="2956"/>
              <a:ext cx="34" cy="100"/>
            </a:xfrm>
            <a:custGeom>
              <a:avLst/>
              <a:gdLst>
                <a:gd name="T0" fmla="*/ 0 w 96"/>
                <a:gd name="T1" fmla="*/ 9 h 276"/>
                <a:gd name="T2" fmla="*/ 0 w 96"/>
                <a:gd name="T3" fmla="*/ 5 h 276"/>
                <a:gd name="T4" fmla="*/ 1 w 96"/>
                <a:gd name="T5" fmla="*/ 2 h 276"/>
                <a:gd name="T6" fmla="*/ 2 w 96"/>
                <a:gd name="T7" fmla="*/ 0 h 276"/>
                <a:gd name="T8" fmla="*/ 4 w 96"/>
                <a:gd name="T9" fmla="*/ 1 h 276"/>
                <a:gd name="T10" fmla="*/ 4 w 96"/>
                <a:gd name="T11" fmla="*/ 2 h 276"/>
                <a:gd name="T12" fmla="*/ 3 w 96"/>
                <a:gd name="T13" fmla="*/ 4 h 276"/>
                <a:gd name="T14" fmla="*/ 2 w 96"/>
                <a:gd name="T15" fmla="*/ 10 h 276"/>
                <a:gd name="T16" fmla="*/ 3 w 96"/>
                <a:gd name="T17" fmla="*/ 13 h 276"/>
                <a:gd name="T18" fmla="*/ 2 w 96"/>
                <a:gd name="T19" fmla="*/ 9 h 276"/>
                <a:gd name="T20" fmla="*/ 2 w 96"/>
                <a:gd name="T21" fmla="*/ 3 h 276"/>
                <a:gd name="T22" fmla="*/ 3 w 96"/>
                <a:gd name="T23" fmla="*/ 2 h 276"/>
                <a:gd name="T24" fmla="*/ 2 w 96"/>
                <a:gd name="T25" fmla="*/ 1 h 276"/>
                <a:gd name="T26" fmla="*/ 1 w 96"/>
                <a:gd name="T27" fmla="*/ 3 h 276"/>
                <a:gd name="T28" fmla="*/ 0 w 96"/>
                <a:gd name="T29" fmla="*/ 7 h 276"/>
                <a:gd name="T30" fmla="*/ 0 w 96"/>
                <a:gd name="T31" fmla="*/ 9 h 276"/>
                <a:gd name="T32" fmla="*/ 0 w 96"/>
                <a:gd name="T33" fmla="*/ 9 h 276"/>
                <a:gd name="T34" fmla="*/ 0 w 96"/>
                <a:gd name="T35" fmla="*/ 9 h 27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6"/>
                <a:gd name="T55" fmla="*/ 0 h 276"/>
                <a:gd name="T56" fmla="*/ 96 w 96"/>
                <a:gd name="T57" fmla="*/ 276 h 27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6" h="276">
                  <a:moveTo>
                    <a:pt x="0" y="200"/>
                  </a:moveTo>
                  <a:lnTo>
                    <a:pt x="0" y="106"/>
                  </a:lnTo>
                  <a:lnTo>
                    <a:pt x="16" y="38"/>
                  </a:lnTo>
                  <a:lnTo>
                    <a:pt x="38" y="0"/>
                  </a:lnTo>
                  <a:lnTo>
                    <a:pt x="96" y="19"/>
                  </a:lnTo>
                  <a:lnTo>
                    <a:pt x="90" y="38"/>
                  </a:lnTo>
                  <a:lnTo>
                    <a:pt x="66" y="86"/>
                  </a:lnTo>
                  <a:lnTo>
                    <a:pt x="53" y="210"/>
                  </a:lnTo>
                  <a:lnTo>
                    <a:pt x="66" y="276"/>
                  </a:lnTo>
                  <a:lnTo>
                    <a:pt x="39" y="199"/>
                  </a:lnTo>
                  <a:lnTo>
                    <a:pt x="60" y="67"/>
                  </a:lnTo>
                  <a:lnTo>
                    <a:pt x="66" y="38"/>
                  </a:lnTo>
                  <a:lnTo>
                    <a:pt x="45" y="19"/>
                  </a:lnTo>
                  <a:lnTo>
                    <a:pt x="22" y="56"/>
                  </a:lnTo>
                  <a:lnTo>
                    <a:pt x="7" y="134"/>
                  </a:lnTo>
                  <a:lnTo>
                    <a:pt x="0" y="2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8215" name="Freeform 23"/>
            <p:cNvSpPr>
              <a:spLocks/>
            </p:cNvSpPr>
            <p:nvPr/>
          </p:nvSpPr>
          <p:spPr bwMode="auto">
            <a:xfrm flipH="1">
              <a:off x="416" y="2987"/>
              <a:ext cx="61" cy="97"/>
            </a:xfrm>
            <a:custGeom>
              <a:avLst/>
              <a:gdLst>
                <a:gd name="T0" fmla="*/ 0 w 174"/>
                <a:gd name="T1" fmla="*/ 7 h 267"/>
                <a:gd name="T2" fmla="*/ 0 w 174"/>
                <a:gd name="T3" fmla="*/ 1 h 267"/>
                <a:gd name="T4" fmla="*/ 1 w 174"/>
                <a:gd name="T5" fmla="*/ 0 h 267"/>
                <a:gd name="T6" fmla="*/ 2 w 174"/>
                <a:gd name="T7" fmla="*/ 0 h 267"/>
                <a:gd name="T8" fmla="*/ 1 w 174"/>
                <a:gd name="T9" fmla="*/ 1 h 267"/>
                <a:gd name="T10" fmla="*/ 2 w 174"/>
                <a:gd name="T11" fmla="*/ 1 h 267"/>
                <a:gd name="T12" fmla="*/ 1 w 174"/>
                <a:gd name="T13" fmla="*/ 8 h 267"/>
                <a:gd name="T14" fmla="*/ 2 w 174"/>
                <a:gd name="T15" fmla="*/ 6 h 267"/>
                <a:gd name="T16" fmla="*/ 2 w 174"/>
                <a:gd name="T17" fmla="*/ 10 h 267"/>
                <a:gd name="T18" fmla="*/ 4 w 174"/>
                <a:gd name="T19" fmla="*/ 7 h 267"/>
                <a:gd name="T20" fmla="*/ 3 w 174"/>
                <a:gd name="T21" fmla="*/ 4 h 267"/>
                <a:gd name="T22" fmla="*/ 4 w 174"/>
                <a:gd name="T23" fmla="*/ 6 h 267"/>
                <a:gd name="T24" fmla="*/ 4 w 174"/>
                <a:gd name="T25" fmla="*/ 8 h 267"/>
                <a:gd name="T26" fmla="*/ 4 w 174"/>
                <a:gd name="T27" fmla="*/ 11 h 267"/>
                <a:gd name="T28" fmla="*/ 5 w 174"/>
                <a:gd name="T29" fmla="*/ 9 h 267"/>
                <a:gd name="T30" fmla="*/ 5 w 174"/>
                <a:gd name="T31" fmla="*/ 6 h 267"/>
                <a:gd name="T32" fmla="*/ 4 w 174"/>
                <a:gd name="T33" fmla="*/ 4 h 267"/>
                <a:gd name="T34" fmla="*/ 5 w 174"/>
                <a:gd name="T35" fmla="*/ 3 h 267"/>
                <a:gd name="T36" fmla="*/ 6 w 174"/>
                <a:gd name="T37" fmla="*/ 5 h 267"/>
                <a:gd name="T38" fmla="*/ 6 w 174"/>
                <a:gd name="T39" fmla="*/ 9 h 267"/>
                <a:gd name="T40" fmla="*/ 6 w 174"/>
                <a:gd name="T41" fmla="*/ 6 h 267"/>
                <a:gd name="T42" fmla="*/ 7 w 174"/>
                <a:gd name="T43" fmla="*/ 5 h 267"/>
                <a:gd name="T44" fmla="*/ 7 w 174"/>
                <a:gd name="T45" fmla="*/ 8 h 267"/>
                <a:gd name="T46" fmla="*/ 7 w 174"/>
                <a:gd name="T47" fmla="*/ 11 h 267"/>
                <a:gd name="T48" fmla="*/ 6 w 174"/>
                <a:gd name="T49" fmla="*/ 12 h 267"/>
                <a:gd name="T50" fmla="*/ 6 w 174"/>
                <a:gd name="T51" fmla="*/ 10 h 267"/>
                <a:gd name="T52" fmla="*/ 4 w 174"/>
                <a:gd name="T53" fmla="*/ 13 h 267"/>
                <a:gd name="T54" fmla="*/ 3 w 174"/>
                <a:gd name="T55" fmla="*/ 13 h 267"/>
                <a:gd name="T56" fmla="*/ 4 w 174"/>
                <a:gd name="T57" fmla="*/ 11 h 267"/>
                <a:gd name="T58" fmla="*/ 2 w 174"/>
                <a:gd name="T59" fmla="*/ 12 h 267"/>
                <a:gd name="T60" fmla="*/ 2 w 174"/>
                <a:gd name="T61" fmla="*/ 11 h 267"/>
                <a:gd name="T62" fmla="*/ 1 w 174"/>
                <a:gd name="T63" fmla="*/ 10 h 267"/>
                <a:gd name="T64" fmla="*/ 0 w 174"/>
                <a:gd name="T65" fmla="*/ 7 h 267"/>
                <a:gd name="T66" fmla="*/ 0 w 174"/>
                <a:gd name="T67" fmla="*/ 7 h 267"/>
                <a:gd name="T68" fmla="*/ 0 w 174"/>
                <a:gd name="T69" fmla="*/ 7 h 26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74"/>
                <a:gd name="T106" fmla="*/ 0 h 267"/>
                <a:gd name="T107" fmla="*/ 174 w 174"/>
                <a:gd name="T108" fmla="*/ 267 h 26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74" h="267">
                  <a:moveTo>
                    <a:pt x="0" y="143"/>
                  </a:moveTo>
                  <a:lnTo>
                    <a:pt x="9" y="28"/>
                  </a:lnTo>
                  <a:lnTo>
                    <a:pt x="24" y="0"/>
                  </a:lnTo>
                  <a:lnTo>
                    <a:pt x="53" y="0"/>
                  </a:lnTo>
                  <a:lnTo>
                    <a:pt x="30" y="28"/>
                  </a:lnTo>
                  <a:lnTo>
                    <a:pt x="51" y="28"/>
                  </a:lnTo>
                  <a:lnTo>
                    <a:pt x="31" y="165"/>
                  </a:lnTo>
                  <a:lnTo>
                    <a:pt x="53" y="133"/>
                  </a:lnTo>
                  <a:lnTo>
                    <a:pt x="60" y="200"/>
                  </a:lnTo>
                  <a:lnTo>
                    <a:pt x="84" y="143"/>
                  </a:lnTo>
                  <a:lnTo>
                    <a:pt x="75" y="85"/>
                  </a:lnTo>
                  <a:lnTo>
                    <a:pt x="97" y="124"/>
                  </a:lnTo>
                  <a:lnTo>
                    <a:pt x="97" y="172"/>
                  </a:lnTo>
                  <a:lnTo>
                    <a:pt x="90" y="219"/>
                  </a:lnTo>
                  <a:lnTo>
                    <a:pt x="120" y="190"/>
                  </a:lnTo>
                  <a:lnTo>
                    <a:pt x="116" y="130"/>
                  </a:lnTo>
                  <a:lnTo>
                    <a:pt x="93" y="87"/>
                  </a:lnTo>
                  <a:lnTo>
                    <a:pt x="111" y="58"/>
                  </a:lnTo>
                  <a:lnTo>
                    <a:pt x="130" y="113"/>
                  </a:lnTo>
                  <a:lnTo>
                    <a:pt x="144" y="190"/>
                  </a:lnTo>
                  <a:lnTo>
                    <a:pt x="149" y="124"/>
                  </a:lnTo>
                  <a:lnTo>
                    <a:pt x="165" y="114"/>
                  </a:lnTo>
                  <a:lnTo>
                    <a:pt x="174" y="173"/>
                  </a:lnTo>
                  <a:lnTo>
                    <a:pt x="164" y="220"/>
                  </a:lnTo>
                  <a:lnTo>
                    <a:pt x="134" y="255"/>
                  </a:lnTo>
                  <a:lnTo>
                    <a:pt x="137" y="211"/>
                  </a:lnTo>
                  <a:lnTo>
                    <a:pt x="97" y="267"/>
                  </a:lnTo>
                  <a:lnTo>
                    <a:pt x="71" y="263"/>
                  </a:lnTo>
                  <a:lnTo>
                    <a:pt x="91" y="234"/>
                  </a:lnTo>
                  <a:lnTo>
                    <a:pt x="53" y="248"/>
                  </a:lnTo>
                  <a:lnTo>
                    <a:pt x="53" y="219"/>
                  </a:lnTo>
                  <a:lnTo>
                    <a:pt x="15" y="200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8216" name="Freeform 24"/>
            <p:cNvSpPr>
              <a:spLocks/>
            </p:cNvSpPr>
            <p:nvPr/>
          </p:nvSpPr>
          <p:spPr bwMode="auto">
            <a:xfrm flipH="1">
              <a:off x="377" y="2997"/>
              <a:ext cx="79" cy="31"/>
            </a:xfrm>
            <a:custGeom>
              <a:avLst/>
              <a:gdLst>
                <a:gd name="T0" fmla="*/ 0 w 223"/>
                <a:gd name="T1" fmla="*/ 2 h 86"/>
                <a:gd name="T2" fmla="*/ 1 w 223"/>
                <a:gd name="T3" fmla="*/ 1 h 86"/>
                <a:gd name="T4" fmla="*/ 2 w 223"/>
                <a:gd name="T5" fmla="*/ 1 h 86"/>
                <a:gd name="T6" fmla="*/ 2 w 223"/>
                <a:gd name="T7" fmla="*/ 0 h 86"/>
                <a:gd name="T8" fmla="*/ 4 w 223"/>
                <a:gd name="T9" fmla="*/ 1 h 86"/>
                <a:gd name="T10" fmla="*/ 4 w 223"/>
                <a:gd name="T11" fmla="*/ 0 h 86"/>
                <a:gd name="T12" fmla="*/ 5 w 223"/>
                <a:gd name="T13" fmla="*/ 1 h 86"/>
                <a:gd name="T14" fmla="*/ 6 w 223"/>
                <a:gd name="T15" fmla="*/ 0 h 86"/>
                <a:gd name="T16" fmla="*/ 8 w 223"/>
                <a:gd name="T17" fmla="*/ 2 h 86"/>
                <a:gd name="T18" fmla="*/ 9 w 223"/>
                <a:gd name="T19" fmla="*/ 1 h 86"/>
                <a:gd name="T20" fmla="*/ 10 w 223"/>
                <a:gd name="T21" fmla="*/ 3 h 86"/>
                <a:gd name="T22" fmla="*/ 9 w 223"/>
                <a:gd name="T23" fmla="*/ 4 h 86"/>
                <a:gd name="T24" fmla="*/ 8 w 223"/>
                <a:gd name="T25" fmla="*/ 4 h 86"/>
                <a:gd name="T26" fmla="*/ 7 w 223"/>
                <a:gd name="T27" fmla="*/ 2 h 86"/>
                <a:gd name="T28" fmla="*/ 6 w 223"/>
                <a:gd name="T29" fmla="*/ 4 h 86"/>
                <a:gd name="T30" fmla="*/ 4 w 223"/>
                <a:gd name="T31" fmla="*/ 3 h 86"/>
                <a:gd name="T32" fmla="*/ 4 w 223"/>
                <a:gd name="T33" fmla="*/ 3 h 86"/>
                <a:gd name="T34" fmla="*/ 3 w 223"/>
                <a:gd name="T35" fmla="*/ 2 h 86"/>
                <a:gd name="T36" fmla="*/ 1 w 223"/>
                <a:gd name="T37" fmla="*/ 3 h 86"/>
                <a:gd name="T38" fmla="*/ 0 w 223"/>
                <a:gd name="T39" fmla="*/ 2 h 86"/>
                <a:gd name="T40" fmla="*/ 0 w 223"/>
                <a:gd name="T41" fmla="*/ 2 h 86"/>
                <a:gd name="T42" fmla="*/ 0 w 223"/>
                <a:gd name="T43" fmla="*/ 2 h 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23"/>
                <a:gd name="T67" fmla="*/ 0 h 86"/>
                <a:gd name="T68" fmla="*/ 223 w 223"/>
                <a:gd name="T69" fmla="*/ 86 h 8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23" h="86">
                  <a:moveTo>
                    <a:pt x="0" y="39"/>
                  </a:moveTo>
                  <a:lnTo>
                    <a:pt x="15" y="20"/>
                  </a:lnTo>
                  <a:lnTo>
                    <a:pt x="37" y="30"/>
                  </a:lnTo>
                  <a:lnTo>
                    <a:pt x="60" y="11"/>
                  </a:lnTo>
                  <a:lnTo>
                    <a:pt x="82" y="30"/>
                  </a:lnTo>
                  <a:lnTo>
                    <a:pt x="96" y="11"/>
                  </a:lnTo>
                  <a:lnTo>
                    <a:pt x="120" y="30"/>
                  </a:lnTo>
                  <a:lnTo>
                    <a:pt x="141" y="0"/>
                  </a:lnTo>
                  <a:lnTo>
                    <a:pt x="178" y="39"/>
                  </a:lnTo>
                  <a:lnTo>
                    <a:pt x="201" y="30"/>
                  </a:lnTo>
                  <a:lnTo>
                    <a:pt x="223" y="57"/>
                  </a:lnTo>
                  <a:lnTo>
                    <a:pt x="208" y="86"/>
                  </a:lnTo>
                  <a:lnTo>
                    <a:pt x="178" y="86"/>
                  </a:lnTo>
                  <a:lnTo>
                    <a:pt x="156" y="39"/>
                  </a:lnTo>
                  <a:lnTo>
                    <a:pt x="133" y="77"/>
                  </a:lnTo>
                  <a:lnTo>
                    <a:pt x="96" y="57"/>
                  </a:lnTo>
                  <a:lnTo>
                    <a:pt x="82" y="57"/>
                  </a:lnTo>
                  <a:lnTo>
                    <a:pt x="74" y="39"/>
                  </a:lnTo>
                  <a:lnTo>
                    <a:pt x="30" y="57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8217" name="Freeform 25"/>
            <p:cNvSpPr>
              <a:spLocks/>
            </p:cNvSpPr>
            <p:nvPr/>
          </p:nvSpPr>
          <p:spPr bwMode="auto">
            <a:xfrm flipH="1">
              <a:off x="356" y="3017"/>
              <a:ext cx="72" cy="101"/>
            </a:xfrm>
            <a:custGeom>
              <a:avLst/>
              <a:gdLst>
                <a:gd name="T0" fmla="*/ 7 w 200"/>
                <a:gd name="T1" fmla="*/ 0 h 277"/>
                <a:gd name="T2" fmla="*/ 8 w 200"/>
                <a:gd name="T3" fmla="*/ 5 h 277"/>
                <a:gd name="T4" fmla="*/ 7 w 200"/>
                <a:gd name="T5" fmla="*/ 8 h 277"/>
                <a:gd name="T6" fmla="*/ 5 w 200"/>
                <a:gd name="T7" fmla="*/ 11 h 277"/>
                <a:gd name="T8" fmla="*/ 5 w 200"/>
                <a:gd name="T9" fmla="*/ 10 h 277"/>
                <a:gd name="T10" fmla="*/ 6 w 200"/>
                <a:gd name="T11" fmla="*/ 7 h 277"/>
                <a:gd name="T12" fmla="*/ 6 w 200"/>
                <a:gd name="T13" fmla="*/ 4 h 277"/>
                <a:gd name="T14" fmla="*/ 6 w 200"/>
                <a:gd name="T15" fmla="*/ 4 h 277"/>
                <a:gd name="T16" fmla="*/ 5 w 200"/>
                <a:gd name="T17" fmla="*/ 8 h 277"/>
                <a:gd name="T18" fmla="*/ 4 w 200"/>
                <a:gd name="T19" fmla="*/ 10 h 277"/>
                <a:gd name="T20" fmla="*/ 5 w 200"/>
                <a:gd name="T21" fmla="*/ 7 h 277"/>
                <a:gd name="T22" fmla="*/ 3 w 200"/>
                <a:gd name="T23" fmla="*/ 10 h 277"/>
                <a:gd name="T24" fmla="*/ 2 w 200"/>
                <a:gd name="T25" fmla="*/ 11 h 277"/>
                <a:gd name="T26" fmla="*/ 2 w 200"/>
                <a:gd name="T27" fmla="*/ 9 h 277"/>
                <a:gd name="T28" fmla="*/ 0 w 200"/>
                <a:gd name="T29" fmla="*/ 10 h 277"/>
                <a:gd name="T30" fmla="*/ 2 w 200"/>
                <a:gd name="T31" fmla="*/ 10 h 277"/>
                <a:gd name="T32" fmla="*/ 2 w 200"/>
                <a:gd name="T33" fmla="*/ 12 h 277"/>
                <a:gd name="T34" fmla="*/ 4 w 200"/>
                <a:gd name="T35" fmla="*/ 11 h 277"/>
                <a:gd name="T36" fmla="*/ 4 w 200"/>
                <a:gd name="T37" fmla="*/ 13 h 277"/>
                <a:gd name="T38" fmla="*/ 6 w 200"/>
                <a:gd name="T39" fmla="*/ 12 h 277"/>
                <a:gd name="T40" fmla="*/ 8 w 200"/>
                <a:gd name="T41" fmla="*/ 11 h 277"/>
                <a:gd name="T42" fmla="*/ 9 w 200"/>
                <a:gd name="T43" fmla="*/ 8 h 277"/>
                <a:gd name="T44" fmla="*/ 9 w 200"/>
                <a:gd name="T45" fmla="*/ 7 h 277"/>
                <a:gd name="T46" fmla="*/ 8 w 200"/>
                <a:gd name="T47" fmla="*/ 9 h 277"/>
                <a:gd name="T48" fmla="*/ 6 w 200"/>
                <a:gd name="T49" fmla="*/ 10 h 277"/>
                <a:gd name="T50" fmla="*/ 9 w 200"/>
                <a:gd name="T51" fmla="*/ 7 h 277"/>
                <a:gd name="T52" fmla="*/ 9 w 200"/>
                <a:gd name="T53" fmla="*/ 4 h 277"/>
                <a:gd name="T54" fmla="*/ 9 w 200"/>
                <a:gd name="T55" fmla="*/ 0 h 277"/>
                <a:gd name="T56" fmla="*/ 7 w 200"/>
                <a:gd name="T57" fmla="*/ 0 h 277"/>
                <a:gd name="T58" fmla="*/ 7 w 200"/>
                <a:gd name="T59" fmla="*/ 0 h 277"/>
                <a:gd name="T60" fmla="*/ 7 w 200"/>
                <a:gd name="T61" fmla="*/ 0 h 27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00"/>
                <a:gd name="T94" fmla="*/ 0 h 277"/>
                <a:gd name="T95" fmla="*/ 200 w 200"/>
                <a:gd name="T96" fmla="*/ 277 h 277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00" h="277">
                  <a:moveTo>
                    <a:pt x="155" y="10"/>
                  </a:moveTo>
                  <a:lnTo>
                    <a:pt x="170" y="96"/>
                  </a:lnTo>
                  <a:lnTo>
                    <a:pt x="155" y="173"/>
                  </a:lnTo>
                  <a:lnTo>
                    <a:pt x="103" y="220"/>
                  </a:lnTo>
                  <a:lnTo>
                    <a:pt x="112" y="200"/>
                  </a:lnTo>
                  <a:lnTo>
                    <a:pt x="134" y="154"/>
                  </a:lnTo>
                  <a:lnTo>
                    <a:pt x="134" y="87"/>
                  </a:lnTo>
                  <a:lnTo>
                    <a:pt x="126" y="78"/>
                  </a:lnTo>
                  <a:lnTo>
                    <a:pt x="119" y="163"/>
                  </a:lnTo>
                  <a:lnTo>
                    <a:pt x="88" y="200"/>
                  </a:lnTo>
                  <a:lnTo>
                    <a:pt x="96" y="154"/>
                  </a:lnTo>
                  <a:lnTo>
                    <a:pt x="66" y="211"/>
                  </a:lnTo>
                  <a:lnTo>
                    <a:pt x="51" y="220"/>
                  </a:lnTo>
                  <a:lnTo>
                    <a:pt x="51" y="192"/>
                  </a:lnTo>
                  <a:lnTo>
                    <a:pt x="0" y="211"/>
                  </a:lnTo>
                  <a:lnTo>
                    <a:pt x="38" y="211"/>
                  </a:lnTo>
                  <a:lnTo>
                    <a:pt x="44" y="239"/>
                  </a:lnTo>
                  <a:lnTo>
                    <a:pt x="81" y="230"/>
                  </a:lnTo>
                  <a:lnTo>
                    <a:pt x="81" y="277"/>
                  </a:lnTo>
                  <a:lnTo>
                    <a:pt x="126" y="258"/>
                  </a:lnTo>
                  <a:lnTo>
                    <a:pt x="170" y="230"/>
                  </a:lnTo>
                  <a:lnTo>
                    <a:pt x="200" y="173"/>
                  </a:lnTo>
                  <a:lnTo>
                    <a:pt x="193" y="154"/>
                  </a:lnTo>
                  <a:lnTo>
                    <a:pt x="170" y="192"/>
                  </a:lnTo>
                  <a:lnTo>
                    <a:pt x="134" y="211"/>
                  </a:lnTo>
                  <a:lnTo>
                    <a:pt x="184" y="144"/>
                  </a:lnTo>
                  <a:lnTo>
                    <a:pt x="200" y="78"/>
                  </a:lnTo>
                  <a:lnTo>
                    <a:pt x="193" y="0"/>
                  </a:lnTo>
                  <a:lnTo>
                    <a:pt x="155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8218" name="Freeform 26"/>
            <p:cNvSpPr>
              <a:spLocks/>
            </p:cNvSpPr>
            <p:nvPr/>
          </p:nvSpPr>
          <p:spPr bwMode="auto">
            <a:xfrm flipH="1">
              <a:off x="422" y="3100"/>
              <a:ext cx="8" cy="11"/>
            </a:xfrm>
            <a:custGeom>
              <a:avLst/>
              <a:gdLst>
                <a:gd name="T0" fmla="*/ 1 w 22"/>
                <a:gd name="T1" fmla="*/ 0 h 28"/>
                <a:gd name="T2" fmla="*/ 0 w 22"/>
                <a:gd name="T3" fmla="*/ 1 h 28"/>
                <a:gd name="T4" fmla="*/ 0 w 22"/>
                <a:gd name="T5" fmla="*/ 2 h 28"/>
                <a:gd name="T6" fmla="*/ 1 w 22"/>
                <a:gd name="T7" fmla="*/ 1 h 28"/>
                <a:gd name="T8" fmla="*/ 1 w 22"/>
                <a:gd name="T9" fmla="*/ 0 h 28"/>
                <a:gd name="T10" fmla="*/ 1 w 22"/>
                <a:gd name="T11" fmla="*/ 0 h 28"/>
                <a:gd name="T12" fmla="*/ 1 w 22"/>
                <a:gd name="T13" fmla="*/ 0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"/>
                <a:gd name="T22" fmla="*/ 0 h 28"/>
                <a:gd name="T23" fmla="*/ 22 w 22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" h="28">
                  <a:moveTo>
                    <a:pt x="15" y="0"/>
                  </a:moveTo>
                  <a:lnTo>
                    <a:pt x="0" y="9"/>
                  </a:lnTo>
                  <a:lnTo>
                    <a:pt x="8" y="28"/>
                  </a:lnTo>
                  <a:lnTo>
                    <a:pt x="22" y="1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8219" name="Freeform 27"/>
            <p:cNvSpPr>
              <a:spLocks/>
            </p:cNvSpPr>
            <p:nvPr/>
          </p:nvSpPr>
          <p:spPr bwMode="auto">
            <a:xfrm flipH="1">
              <a:off x="409" y="3121"/>
              <a:ext cx="8" cy="10"/>
            </a:xfrm>
            <a:custGeom>
              <a:avLst/>
              <a:gdLst>
                <a:gd name="T0" fmla="*/ 1 w 22"/>
                <a:gd name="T1" fmla="*/ 0 h 28"/>
                <a:gd name="T2" fmla="*/ 0 w 22"/>
                <a:gd name="T3" fmla="*/ 0 h 28"/>
                <a:gd name="T4" fmla="*/ 0 w 22"/>
                <a:gd name="T5" fmla="*/ 1 h 28"/>
                <a:gd name="T6" fmla="*/ 1 w 22"/>
                <a:gd name="T7" fmla="*/ 1 h 28"/>
                <a:gd name="T8" fmla="*/ 1 w 22"/>
                <a:gd name="T9" fmla="*/ 0 h 28"/>
                <a:gd name="T10" fmla="*/ 1 w 22"/>
                <a:gd name="T11" fmla="*/ 0 h 28"/>
                <a:gd name="T12" fmla="*/ 1 w 22"/>
                <a:gd name="T13" fmla="*/ 0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"/>
                <a:gd name="T22" fmla="*/ 0 h 28"/>
                <a:gd name="T23" fmla="*/ 22 w 22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" h="28">
                  <a:moveTo>
                    <a:pt x="15" y="0"/>
                  </a:moveTo>
                  <a:lnTo>
                    <a:pt x="0" y="10"/>
                  </a:lnTo>
                  <a:lnTo>
                    <a:pt x="9" y="28"/>
                  </a:lnTo>
                  <a:lnTo>
                    <a:pt x="22" y="1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8220" name="Freeform 28"/>
            <p:cNvSpPr>
              <a:spLocks/>
            </p:cNvSpPr>
            <p:nvPr/>
          </p:nvSpPr>
          <p:spPr bwMode="auto">
            <a:xfrm flipH="1">
              <a:off x="402" y="3138"/>
              <a:ext cx="7" cy="11"/>
            </a:xfrm>
            <a:custGeom>
              <a:avLst/>
              <a:gdLst>
                <a:gd name="T0" fmla="*/ 1 w 23"/>
                <a:gd name="T1" fmla="*/ 0 h 29"/>
                <a:gd name="T2" fmla="*/ 0 w 23"/>
                <a:gd name="T3" fmla="*/ 1 h 29"/>
                <a:gd name="T4" fmla="*/ 0 w 23"/>
                <a:gd name="T5" fmla="*/ 2 h 29"/>
                <a:gd name="T6" fmla="*/ 1 w 23"/>
                <a:gd name="T7" fmla="*/ 1 h 29"/>
                <a:gd name="T8" fmla="*/ 1 w 23"/>
                <a:gd name="T9" fmla="*/ 0 h 29"/>
                <a:gd name="T10" fmla="*/ 1 w 23"/>
                <a:gd name="T11" fmla="*/ 0 h 29"/>
                <a:gd name="T12" fmla="*/ 1 w 23"/>
                <a:gd name="T13" fmla="*/ 0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"/>
                <a:gd name="T22" fmla="*/ 0 h 29"/>
                <a:gd name="T23" fmla="*/ 23 w 23"/>
                <a:gd name="T24" fmla="*/ 29 h 2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" h="29">
                  <a:moveTo>
                    <a:pt x="15" y="0"/>
                  </a:moveTo>
                  <a:lnTo>
                    <a:pt x="0" y="10"/>
                  </a:lnTo>
                  <a:lnTo>
                    <a:pt x="8" y="29"/>
                  </a:lnTo>
                  <a:lnTo>
                    <a:pt x="23" y="1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8221" name="Freeform 29"/>
            <p:cNvSpPr>
              <a:spLocks/>
            </p:cNvSpPr>
            <p:nvPr/>
          </p:nvSpPr>
          <p:spPr bwMode="auto">
            <a:xfrm flipH="1">
              <a:off x="422" y="3141"/>
              <a:ext cx="8" cy="11"/>
            </a:xfrm>
            <a:custGeom>
              <a:avLst/>
              <a:gdLst>
                <a:gd name="T0" fmla="*/ 1 w 24"/>
                <a:gd name="T1" fmla="*/ 0 h 28"/>
                <a:gd name="T2" fmla="*/ 0 w 24"/>
                <a:gd name="T3" fmla="*/ 1 h 28"/>
                <a:gd name="T4" fmla="*/ 0 w 24"/>
                <a:gd name="T5" fmla="*/ 2 h 28"/>
                <a:gd name="T6" fmla="*/ 1 w 24"/>
                <a:gd name="T7" fmla="*/ 1 h 28"/>
                <a:gd name="T8" fmla="*/ 1 w 24"/>
                <a:gd name="T9" fmla="*/ 0 h 28"/>
                <a:gd name="T10" fmla="*/ 1 w 24"/>
                <a:gd name="T11" fmla="*/ 0 h 28"/>
                <a:gd name="T12" fmla="*/ 1 w 24"/>
                <a:gd name="T13" fmla="*/ 0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8"/>
                <a:gd name="T23" fmla="*/ 24 w 24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8">
                  <a:moveTo>
                    <a:pt x="16" y="0"/>
                  </a:moveTo>
                  <a:lnTo>
                    <a:pt x="0" y="9"/>
                  </a:lnTo>
                  <a:lnTo>
                    <a:pt x="9" y="28"/>
                  </a:lnTo>
                  <a:lnTo>
                    <a:pt x="24" y="19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8222" name="Freeform 30"/>
            <p:cNvSpPr>
              <a:spLocks/>
            </p:cNvSpPr>
            <p:nvPr/>
          </p:nvSpPr>
          <p:spPr bwMode="auto">
            <a:xfrm flipH="1">
              <a:off x="409" y="3159"/>
              <a:ext cx="8" cy="10"/>
            </a:xfrm>
            <a:custGeom>
              <a:avLst/>
              <a:gdLst>
                <a:gd name="T0" fmla="*/ 1 w 22"/>
                <a:gd name="T1" fmla="*/ 0 h 27"/>
                <a:gd name="T2" fmla="*/ 0 w 22"/>
                <a:gd name="T3" fmla="*/ 0 h 27"/>
                <a:gd name="T4" fmla="*/ 0 w 22"/>
                <a:gd name="T5" fmla="*/ 1 h 27"/>
                <a:gd name="T6" fmla="*/ 1 w 22"/>
                <a:gd name="T7" fmla="*/ 1 h 27"/>
                <a:gd name="T8" fmla="*/ 1 w 22"/>
                <a:gd name="T9" fmla="*/ 0 h 27"/>
                <a:gd name="T10" fmla="*/ 1 w 22"/>
                <a:gd name="T11" fmla="*/ 0 h 27"/>
                <a:gd name="T12" fmla="*/ 1 w 22"/>
                <a:gd name="T13" fmla="*/ 0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"/>
                <a:gd name="T22" fmla="*/ 0 h 27"/>
                <a:gd name="T23" fmla="*/ 22 w 22"/>
                <a:gd name="T24" fmla="*/ 27 h 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" h="27">
                  <a:moveTo>
                    <a:pt x="15" y="0"/>
                  </a:moveTo>
                  <a:lnTo>
                    <a:pt x="0" y="10"/>
                  </a:lnTo>
                  <a:lnTo>
                    <a:pt x="9" y="27"/>
                  </a:lnTo>
                  <a:lnTo>
                    <a:pt x="22" y="1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8223" name="Freeform 31"/>
            <p:cNvSpPr>
              <a:spLocks/>
            </p:cNvSpPr>
            <p:nvPr/>
          </p:nvSpPr>
          <p:spPr bwMode="auto">
            <a:xfrm flipH="1">
              <a:off x="396" y="3115"/>
              <a:ext cx="8" cy="10"/>
            </a:xfrm>
            <a:custGeom>
              <a:avLst/>
              <a:gdLst>
                <a:gd name="T0" fmla="*/ 1 w 22"/>
                <a:gd name="T1" fmla="*/ 0 h 28"/>
                <a:gd name="T2" fmla="*/ 0 w 22"/>
                <a:gd name="T3" fmla="*/ 0 h 28"/>
                <a:gd name="T4" fmla="*/ 0 w 22"/>
                <a:gd name="T5" fmla="*/ 1 h 28"/>
                <a:gd name="T6" fmla="*/ 1 w 22"/>
                <a:gd name="T7" fmla="*/ 1 h 28"/>
                <a:gd name="T8" fmla="*/ 1 w 22"/>
                <a:gd name="T9" fmla="*/ 0 h 28"/>
                <a:gd name="T10" fmla="*/ 1 w 22"/>
                <a:gd name="T11" fmla="*/ 0 h 28"/>
                <a:gd name="T12" fmla="*/ 1 w 22"/>
                <a:gd name="T13" fmla="*/ 0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"/>
                <a:gd name="T22" fmla="*/ 0 h 28"/>
                <a:gd name="T23" fmla="*/ 22 w 22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" h="28">
                  <a:moveTo>
                    <a:pt x="15" y="0"/>
                  </a:moveTo>
                  <a:lnTo>
                    <a:pt x="0" y="9"/>
                  </a:lnTo>
                  <a:lnTo>
                    <a:pt x="8" y="28"/>
                  </a:lnTo>
                  <a:lnTo>
                    <a:pt x="22" y="1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8224" name="Freeform 32"/>
            <p:cNvSpPr>
              <a:spLocks/>
            </p:cNvSpPr>
            <p:nvPr/>
          </p:nvSpPr>
          <p:spPr bwMode="auto">
            <a:xfrm flipH="1">
              <a:off x="519" y="3146"/>
              <a:ext cx="29" cy="30"/>
            </a:xfrm>
            <a:custGeom>
              <a:avLst/>
              <a:gdLst>
                <a:gd name="T0" fmla="*/ 2 w 82"/>
                <a:gd name="T1" fmla="*/ 0 h 85"/>
                <a:gd name="T2" fmla="*/ 1 w 82"/>
                <a:gd name="T3" fmla="*/ 0 h 85"/>
                <a:gd name="T4" fmla="*/ 0 w 82"/>
                <a:gd name="T5" fmla="*/ 1 h 85"/>
                <a:gd name="T6" fmla="*/ 0 w 82"/>
                <a:gd name="T7" fmla="*/ 2 h 85"/>
                <a:gd name="T8" fmla="*/ 0 w 82"/>
                <a:gd name="T9" fmla="*/ 4 h 85"/>
                <a:gd name="T10" fmla="*/ 1 w 82"/>
                <a:gd name="T11" fmla="*/ 4 h 85"/>
                <a:gd name="T12" fmla="*/ 2 w 82"/>
                <a:gd name="T13" fmla="*/ 4 h 85"/>
                <a:gd name="T14" fmla="*/ 4 w 82"/>
                <a:gd name="T15" fmla="*/ 2 h 85"/>
                <a:gd name="T16" fmla="*/ 2 w 82"/>
                <a:gd name="T17" fmla="*/ 2 h 85"/>
                <a:gd name="T18" fmla="*/ 1 w 82"/>
                <a:gd name="T19" fmla="*/ 2 h 85"/>
                <a:gd name="T20" fmla="*/ 1 w 82"/>
                <a:gd name="T21" fmla="*/ 2 h 85"/>
                <a:gd name="T22" fmla="*/ 2 w 82"/>
                <a:gd name="T23" fmla="*/ 1 h 85"/>
                <a:gd name="T24" fmla="*/ 2 w 82"/>
                <a:gd name="T25" fmla="*/ 1 h 85"/>
                <a:gd name="T26" fmla="*/ 2 w 82"/>
                <a:gd name="T27" fmla="*/ 0 h 85"/>
                <a:gd name="T28" fmla="*/ 2 w 82"/>
                <a:gd name="T29" fmla="*/ 0 h 85"/>
                <a:gd name="T30" fmla="*/ 2 w 82"/>
                <a:gd name="T31" fmla="*/ 0 h 8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2"/>
                <a:gd name="T49" fmla="*/ 0 h 85"/>
                <a:gd name="T50" fmla="*/ 82 w 82"/>
                <a:gd name="T51" fmla="*/ 85 h 8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2" h="85">
                  <a:moveTo>
                    <a:pt x="53" y="0"/>
                  </a:moveTo>
                  <a:lnTo>
                    <a:pt x="22" y="0"/>
                  </a:lnTo>
                  <a:lnTo>
                    <a:pt x="0" y="29"/>
                  </a:lnTo>
                  <a:lnTo>
                    <a:pt x="0" y="58"/>
                  </a:lnTo>
                  <a:lnTo>
                    <a:pt x="7" y="76"/>
                  </a:lnTo>
                  <a:lnTo>
                    <a:pt x="30" y="85"/>
                  </a:lnTo>
                  <a:lnTo>
                    <a:pt x="53" y="76"/>
                  </a:lnTo>
                  <a:lnTo>
                    <a:pt x="82" y="38"/>
                  </a:lnTo>
                  <a:lnTo>
                    <a:pt x="53" y="38"/>
                  </a:lnTo>
                  <a:lnTo>
                    <a:pt x="30" y="58"/>
                  </a:lnTo>
                  <a:lnTo>
                    <a:pt x="22" y="38"/>
                  </a:lnTo>
                  <a:lnTo>
                    <a:pt x="37" y="19"/>
                  </a:lnTo>
                  <a:lnTo>
                    <a:pt x="59" y="19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8225" name="Freeform 33"/>
            <p:cNvSpPr>
              <a:spLocks/>
            </p:cNvSpPr>
            <p:nvPr/>
          </p:nvSpPr>
          <p:spPr bwMode="auto">
            <a:xfrm flipH="1">
              <a:off x="485" y="3152"/>
              <a:ext cx="24" cy="31"/>
            </a:xfrm>
            <a:custGeom>
              <a:avLst/>
              <a:gdLst>
                <a:gd name="T0" fmla="*/ 2 w 67"/>
                <a:gd name="T1" fmla="*/ 0 h 85"/>
                <a:gd name="T2" fmla="*/ 1 w 67"/>
                <a:gd name="T3" fmla="*/ 0 h 85"/>
                <a:gd name="T4" fmla="*/ 0 w 67"/>
                <a:gd name="T5" fmla="*/ 1 h 85"/>
                <a:gd name="T6" fmla="*/ 0 w 67"/>
                <a:gd name="T7" fmla="*/ 3 h 85"/>
                <a:gd name="T8" fmla="*/ 1 w 67"/>
                <a:gd name="T9" fmla="*/ 4 h 85"/>
                <a:gd name="T10" fmla="*/ 2 w 67"/>
                <a:gd name="T11" fmla="*/ 4 h 85"/>
                <a:gd name="T12" fmla="*/ 3 w 67"/>
                <a:gd name="T13" fmla="*/ 3 h 85"/>
                <a:gd name="T14" fmla="*/ 3 w 67"/>
                <a:gd name="T15" fmla="*/ 2 h 85"/>
                <a:gd name="T16" fmla="*/ 3 w 67"/>
                <a:gd name="T17" fmla="*/ 1 h 85"/>
                <a:gd name="T18" fmla="*/ 1 w 67"/>
                <a:gd name="T19" fmla="*/ 2 h 85"/>
                <a:gd name="T20" fmla="*/ 1 w 67"/>
                <a:gd name="T21" fmla="*/ 1 h 85"/>
                <a:gd name="T22" fmla="*/ 2 w 67"/>
                <a:gd name="T23" fmla="*/ 0 h 85"/>
                <a:gd name="T24" fmla="*/ 2 w 67"/>
                <a:gd name="T25" fmla="*/ 0 h 85"/>
                <a:gd name="T26" fmla="*/ 2 w 67"/>
                <a:gd name="T27" fmla="*/ 0 h 85"/>
                <a:gd name="T28" fmla="*/ 2 w 67"/>
                <a:gd name="T29" fmla="*/ 0 h 8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7"/>
                <a:gd name="T46" fmla="*/ 0 h 85"/>
                <a:gd name="T47" fmla="*/ 67 w 67"/>
                <a:gd name="T48" fmla="*/ 85 h 8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7" h="85">
                  <a:moveTo>
                    <a:pt x="45" y="0"/>
                  </a:moveTo>
                  <a:lnTo>
                    <a:pt x="22" y="0"/>
                  </a:lnTo>
                  <a:lnTo>
                    <a:pt x="7" y="19"/>
                  </a:lnTo>
                  <a:lnTo>
                    <a:pt x="0" y="57"/>
                  </a:lnTo>
                  <a:lnTo>
                    <a:pt x="22" y="85"/>
                  </a:lnTo>
                  <a:lnTo>
                    <a:pt x="45" y="76"/>
                  </a:lnTo>
                  <a:lnTo>
                    <a:pt x="60" y="66"/>
                  </a:lnTo>
                  <a:lnTo>
                    <a:pt x="67" y="46"/>
                  </a:lnTo>
                  <a:lnTo>
                    <a:pt x="52" y="29"/>
                  </a:lnTo>
                  <a:lnTo>
                    <a:pt x="22" y="46"/>
                  </a:lnTo>
                  <a:lnTo>
                    <a:pt x="22" y="29"/>
                  </a:lnTo>
                  <a:lnTo>
                    <a:pt x="38" y="1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8226" name="Freeform 34"/>
            <p:cNvSpPr>
              <a:spLocks/>
            </p:cNvSpPr>
            <p:nvPr/>
          </p:nvSpPr>
          <p:spPr bwMode="auto">
            <a:xfrm flipH="1">
              <a:off x="509" y="3141"/>
              <a:ext cx="42" cy="49"/>
            </a:xfrm>
            <a:custGeom>
              <a:avLst/>
              <a:gdLst>
                <a:gd name="T0" fmla="*/ 5 w 117"/>
                <a:gd name="T1" fmla="*/ 0 h 133"/>
                <a:gd name="T2" fmla="*/ 4 w 117"/>
                <a:gd name="T3" fmla="*/ 3 h 133"/>
                <a:gd name="T4" fmla="*/ 2 w 117"/>
                <a:gd name="T5" fmla="*/ 6 h 133"/>
                <a:gd name="T6" fmla="*/ 0 w 117"/>
                <a:gd name="T7" fmla="*/ 7 h 133"/>
                <a:gd name="T8" fmla="*/ 3 w 117"/>
                <a:gd name="T9" fmla="*/ 4 h 133"/>
                <a:gd name="T10" fmla="*/ 4 w 117"/>
                <a:gd name="T11" fmla="*/ 2 h 133"/>
                <a:gd name="T12" fmla="*/ 5 w 117"/>
                <a:gd name="T13" fmla="*/ 0 h 133"/>
                <a:gd name="T14" fmla="*/ 5 w 117"/>
                <a:gd name="T15" fmla="*/ 0 h 133"/>
                <a:gd name="T16" fmla="*/ 5 w 117"/>
                <a:gd name="T17" fmla="*/ 0 h 13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7"/>
                <a:gd name="T28" fmla="*/ 0 h 133"/>
                <a:gd name="T29" fmla="*/ 117 w 117"/>
                <a:gd name="T30" fmla="*/ 133 h 13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7" h="133">
                  <a:moveTo>
                    <a:pt x="117" y="0"/>
                  </a:moveTo>
                  <a:lnTo>
                    <a:pt x="81" y="68"/>
                  </a:lnTo>
                  <a:lnTo>
                    <a:pt x="43" y="114"/>
                  </a:lnTo>
                  <a:lnTo>
                    <a:pt x="0" y="133"/>
                  </a:lnTo>
                  <a:lnTo>
                    <a:pt x="59" y="86"/>
                  </a:lnTo>
                  <a:lnTo>
                    <a:pt x="81" y="39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8227" name="Freeform 35"/>
            <p:cNvSpPr>
              <a:spLocks/>
            </p:cNvSpPr>
            <p:nvPr/>
          </p:nvSpPr>
          <p:spPr bwMode="auto">
            <a:xfrm flipH="1">
              <a:off x="509" y="3213"/>
              <a:ext cx="81" cy="39"/>
            </a:xfrm>
            <a:custGeom>
              <a:avLst/>
              <a:gdLst>
                <a:gd name="T0" fmla="*/ 1 w 229"/>
                <a:gd name="T1" fmla="*/ 0 h 105"/>
                <a:gd name="T2" fmla="*/ 2 w 229"/>
                <a:gd name="T3" fmla="*/ 0 h 105"/>
                <a:gd name="T4" fmla="*/ 3 w 229"/>
                <a:gd name="T5" fmla="*/ 1 h 105"/>
                <a:gd name="T6" fmla="*/ 4 w 229"/>
                <a:gd name="T7" fmla="*/ 0 h 105"/>
                <a:gd name="T8" fmla="*/ 4 w 229"/>
                <a:gd name="T9" fmla="*/ 1 h 105"/>
                <a:gd name="T10" fmla="*/ 5 w 229"/>
                <a:gd name="T11" fmla="*/ 1 h 105"/>
                <a:gd name="T12" fmla="*/ 6 w 229"/>
                <a:gd name="T13" fmla="*/ 2 h 105"/>
                <a:gd name="T14" fmla="*/ 6 w 229"/>
                <a:gd name="T15" fmla="*/ 1 h 105"/>
                <a:gd name="T16" fmla="*/ 6 w 229"/>
                <a:gd name="T17" fmla="*/ 2 h 105"/>
                <a:gd name="T18" fmla="*/ 8 w 229"/>
                <a:gd name="T19" fmla="*/ 1 h 105"/>
                <a:gd name="T20" fmla="*/ 8 w 229"/>
                <a:gd name="T21" fmla="*/ 3 h 105"/>
                <a:gd name="T22" fmla="*/ 8 w 229"/>
                <a:gd name="T23" fmla="*/ 2 h 105"/>
                <a:gd name="T24" fmla="*/ 9 w 229"/>
                <a:gd name="T25" fmla="*/ 3 h 105"/>
                <a:gd name="T26" fmla="*/ 10 w 229"/>
                <a:gd name="T27" fmla="*/ 3 h 105"/>
                <a:gd name="T28" fmla="*/ 9 w 229"/>
                <a:gd name="T29" fmla="*/ 3 h 105"/>
                <a:gd name="T30" fmla="*/ 7 w 229"/>
                <a:gd name="T31" fmla="*/ 4 h 105"/>
                <a:gd name="T32" fmla="*/ 6 w 229"/>
                <a:gd name="T33" fmla="*/ 5 h 105"/>
                <a:gd name="T34" fmla="*/ 5 w 229"/>
                <a:gd name="T35" fmla="*/ 5 h 105"/>
                <a:gd name="T36" fmla="*/ 4 w 229"/>
                <a:gd name="T37" fmla="*/ 4 h 105"/>
                <a:gd name="T38" fmla="*/ 3 w 229"/>
                <a:gd name="T39" fmla="*/ 3 h 105"/>
                <a:gd name="T40" fmla="*/ 2 w 229"/>
                <a:gd name="T41" fmla="*/ 2 h 105"/>
                <a:gd name="T42" fmla="*/ 1 w 229"/>
                <a:gd name="T43" fmla="*/ 1 h 105"/>
                <a:gd name="T44" fmla="*/ 0 w 229"/>
                <a:gd name="T45" fmla="*/ 0 h 105"/>
                <a:gd name="T46" fmla="*/ 1 w 229"/>
                <a:gd name="T47" fmla="*/ 0 h 105"/>
                <a:gd name="T48" fmla="*/ 1 w 229"/>
                <a:gd name="T49" fmla="*/ 0 h 105"/>
                <a:gd name="T50" fmla="*/ 1 w 229"/>
                <a:gd name="T51" fmla="*/ 0 h 10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29"/>
                <a:gd name="T79" fmla="*/ 0 h 105"/>
                <a:gd name="T80" fmla="*/ 229 w 229"/>
                <a:gd name="T81" fmla="*/ 105 h 10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29" h="105">
                  <a:moveTo>
                    <a:pt x="29" y="9"/>
                  </a:moveTo>
                  <a:lnTo>
                    <a:pt x="59" y="0"/>
                  </a:lnTo>
                  <a:lnTo>
                    <a:pt x="66" y="20"/>
                  </a:lnTo>
                  <a:lnTo>
                    <a:pt x="88" y="9"/>
                  </a:lnTo>
                  <a:lnTo>
                    <a:pt x="96" y="29"/>
                  </a:lnTo>
                  <a:lnTo>
                    <a:pt x="118" y="20"/>
                  </a:lnTo>
                  <a:lnTo>
                    <a:pt x="125" y="39"/>
                  </a:lnTo>
                  <a:lnTo>
                    <a:pt x="148" y="29"/>
                  </a:lnTo>
                  <a:lnTo>
                    <a:pt x="148" y="39"/>
                  </a:lnTo>
                  <a:lnTo>
                    <a:pt x="177" y="29"/>
                  </a:lnTo>
                  <a:lnTo>
                    <a:pt x="177" y="48"/>
                  </a:lnTo>
                  <a:lnTo>
                    <a:pt x="193" y="39"/>
                  </a:lnTo>
                  <a:lnTo>
                    <a:pt x="200" y="48"/>
                  </a:lnTo>
                  <a:lnTo>
                    <a:pt x="229" y="58"/>
                  </a:lnTo>
                  <a:lnTo>
                    <a:pt x="208" y="67"/>
                  </a:lnTo>
                  <a:lnTo>
                    <a:pt x="171" y="77"/>
                  </a:lnTo>
                  <a:lnTo>
                    <a:pt x="140" y="105"/>
                  </a:lnTo>
                  <a:lnTo>
                    <a:pt x="118" y="105"/>
                  </a:lnTo>
                  <a:lnTo>
                    <a:pt x="96" y="87"/>
                  </a:lnTo>
                  <a:lnTo>
                    <a:pt x="74" y="67"/>
                  </a:lnTo>
                  <a:lnTo>
                    <a:pt x="59" y="39"/>
                  </a:lnTo>
                  <a:lnTo>
                    <a:pt x="15" y="20"/>
                  </a:lnTo>
                  <a:lnTo>
                    <a:pt x="0" y="9"/>
                  </a:lnTo>
                  <a:lnTo>
                    <a:pt x="29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8228" name="Freeform 36"/>
            <p:cNvSpPr>
              <a:spLocks/>
            </p:cNvSpPr>
            <p:nvPr/>
          </p:nvSpPr>
          <p:spPr bwMode="auto">
            <a:xfrm flipH="1">
              <a:off x="433" y="3224"/>
              <a:ext cx="213" cy="103"/>
            </a:xfrm>
            <a:custGeom>
              <a:avLst/>
              <a:gdLst>
                <a:gd name="T0" fmla="*/ 4 w 600"/>
                <a:gd name="T1" fmla="*/ 2 h 286"/>
                <a:gd name="T2" fmla="*/ 4 w 600"/>
                <a:gd name="T3" fmla="*/ 4 h 286"/>
                <a:gd name="T4" fmla="*/ 6 w 600"/>
                <a:gd name="T5" fmla="*/ 8 h 286"/>
                <a:gd name="T6" fmla="*/ 8 w 600"/>
                <a:gd name="T7" fmla="*/ 11 h 286"/>
                <a:gd name="T8" fmla="*/ 9 w 600"/>
                <a:gd name="T9" fmla="*/ 13 h 286"/>
                <a:gd name="T10" fmla="*/ 16 w 600"/>
                <a:gd name="T11" fmla="*/ 13 h 286"/>
                <a:gd name="T12" fmla="*/ 21 w 600"/>
                <a:gd name="T13" fmla="*/ 10 h 286"/>
                <a:gd name="T14" fmla="*/ 24 w 600"/>
                <a:gd name="T15" fmla="*/ 7 h 286"/>
                <a:gd name="T16" fmla="*/ 27 w 600"/>
                <a:gd name="T17" fmla="*/ 6 h 286"/>
                <a:gd name="T18" fmla="*/ 26 w 600"/>
                <a:gd name="T19" fmla="*/ 5 h 286"/>
                <a:gd name="T20" fmla="*/ 24 w 600"/>
                <a:gd name="T21" fmla="*/ 4 h 286"/>
                <a:gd name="T22" fmla="*/ 23 w 600"/>
                <a:gd name="T23" fmla="*/ 4 h 286"/>
                <a:gd name="T24" fmla="*/ 22 w 600"/>
                <a:gd name="T25" fmla="*/ 3 h 286"/>
                <a:gd name="T26" fmla="*/ 21 w 600"/>
                <a:gd name="T27" fmla="*/ 2 h 286"/>
                <a:gd name="T28" fmla="*/ 20 w 600"/>
                <a:gd name="T29" fmla="*/ 2 h 286"/>
                <a:gd name="T30" fmla="*/ 18 w 600"/>
                <a:gd name="T31" fmla="*/ 2 h 286"/>
                <a:gd name="T32" fmla="*/ 19 w 600"/>
                <a:gd name="T33" fmla="*/ 4 h 286"/>
                <a:gd name="T34" fmla="*/ 22 w 600"/>
                <a:gd name="T35" fmla="*/ 5 h 286"/>
                <a:gd name="T36" fmla="*/ 21 w 600"/>
                <a:gd name="T37" fmla="*/ 6 h 286"/>
                <a:gd name="T38" fmla="*/ 12 w 600"/>
                <a:gd name="T39" fmla="*/ 7 h 286"/>
                <a:gd name="T40" fmla="*/ 15 w 600"/>
                <a:gd name="T41" fmla="*/ 7 h 286"/>
                <a:gd name="T42" fmla="*/ 21 w 600"/>
                <a:gd name="T43" fmla="*/ 7 h 286"/>
                <a:gd name="T44" fmla="*/ 21 w 600"/>
                <a:gd name="T45" fmla="*/ 8 h 286"/>
                <a:gd name="T46" fmla="*/ 17 w 600"/>
                <a:gd name="T47" fmla="*/ 11 h 286"/>
                <a:gd name="T48" fmla="*/ 13 w 600"/>
                <a:gd name="T49" fmla="*/ 11 h 286"/>
                <a:gd name="T50" fmla="*/ 9 w 600"/>
                <a:gd name="T51" fmla="*/ 10 h 286"/>
                <a:gd name="T52" fmla="*/ 7 w 600"/>
                <a:gd name="T53" fmla="*/ 8 h 286"/>
                <a:gd name="T54" fmla="*/ 6 w 600"/>
                <a:gd name="T55" fmla="*/ 5 h 286"/>
                <a:gd name="T56" fmla="*/ 7 w 600"/>
                <a:gd name="T57" fmla="*/ 4 h 286"/>
                <a:gd name="T58" fmla="*/ 4 w 600"/>
                <a:gd name="T59" fmla="*/ 2 h 286"/>
                <a:gd name="T60" fmla="*/ 6 w 600"/>
                <a:gd name="T61" fmla="*/ 0 h 286"/>
                <a:gd name="T62" fmla="*/ 5 w 600"/>
                <a:gd name="T63" fmla="*/ 0 h 286"/>
                <a:gd name="T64" fmla="*/ 4 w 600"/>
                <a:gd name="T65" fmla="*/ 0 h 286"/>
                <a:gd name="T66" fmla="*/ 2 w 600"/>
                <a:gd name="T67" fmla="*/ 0 h 286"/>
                <a:gd name="T68" fmla="*/ 1 w 600"/>
                <a:gd name="T69" fmla="*/ 0 h 286"/>
                <a:gd name="T70" fmla="*/ 0 w 600"/>
                <a:gd name="T71" fmla="*/ 0 h 286"/>
                <a:gd name="T72" fmla="*/ 1 w 600"/>
                <a:gd name="T73" fmla="*/ 3 h 286"/>
                <a:gd name="T74" fmla="*/ 1 w 600"/>
                <a:gd name="T75" fmla="*/ 3 h 28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00"/>
                <a:gd name="T115" fmla="*/ 0 h 286"/>
                <a:gd name="T116" fmla="*/ 600 w 600"/>
                <a:gd name="T117" fmla="*/ 286 h 28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00" h="286">
                  <a:moveTo>
                    <a:pt x="29" y="58"/>
                  </a:moveTo>
                  <a:lnTo>
                    <a:pt x="75" y="48"/>
                  </a:lnTo>
                  <a:lnTo>
                    <a:pt x="82" y="67"/>
                  </a:lnTo>
                  <a:lnTo>
                    <a:pt x="96" y="86"/>
                  </a:lnTo>
                  <a:lnTo>
                    <a:pt x="96" y="95"/>
                  </a:lnTo>
                  <a:lnTo>
                    <a:pt x="126" y="163"/>
                  </a:lnTo>
                  <a:lnTo>
                    <a:pt x="141" y="201"/>
                  </a:lnTo>
                  <a:lnTo>
                    <a:pt x="171" y="229"/>
                  </a:lnTo>
                  <a:lnTo>
                    <a:pt x="171" y="249"/>
                  </a:lnTo>
                  <a:lnTo>
                    <a:pt x="200" y="278"/>
                  </a:lnTo>
                  <a:lnTo>
                    <a:pt x="274" y="286"/>
                  </a:lnTo>
                  <a:lnTo>
                    <a:pt x="356" y="278"/>
                  </a:lnTo>
                  <a:lnTo>
                    <a:pt x="414" y="249"/>
                  </a:lnTo>
                  <a:lnTo>
                    <a:pt x="460" y="220"/>
                  </a:lnTo>
                  <a:lnTo>
                    <a:pt x="482" y="191"/>
                  </a:lnTo>
                  <a:lnTo>
                    <a:pt x="541" y="153"/>
                  </a:lnTo>
                  <a:lnTo>
                    <a:pt x="584" y="153"/>
                  </a:lnTo>
                  <a:lnTo>
                    <a:pt x="600" y="124"/>
                  </a:lnTo>
                  <a:lnTo>
                    <a:pt x="563" y="134"/>
                  </a:lnTo>
                  <a:lnTo>
                    <a:pt x="570" y="105"/>
                  </a:lnTo>
                  <a:lnTo>
                    <a:pt x="541" y="124"/>
                  </a:lnTo>
                  <a:lnTo>
                    <a:pt x="548" y="95"/>
                  </a:lnTo>
                  <a:lnTo>
                    <a:pt x="503" y="105"/>
                  </a:lnTo>
                  <a:lnTo>
                    <a:pt x="519" y="76"/>
                  </a:lnTo>
                  <a:lnTo>
                    <a:pt x="482" y="86"/>
                  </a:lnTo>
                  <a:lnTo>
                    <a:pt x="488" y="58"/>
                  </a:lnTo>
                  <a:lnTo>
                    <a:pt x="467" y="76"/>
                  </a:lnTo>
                  <a:lnTo>
                    <a:pt x="467" y="48"/>
                  </a:lnTo>
                  <a:lnTo>
                    <a:pt x="445" y="58"/>
                  </a:lnTo>
                  <a:lnTo>
                    <a:pt x="437" y="38"/>
                  </a:lnTo>
                  <a:lnTo>
                    <a:pt x="430" y="38"/>
                  </a:lnTo>
                  <a:lnTo>
                    <a:pt x="407" y="38"/>
                  </a:lnTo>
                  <a:lnTo>
                    <a:pt x="385" y="38"/>
                  </a:lnTo>
                  <a:lnTo>
                    <a:pt x="423" y="76"/>
                  </a:lnTo>
                  <a:lnTo>
                    <a:pt x="452" y="105"/>
                  </a:lnTo>
                  <a:lnTo>
                    <a:pt x="488" y="115"/>
                  </a:lnTo>
                  <a:lnTo>
                    <a:pt x="503" y="124"/>
                  </a:lnTo>
                  <a:lnTo>
                    <a:pt x="460" y="134"/>
                  </a:lnTo>
                  <a:lnTo>
                    <a:pt x="371" y="144"/>
                  </a:lnTo>
                  <a:lnTo>
                    <a:pt x="259" y="144"/>
                  </a:lnTo>
                  <a:lnTo>
                    <a:pt x="237" y="134"/>
                  </a:lnTo>
                  <a:lnTo>
                    <a:pt x="341" y="153"/>
                  </a:lnTo>
                  <a:lnTo>
                    <a:pt x="423" y="153"/>
                  </a:lnTo>
                  <a:lnTo>
                    <a:pt x="460" y="153"/>
                  </a:lnTo>
                  <a:lnTo>
                    <a:pt x="445" y="172"/>
                  </a:lnTo>
                  <a:lnTo>
                    <a:pt x="460" y="181"/>
                  </a:lnTo>
                  <a:lnTo>
                    <a:pt x="407" y="220"/>
                  </a:lnTo>
                  <a:lnTo>
                    <a:pt x="377" y="229"/>
                  </a:lnTo>
                  <a:lnTo>
                    <a:pt x="371" y="229"/>
                  </a:lnTo>
                  <a:lnTo>
                    <a:pt x="296" y="239"/>
                  </a:lnTo>
                  <a:lnTo>
                    <a:pt x="237" y="239"/>
                  </a:lnTo>
                  <a:lnTo>
                    <a:pt x="200" y="220"/>
                  </a:lnTo>
                  <a:lnTo>
                    <a:pt x="171" y="201"/>
                  </a:lnTo>
                  <a:lnTo>
                    <a:pt x="148" y="163"/>
                  </a:lnTo>
                  <a:lnTo>
                    <a:pt x="141" y="124"/>
                  </a:lnTo>
                  <a:lnTo>
                    <a:pt x="141" y="105"/>
                  </a:lnTo>
                  <a:lnTo>
                    <a:pt x="222" y="115"/>
                  </a:lnTo>
                  <a:lnTo>
                    <a:pt x="148" y="86"/>
                  </a:lnTo>
                  <a:lnTo>
                    <a:pt x="103" y="67"/>
                  </a:lnTo>
                  <a:lnTo>
                    <a:pt x="88" y="38"/>
                  </a:lnTo>
                  <a:lnTo>
                    <a:pt x="156" y="19"/>
                  </a:lnTo>
                  <a:lnTo>
                    <a:pt x="134" y="10"/>
                  </a:lnTo>
                  <a:lnTo>
                    <a:pt x="126" y="10"/>
                  </a:lnTo>
                  <a:lnTo>
                    <a:pt x="103" y="0"/>
                  </a:lnTo>
                  <a:lnTo>
                    <a:pt x="88" y="19"/>
                  </a:lnTo>
                  <a:lnTo>
                    <a:pt x="75" y="0"/>
                  </a:lnTo>
                  <a:lnTo>
                    <a:pt x="67" y="19"/>
                  </a:lnTo>
                  <a:lnTo>
                    <a:pt x="44" y="0"/>
                  </a:lnTo>
                  <a:lnTo>
                    <a:pt x="38" y="19"/>
                  </a:lnTo>
                  <a:lnTo>
                    <a:pt x="22" y="0"/>
                  </a:lnTo>
                  <a:lnTo>
                    <a:pt x="22" y="29"/>
                  </a:lnTo>
                  <a:lnTo>
                    <a:pt x="0" y="10"/>
                  </a:lnTo>
                  <a:lnTo>
                    <a:pt x="0" y="48"/>
                  </a:lnTo>
                  <a:lnTo>
                    <a:pt x="29" y="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8229" name="Freeform 37"/>
            <p:cNvSpPr>
              <a:spLocks/>
            </p:cNvSpPr>
            <p:nvPr/>
          </p:nvSpPr>
          <p:spPr bwMode="auto">
            <a:xfrm flipH="1">
              <a:off x="514" y="3327"/>
              <a:ext cx="79" cy="31"/>
            </a:xfrm>
            <a:custGeom>
              <a:avLst/>
              <a:gdLst>
                <a:gd name="T0" fmla="*/ 1 w 223"/>
                <a:gd name="T1" fmla="*/ 3 h 86"/>
                <a:gd name="T2" fmla="*/ 3 w 223"/>
                <a:gd name="T3" fmla="*/ 4 h 86"/>
                <a:gd name="T4" fmla="*/ 6 w 223"/>
                <a:gd name="T5" fmla="*/ 4 h 86"/>
                <a:gd name="T6" fmla="*/ 8 w 223"/>
                <a:gd name="T7" fmla="*/ 3 h 86"/>
                <a:gd name="T8" fmla="*/ 10 w 223"/>
                <a:gd name="T9" fmla="*/ 2 h 86"/>
                <a:gd name="T10" fmla="*/ 9 w 223"/>
                <a:gd name="T11" fmla="*/ 1 h 86"/>
                <a:gd name="T12" fmla="*/ 9 w 223"/>
                <a:gd name="T13" fmla="*/ 2 h 86"/>
                <a:gd name="T14" fmla="*/ 8 w 223"/>
                <a:gd name="T15" fmla="*/ 2 h 86"/>
                <a:gd name="T16" fmla="*/ 7 w 223"/>
                <a:gd name="T17" fmla="*/ 2 h 86"/>
                <a:gd name="T18" fmla="*/ 6 w 223"/>
                <a:gd name="T19" fmla="*/ 2 h 86"/>
                <a:gd name="T20" fmla="*/ 6 w 223"/>
                <a:gd name="T21" fmla="*/ 3 h 86"/>
                <a:gd name="T22" fmla="*/ 5 w 223"/>
                <a:gd name="T23" fmla="*/ 2 h 86"/>
                <a:gd name="T24" fmla="*/ 5 w 223"/>
                <a:gd name="T25" fmla="*/ 2 h 86"/>
                <a:gd name="T26" fmla="*/ 4 w 223"/>
                <a:gd name="T27" fmla="*/ 1 h 86"/>
                <a:gd name="T28" fmla="*/ 3 w 223"/>
                <a:gd name="T29" fmla="*/ 2 h 86"/>
                <a:gd name="T30" fmla="*/ 2 w 223"/>
                <a:gd name="T31" fmla="*/ 1 h 86"/>
                <a:gd name="T32" fmla="*/ 2 w 223"/>
                <a:gd name="T33" fmla="*/ 2 h 86"/>
                <a:gd name="T34" fmla="*/ 2 w 223"/>
                <a:gd name="T35" fmla="*/ 1 h 86"/>
                <a:gd name="T36" fmla="*/ 1 w 223"/>
                <a:gd name="T37" fmla="*/ 1 h 86"/>
                <a:gd name="T38" fmla="*/ 0 w 223"/>
                <a:gd name="T39" fmla="*/ 0 h 86"/>
                <a:gd name="T40" fmla="*/ 1 w 223"/>
                <a:gd name="T41" fmla="*/ 3 h 86"/>
                <a:gd name="T42" fmla="*/ 1 w 223"/>
                <a:gd name="T43" fmla="*/ 3 h 86"/>
                <a:gd name="T44" fmla="*/ 1 w 223"/>
                <a:gd name="T45" fmla="*/ 3 h 8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23"/>
                <a:gd name="T70" fmla="*/ 0 h 86"/>
                <a:gd name="T71" fmla="*/ 223 w 223"/>
                <a:gd name="T72" fmla="*/ 86 h 8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23" h="86">
                  <a:moveTo>
                    <a:pt x="23" y="58"/>
                  </a:moveTo>
                  <a:lnTo>
                    <a:pt x="74" y="86"/>
                  </a:lnTo>
                  <a:lnTo>
                    <a:pt x="133" y="77"/>
                  </a:lnTo>
                  <a:lnTo>
                    <a:pt x="185" y="58"/>
                  </a:lnTo>
                  <a:lnTo>
                    <a:pt x="223" y="39"/>
                  </a:lnTo>
                  <a:lnTo>
                    <a:pt x="208" y="28"/>
                  </a:lnTo>
                  <a:lnTo>
                    <a:pt x="193" y="48"/>
                  </a:lnTo>
                  <a:lnTo>
                    <a:pt x="179" y="39"/>
                  </a:lnTo>
                  <a:lnTo>
                    <a:pt x="163" y="48"/>
                  </a:lnTo>
                  <a:lnTo>
                    <a:pt x="141" y="39"/>
                  </a:lnTo>
                  <a:lnTo>
                    <a:pt x="126" y="58"/>
                  </a:lnTo>
                  <a:lnTo>
                    <a:pt x="120" y="39"/>
                  </a:lnTo>
                  <a:lnTo>
                    <a:pt x="104" y="48"/>
                  </a:lnTo>
                  <a:lnTo>
                    <a:pt x="89" y="28"/>
                  </a:lnTo>
                  <a:lnTo>
                    <a:pt x="74" y="48"/>
                  </a:lnTo>
                  <a:lnTo>
                    <a:pt x="60" y="28"/>
                  </a:lnTo>
                  <a:lnTo>
                    <a:pt x="52" y="39"/>
                  </a:lnTo>
                  <a:lnTo>
                    <a:pt x="37" y="19"/>
                  </a:lnTo>
                  <a:lnTo>
                    <a:pt x="23" y="19"/>
                  </a:lnTo>
                  <a:lnTo>
                    <a:pt x="0" y="0"/>
                  </a:lnTo>
                  <a:lnTo>
                    <a:pt x="23" y="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8230" name="Freeform 38"/>
            <p:cNvSpPr>
              <a:spLocks/>
            </p:cNvSpPr>
            <p:nvPr/>
          </p:nvSpPr>
          <p:spPr bwMode="auto">
            <a:xfrm flipH="1">
              <a:off x="622" y="3090"/>
              <a:ext cx="161" cy="351"/>
            </a:xfrm>
            <a:custGeom>
              <a:avLst/>
              <a:gdLst>
                <a:gd name="T0" fmla="*/ 13 w 452"/>
                <a:gd name="T1" fmla="*/ 11 h 974"/>
                <a:gd name="T2" fmla="*/ 12 w 452"/>
                <a:gd name="T3" fmla="*/ 7 h 974"/>
                <a:gd name="T4" fmla="*/ 9 w 452"/>
                <a:gd name="T5" fmla="*/ 6 h 974"/>
                <a:gd name="T6" fmla="*/ 7 w 452"/>
                <a:gd name="T7" fmla="*/ 8 h 974"/>
                <a:gd name="T8" fmla="*/ 2 w 452"/>
                <a:gd name="T9" fmla="*/ 4 h 974"/>
                <a:gd name="T10" fmla="*/ 1 w 452"/>
                <a:gd name="T11" fmla="*/ 0 h 974"/>
                <a:gd name="T12" fmla="*/ 1 w 452"/>
                <a:gd name="T13" fmla="*/ 4 h 974"/>
                <a:gd name="T14" fmla="*/ 5 w 452"/>
                <a:gd name="T15" fmla="*/ 8 h 974"/>
                <a:gd name="T16" fmla="*/ 7 w 452"/>
                <a:gd name="T17" fmla="*/ 14 h 974"/>
                <a:gd name="T18" fmla="*/ 6 w 452"/>
                <a:gd name="T19" fmla="*/ 25 h 974"/>
                <a:gd name="T20" fmla="*/ 9 w 452"/>
                <a:gd name="T21" fmla="*/ 30 h 974"/>
                <a:gd name="T22" fmla="*/ 8 w 452"/>
                <a:gd name="T23" fmla="*/ 33 h 974"/>
                <a:gd name="T24" fmla="*/ 5 w 452"/>
                <a:gd name="T25" fmla="*/ 28 h 974"/>
                <a:gd name="T26" fmla="*/ 5 w 452"/>
                <a:gd name="T27" fmla="*/ 32 h 974"/>
                <a:gd name="T28" fmla="*/ 9 w 452"/>
                <a:gd name="T29" fmla="*/ 36 h 974"/>
                <a:gd name="T30" fmla="*/ 16 w 452"/>
                <a:gd name="T31" fmla="*/ 40 h 974"/>
                <a:gd name="T32" fmla="*/ 19 w 452"/>
                <a:gd name="T33" fmla="*/ 44 h 974"/>
                <a:gd name="T34" fmla="*/ 20 w 452"/>
                <a:gd name="T35" fmla="*/ 45 h 974"/>
                <a:gd name="T36" fmla="*/ 17 w 452"/>
                <a:gd name="T37" fmla="*/ 39 h 974"/>
                <a:gd name="T38" fmla="*/ 12 w 452"/>
                <a:gd name="T39" fmla="*/ 36 h 974"/>
                <a:gd name="T40" fmla="*/ 14 w 452"/>
                <a:gd name="T41" fmla="*/ 35 h 974"/>
                <a:gd name="T42" fmla="*/ 19 w 452"/>
                <a:gd name="T43" fmla="*/ 30 h 974"/>
                <a:gd name="T44" fmla="*/ 16 w 452"/>
                <a:gd name="T45" fmla="*/ 32 h 974"/>
                <a:gd name="T46" fmla="*/ 12 w 452"/>
                <a:gd name="T47" fmla="*/ 34 h 974"/>
                <a:gd name="T48" fmla="*/ 10 w 452"/>
                <a:gd name="T49" fmla="*/ 29 h 974"/>
                <a:gd name="T50" fmla="*/ 8 w 452"/>
                <a:gd name="T51" fmla="*/ 24 h 974"/>
                <a:gd name="T52" fmla="*/ 7 w 452"/>
                <a:gd name="T53" fmla="*/ 17 h 974"/>
                <a:gd name="T54" fmla="*/ 9 w 452"/>
                <a:gd name="T55" fmla="*/ 15 h 974"/>
                <a:gd name="T56" fmla="*/ 10 w 452"/>
                <a:gd name="T57" fmla="*/ 16 h 974"/>
                <a:gd name="T58" fmla="*/ 12 w 452"/>
                <a:gd name="T59" fmla="*/ 15 h 974"/>
                <a:gd name="T60" fmla="*/ 13 w 452"/>
                <a:gd name="T61" fmla="*/ 15 h 974"/>
                <a:gd name="T62" fmla="*/ 14 w 452"/>
                <a:gd name="T63" fmla="*/ 17 h 974"/>
                <a:gd name="T64" fmla="*/ 15 w 452"/>
                <a:gd name="T65" fmla="*/ 16 h 97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52"/>
                <a:gd name="T100" fmla="*/ 0 h 974"/>
                <a:gd name="T101" fmla="*/ 452 w 452"/>
                <a:gd name="T102" fmla="*/ 974 h 97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52" h="974">
                  <a:moveTo>
                    <a:pt x="333" y="344"/>
                  </a:moveTo>
                  <a:lnTo>
                    <a:pt x="296" y="230"/>
                  </a:lnTo>
                  <a:lnTo>
                    <a:pt x="281" y="154"/>
                  </a:lnTo>
                  <a:lnTo>
                    <a:pt x="268" y="154"/>
                  </a:lnTo>
                  <a:lnTo>
                    <a:pt x="252" y="173"/>
                  </a:lnTo>
                  <a:lnTo>
                    <a:pt x="208" y="134"/>
                  </a:lnTo>
                  <a:lnTo>
                    <a:pt x="184" y="154"/>
                  </a:lnTo>
                  <a:lnTo>
                    <a:pt x="156" y="164"/>
                  </a:lnTo>
                  <a:lnTo>
                    <a:pt x="96" y="144"/>
                  </a:lnTo>
                  <a:lnTo>
                    <a:pt x="45" y="77"/>
                  </a:lnTo>
                  <a:lnTo>
                    <a:pt x="22" y="20"/>
                  </a:lnTo>
                  <a:lnTo>
                    <a:pt x="14" y="0"/>
                  </a:lnTo>
                  <a:lnTo>
                    <a:pt x="0" y="11"/>
                  </a:lnTo>
                  <a:lnTo>
                    <a:pt x="22" y="88"/>
                  </a:lnTo>
                  <a:lnTo>
                    <a:pt x="52" y="144"/>
                  </a:lnTo>
                  <a:lnTo>
                    <a:pt x="103" y="173"/>
                  </a:lnTo>
                  <a:lnTo>
                    <a:pt x="141" y="173"/>
                  </a:lnTo>
                  <a:lnTo>
                    <a:pt x="156" y="307"/>
                  </a:lnTo>
                  <a:lnTo>
                    <a:pt x="133" y="440"/>
                  </a:lnTo>
                  <a:lnTo>
                    <a:pt x="141" y="536"/>
                  </a:lnTo>
                  <a:lnTo>
                    <a:pt x="171" y="602"/>
                  </a:lnTo>
                  <a:lnTo>
                    <a:pt x="208" y="641"/>
                  </a:lnTo>
                  <a:lnTo>
                    <a:pt x="237" y="668"/>
                  </a:lnTo>
                  <a:lnTo>
                    <a:pt x="171" y="698"/>
                  </a:lnTo>
                  <a:lnTo>
                    <a:pt x="133" y="659"/>
                  </a:lnTo>
                  <a:lnTo>
                    <a:pt x="112" y="593"/>
                  </a:lnTo>
                  <a:lnTo>
                    <a:pt x="96" y="612"/>
                  </a:lnTo>
                  <a:lnTo>
                    <a:pt x="118" y="678"/>
                  </a:lnTo>
                  <a:lnTo>
                    <a:pt x="171" y="736"/>
                  </a:lnTo>
                  <a:lnTo>
                    <a:pt x="208" y="764"/>
                  </a:lnTo>
                  <a:lnTo>
                    <a:pt x="281" y="812"/>
                  </a:lnTo>
                  <a:lnTo>
                    <a:pt x="355" y="851"/>
                  </a:lnTo>
                  <a:lnTo>
                    <a:pt x="399" y="898"/>
                  </a:lnTo>
                  <a:lnTo>
                    <a:pt x="423" y="936"/>
                  </a:lnTo>
                  <a:lnTo>
                    <a:pt x="423" y="974"/>
                  </a:lnTo>
                  <a:lnTo>
                    <a:pt x="452" y="955"/>
                  </a:lnTo>
                  <a:lnTo>
                    <a:pt x="429" y="888"/>
                  </a:lnTo>
                  <a:lnTo>
                    <a:pt x="370" y="831"/>
                  </a:lnTo>
                  <a:lnTo>
                    <a:pt x="311" y="802"/>
                  </a:lnTo>
                  <a:lnTo>
                    <a:pt x="259" y="774"/>
                  </a:lnTo>
                  <a:lnTo>
                    <a:pt x="252" y="764"/>
                  </a:lnTo>
                  <a:lnTo>
                    <a:pt x="311" y="745"/>
                  </a:lnTo>
                  <a:lnTo>
                    <a:pt x="377" y="698"/>
                  </a:lnTo>
                  <a:lnTo>
                    <a:pt x="407" y="641"/>
                  </a:lnTo>
                  <a:lnTo>
                    <a:pt x="399" y="622"/>
                  </a:lnTo>
                  <a:lnTo>
                    <a:pt x="364" y="678"/>
                  </a:lnTo>
                  <a:lnTo>
                    <a:pt x="326" y="698"/>
                  </a:lnTo>
                  <a:lnTo>
                    <a:pt x="273" y="726"/>
                  </a:lnTo>
                  <a:lnTo>
                    <a:pt x="281" y="659"/>
                  </a:lnTo>
                  <a:lnTo>
                    <a:pt x="230" y="622"/>
                  </a:lnTo>
                  <a:lnTo>
                    <a:pt x="192" y="574"/>
                  </a:lnTo>
                  <a:lnTo>
                    <a:pt x="177" y="517"/>
                  </a:lnTo>
                  <a:lnTo>
                    <a:pt x="171" y="449"/>
                  </a:lnTo>
                  <a:lnTo>
                    <a:pt x="163" y="373"/>
                  </a:lnTo>
                  <a:lnTo>
                    <a:pt x="171" y="202"/>
                  </a:lnTo>
                  <a:lnTo>
                    <a:pt x="192" y="334"/>
                  </a:lnTo>
                  <a:lnTo>
                    <a:pt x="192" y="192"/>
                  </a:lnTo>
                  <a:lnTo>
                    <a:pt x="222" y="344"/>
                  </a:lnTo>
                  <a:lnTo>
                    <a:pt x="215" y="192"/>
                  </a:lnTo>
                  <a:lnTo>
                    <a:pt x="259" y="334"/>
                  </a:lnTo>
                  <a:lnTo>
                    <a:pt x="244" y="202"/>
                  </a:lnTo>
                  <a:lnTo>
                    <a:pt x="281" y="334"/>
                  </a:lnTo>
                  <a:lnTo>
                    <a:pt x="268" y="202"/>
                  </a:lnTo>
                  <a:lnTo>
                    <a:pt x="318" y="364"/>
                  </a:lnTo>
                  <a:lnTo>
                    <a:pt x="333" y="3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8231" name="Freeform 39"/>
            <p:cNvSpPr>
              <a:spLocks/>
            </p:cNvSpPr>
            <p:nvPr/>
          </p:nvSpPr>
          <p:spPr bwMode="auto">
            <a:xfrm flipH="1">
              <a:off x="580" y="3017"/>
              <a:ext cx="103" cy="132"/>
            </a:xfrm>
            <a:custGeom>
              <a:avLst/>
              <a:gdLst>
                <a:gd name="T0" fmla="*/ 0 w 289"/>
                <a:gd name="T1" fmla="*/ 17 h 364"/>
                <a:gd name="T2" fmla="*/ 4 w 289"/>
                <a:gd name="T3" fmla="*/ 15 h 364"/>
                <a:gd name="T4" fmla="*/ 6 w 289"/>
                <a:gd name="T5" fmla="*/ 13 h 364"/>
                <a:gd name="T6" fmla="*/ 7 w 289"/>
                <a:gd name="T7" fmla="*/ 9 h 364"/>
                <a:gd name="T8" fmla="*/ 9 w 289"/>
                <a:gd name="T9" fmla="*/ 7 h 364"/>
                <a:gd name="T10" fmla="*/ 10 w 289"/>
                <a:gd name="T11" fmla="*/ 5 h 364"/>
                <a:gd name="T12" fmla="*/ 12 w 289"/>
                <a:gd name="T13" fmla="*/ 4 h 364"/>
                <a:gd name="T14" fmla="*/ 13 w 289"/>
                <a:gd name="T15" fmla="*/ 2 h 364"/>
                <a:gd name="T16" fmla="*/ 13 w 289"/>
                <a:gd name="T17" fmla="*/ 1 h 364"/>
                <a:gd name="T18" fmla="*/ 11 w 289"/>
                <a:gd name="T19" fmla="*/ 0 h 364"/>
                <a:gd name="T20" fmla="*/ 9 w 289"/>
                <a:gd name="T21" fmla="*/ 0 h 364"/>
                <a:gd name="T22" fmla="*/ 7 w 289"/>
                <a:gd name="T23" fmla="*/ 2 h 364"/>
                <a:gd name="T24" fmla="*/ 5 w 289"/>
                <a:gd name="T25" fmla="*/ 3 h 364"/>
                <a:gd name="T26" fmla="*/ 4 w 289"/>
                <a:gd name="T27" fmla="*/ 5 h 364"/>
                <a:gd name="T28" fmla="*/ 3 w 289"/>
                <a:gd name="T29" fmla="*/ 7 h 364"/>
                <a:gd name="T30" fmla="*/ 5 w 289"/>
                <a:gd name="T31" fmla="*/ 7 h 364"/>
                <a:gd name="T32" fmla="*/ 7 w 289"/>
                <a:gd name="T33" fmla="*/ 4 h 364"/>
                <a:gd name="T34" fmla="*/ 9 w 289"/>
                <a:gd name="T35" fmla="*/ 2 h 364"/>
                <a:gd name="T36" fmla="*/ 10 w 289"/>
                <a:gd name="T37" fmla="*/ 1 h 364"/>
                <a:gd name="T38" fmla="*/ 11 w 289"/>
                <a:gd name="T39" fmla="*/ 1 h 364"/>
                <a:gd name="T40" fmla="*/ 12 w 289"/>
                <a:gd name="T41" fmla="*/ 2 h 364"/>
                <a:gd name="T42" fmla="*/ 12 w 289"/>
                <a:gd name="T43" fmla="*/ 3 h 364"/>
                <a:gd name="T44" fmla="*/ 10 w 289"/>
                <a:gd name="T45" fmla="*/ 4 h 364"/>
                <a:gd name="T46" fmla="*/ 9 w 289"/>
                <a:gd name="T47" fmla="*/ 5 h 364"/>
                <a:gd name="T48" fmla="*/ 7 w 289"/>
                <a:gd name="T49" fmla="*/ 8 h 364"/>
                <a:gd name="T50" fmla="*/ 6 w 289"/>
                <a:gd name="T51" fmla="*/ 9 h 364"/>
                <a:gd name="T52" fmla="*/ 5 w 289"/>
                <a:gd name="T53" fmla="*/ 12 h 364"/>
                <a:gd name="T54" fmla="*/ 3 w 289"/>
                <a:gd name="T55" fmla="*/ 14 h 364"/>
                <a:gd name="T56" fmla="*/ 1 w 289"/>
                <a:gd name="T57" fmla="*/ 15 h 364"/>
                <a:gd name="T58" fmla="*/ 0 w 289"/>
                <a:gd name="T59" fmla="*/ 16 h 364"/>
                <a:gd name="T60" fmla="*/ 0 w 289"/>
                <a:gd name="T61" fmla="*/ 17 h 364"/>
                <a:gd name="T62" fmla="*/ 0 w 289"/>
                <a:gd name="T63" fmla="*/ 17 h 364"/>
                <a:gd name="T64" fmla="*/ 0 w 289"/>
                <a:gd name="T65" fmla="*/ 17 h 36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89"/>
                <a:gd name="T100" fmla="*/ 0 h 364"/>
                <a:gd name="T101" fmla="*/ 289 w 289"/>
                <a:gd name="T102" fmla="*/ 364 h 36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89" h="364">
                  <a:moveTo>
                    <a:pt x="7" y="364"/>
                  </a:moveTo>
                  <a:lnTo>
                    <a:pt x="83" y="315"/>
                  </a:lnTo>
                  <a:lnTo>
                    <a:pt x="126" y="269"/>
                  </a:lnTo>
                  <a:lnTo>
                    <a:pt x="156" y="192"/>
                  </a:lnTo>
                  <a:lnTo>
                    <a:pt x="186" y="144"/>
                  </a:lnTo>
                  <a:lnTo>
                    <a:pt x="230" y="105"/>
                  </a:lnTo>
                  <a:lnTo>
                    <a:pt x="275" y="78"/>
                  </a:lnTo>
                  <a:lnTo>
                    <a:pt x="289" y="48"/>
                  </a:lnTo>
                  <a:lnTo>
                    <a:pt x="281" y="20"/>
                  </a:lnTo>
                  <a:lnTo>
                    <a:pt x="252" y="0"/>
                  </a:lnTo>
                  <a:lnTo>
                    <a:pt x="200" y="10"/>
                  </a:lnTo>
                  <a:lnTo>
                    <a:pt x="148" y="39"/>
                  </a:lnTo>
                  <a:lnTo>
                    <a:pt x="111" y="67"/>
                  </a:lnTo>
                  <a:lnTo>
                    <a:pt x="89" y="105"/>
                  </a:lnTo>
                  <a:lnTo>
                    <a:pt x="67" y="154"/>
                  </a:lnTo>
                  <a:lnTo>
                    <a:pt x="104" y="134"/>
                  </a:lnTo>
                  <a:lnTo>
                    <a:pt x="148" y="87"/>
                  </a:lnTo>
                  <a:lnTo>
                    <a:pt x="186" y="48"/>
                  </a:lnTo>
                  <a:lnTo>
                    <a:pt x="216" y="29"/>
                  </a:lnTo>
                  <a:lnTo>
                    <a:pt x="245" y="29"/>
                  </a:lnTo>
                  <a:lnTo>
                    <a:pt x="267" y="39"/>
                  </a:lnTo>
                  <a:lnTo>
                    <a:pt x="260" y="67"/>
                  </a:lnTo>
                  <a:lnTo>
                    <a:pt x="222" y="87"/>
                  </a:lnTo>
                  <a:lnTo>
                    <a:pt x="186" y="115"/>
                  </a:lnTo>
                  <a:lnTo>
                    <a:pt x="148" y="163"/>
                  </a:lnTo>
                  <a:lnTo>
                    <a:pt x="126" y="200"/>
                  </a:lnTo>
                  <a:lnTo>
                    <a:pt x="104" y="258"/>
                  </a:lnTo>
                  <a:lnTo>
                    <a:pt x="67" y="297"/>
                  </a:lnTo>
                  <a:lnTo>
                    <a:pt x="30" y="315"/>
                  </a:lnTo>
                  <a:lnTo>
                    <a:pt x="0" y="344"/>
                  </a:lnTo>
                  <a:lnTo>
                    <a:pt x="7" y="3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8232" name="Freeform 40"/>
            <p:cNvSpPr>
              <a:spLocks/>
            </p:cNvSpPr>
            <p:nvPr/>
          </p:nvSpPr>
          <p:spPr bwMode="auto">
            <a:xfrm flipH="1">
              <a:off x="675" y="3073"/>
              <a:ext cx="40" cy="31"/>
            </a:xfrm>
            <a:custGeom>
              <a:avLst/>
              <a:gdLst>
                <a:gd name="T0" fmla="*/ 5 w 112"/>
                <a:gd name="T1" fmla="*/ 1 h 85"/>
                <a:gd name="T2" fmla="*/ 3 w 112"/>
                <a:gd name="T3" fmla="*/ 2 h 85"/>
                <a:gd name="T4" fmla="*/ 1 w 112"/>
                <a:gd name="T5" fmla="*/ 4 h 85"/>
                <a:gd name="T6" fmla="*/ 1 w 112"/>
                <a:gd name="T7" fmla="*/ 3 h 85"/>
                <a:gd name="T8" fmla="*/ 0 w 112"/>
                <a:gd name="T9" fmla="*/ 3 h 85"/>
                <a:gd name="T10" fmla="*/ 0 w 112"/>
                <a:gd name="T11" fmla="*/ 1 h 85"/>
                <a:gd name="T12" fmla="*/ 1 w 112"/>
                <a:gd name="T13" fmla="*/ 1 h 85"/>
                <a:gd name="T14" fmla="*/ 2 w 112"/>
                <a:gd name="T15" fmla="*/ 1 h 85"/>
                <a:gd name="T16" fmla="*/ 2 w 112"/>
                <a:gd name="T17" fmla="*/ 1 h 85"/>
                <a:gd name="T18" fmla="*/ 4 w 112"/>
                <a:gd name="T19" fmla="*/ 0 h 85"/>
                <a:gd name="T20" fmla="*/ 4 w 112"/>
                <a:gd name="T21" fmla="*/ 0 h 85"/>
                <a:gd name="T22" fmla="*/ 5 w 112"/>
                <a:gd name="T23" fmla="*/ 1 h 85"/>
                <a:gd name="T24" fmla="*/ 5 w 112"/>
                <a:gd name="T25" fmla="*/ 1 h 85"/>
                <a:gd name="T26" fmla="*/ 5 w 112"/>
                <a:gd name="T27" fmla="*/ 1 h 8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12"/>
                <a:gd name="T43" fmla="*/ 0 h 85"/>
                <a:gd name="T44" fmla="*/ 112 w 112"/>
                <a:gd name="T45" fmla="*/ 85 h 8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12" h="85">
                  <a:moveTo>
                    <a:pt x="112" y="19"/>
                  </a:moveTo>
                  <a:lnTo>
                    <a:pt x="67" y="38"/>
                  </a:lnTo>
                  <a:lnTo>
                    <a:pt x="23" y="85"/>
                  </a:lnTo>
                  <a:lnTo>
                    <a:pt x="30" y="57"/>
                  </a:lnTo>
                  <a:lnTo>
                    <a:pt x="8" y="57"/>
                  </a:lnTo>
                  <a:lnTo>
                    <a:pt x="0" y="28"/>
                  </a:lnTo>
                  <a:lnTo>
                    <a:pt x="30" y="28"/>
                  </a:lnTo>
                  <a:lnTo>
                    <a:pt x="38" y="19"/>
                  </a:lnTo>
                  <a:lnTo>
                    <a:pt x="45" y="19"/>
                  </a:lnTo>
                  <a:lnTo>
                    <a:pt x="76" y="0"/>
                  </a:lnTo>
                  <a:lnTo>
                    <a:pt x="81" y="9"/>
                  </a:lnTo>
                  <a:lnTo>
                    <a:pt x="112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8233" name="Freeform 41"/>
            <p:cNvSpPr>
              <a:spLocks/>
            </p:cNvSpPr>
            <p:nvPr/>
          </p:nvSpPr>
          <p:spPr bwMode="auto">
            <a:xfrm flipH="1">
              <a:off x="651" y="2929"/>
              <a:ext cx="44" cy="127"/>
            </a:xfrm>
            <a:custGeom>
              <a:avLst/>
              <a:gdLst>
                <a:gd name="T0" fmla="*/ 5 w 126"/>
                <a:gd name="T1" fmla="*/ 17 h 352"/>
                <a:gd name="T2" fmla="*/ 4 w 126"/>
                <a:gd name="T3" fmla="*/ 12 h 352"/>
                <a:gd name="T4" fmla="*/ 3 w 126"/>
                <a:gd name="T5" fmla="*/ 10 h 352"/>
                <a:gd name="T6" fmla="*/ 3 w 126"/>
                <a:gd name="T7" fmla="*/ 8 h 352"/>
                <a:gd name="T8" fmla="*/ 5 w 126"/>
                <a:gd name="T9" fmla="*/ 4 h 352"/>
                <a:gd name="T10" fmla="*/ 5 w 126"/>
                <a:gd name="T11" fmla="*/ 1 h 352"/>
                <a:gd name="T12" fmla="*/ 4 w 126"/>
                <a:gd name="T13" fmla="*/ 0 h 352"/>
                <a:gd name="T14" fmla="*/ 2 w 126"/>
                <a:gd name="T15" fmla="*/ 0 h 352"/>
                <a:gd name="T16" fmla="*/ 2 w 126"/>
                <a:gd name="T17" fmla="*/ 0 h 352"/>
                <a:gd name="T18" fmla="*/ 1 w 126"/>
                <a:gd name="T19" fmla="*/ 1 h 352"/>
                <a:gd name="T20" fmla="*/ 0 w 126"/>
                <a:gd name="T21" fmla="*/ 3 h 352"/>
                <a:gd name="T22" fmla="*/ 0 w 126"/>
                <a:gd name="T23" fmla="*/ 10 h 352"/>
                <a:gd name="T24" fmla="*/ 1 w 126"/>
                <a:gd name="T25" fmla="*/ 10 h 352"/>
                <a:gd name="T26" fmla="*/ 1 w 126"/>
                <a:gd name="T27" fmla="*/ 6 h 352"/>
                <a:gd name="T28" fmla="*/ 1 w 126"/>
                <a:gd name="T29" fmla="*/ 3 h 352"/>
                <a:gd name="T30" fmla="*/ 2 w 126"/>
                <a:gd name="T31" fmla="*/ 1 h 352"/>
                <a:gd name="T32" fmla="*/ 2 w 126"/>
                <a:gd name="T33" fmla="*/ 1 h 352"/>
                <a:gd name="T34" fmla="*/ 3 w 126"/>
                <a:gd name="T35" fmla="*/ 1 h 352"/>
                <a:gd name="T36" fmla="*/ 3 w 126"/>
                <a:gd name="T37" fmla="*/ 2 h 352"/>
                <a:gd name="T38" fmla="*/ 2 w 126"/>
                <a:gd name="T39" fmla="*/ 11 h 352"/>
                <a:gd name="T40" fmla="*/ 3 w 126"/>
                <a:gd name="T41" fmla="*/ 13 h 352"/>
                <a:gd name="T42" fmla="*/ 5 w 126"/>
                <a:gd name="T43" fmla="*/ 17 h 352"/>
                <a:gd name="T44" fmla="*/ 5 w 126"/>
                <a:gd name="T45" fmla="*/ 17 h 352"/>
                <a:gd name="T46" fmla="*/ 5 w 126"/>
                <a:gd name="T47" fmla="*/ 17 h 352"/>
                <a:gd name="T48" fmla="*/ 5 w 126"/>
                <a:gd name="T49" fmla="*/ 17 h 35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6"/>
                <a:gd name="T76" fmla="*/ 0 h 352"/>
                <a:gd name="T77" fmla="*/ 126 w 126"/>
                <a:gd name="T78" fmla="*/ 352 h 35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6" h="352">
                  <a:moveTo>
                    <a:pt x="126" y="352"/>
                  </a:moveTo>
                  <a:lnTo>
                    <a:pt x="89" y="257"/>
                  </a:lnTo>
                  <a:lnTo>
                    <a:pt x="74" y="220"/>
                  </a:lnTo>
                  <a:lnTo>
                    <a:pt x="82" y="162"/>
                  </a:lnTo>
                  <a:lnTo>
                    <a:pt x="104" y="76"/>
                  </a:lnTo>
                  <a:lnTo>
                    <a:pt x="104" y="28"/>
                  </a:lnTo>
                  <a:lnTo>
                    <a:pt x="89" y="0"/>
                  </a:lnTo>
                  <a:lnTo>
                    <a:pt x="60" y="0"/>
                  </a:lnTo>
                  <a:lnTo>
                    <a:pt x="37" y="0"/>
                  </a:lnTo>
                  <a:lnTo>
                    <a:pt x="15" y="19"/>
                  </a:lnTo>
                  <a:lnTo>
                    <a:pt x="8" y="57"/>
                  </a:lnTo>
                  <a:lnTo>
                    <a:pt x="0" y="220"/>
                  </a:lnTo>
                  <a:lnTo>
                    <a:pt x="15" y="220"/>
                  </a:lnTo>
                  <a:lnTo>
                    <a:pt x="29" y="125"/>
                  </a:lnTo>
                  <a:lnTo>
                    <a:pt x="29" y="67"/>
                  </a:lnTo>
                  <a:lnTo>
                    <a:pt x="37" y="28"/>
                  </a:lnTo>
                  <a:lnTo>
                    <a:pt x="52" y="19"/>
                  </a:lnTo>
                  <a:lnTo>
                    <a:pt x="82" y="19"/>
                  </a:lnTo>
                  <a:lnTo>
                    <a:pt x="82" y="48"/>
                  </a:lnTo>
                  <a:lnTo>
                    <a:pt x="52" y="239"/>
                  </a:lnTo>
                  <a:lnTo>
                    <a:pt x="74" y="286"/>
                  </a:lnTo>
                  <a:lnTo>
                    <a:pt x="111" y="352"/>
                  </a:lnTo>
                  <a:lnTo>
                    <a:pt x="126" y="3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8234" name="Freeform 42"/>
            <p:cNvSpPr>
              <a:spLocks/>
            </p:cNvSpPr>
            <p:nvPr/>
          </p:nvSpPr>
          <p:spPr bwMode="auto">
            <a:xfrm flipH="1">
              <a:off x="697" y="2932"/>
              <a:ext cx="146" cy="152"/>
            </a:xfrm>
            <a:custGeom>
              <a:avLst/>
              <a:gdLst>
                <a:gd name="T0" fmla="*/ 19 w 408"/>
                <a:gd name="T1" fmla="*/ 10 h 419"/>
                <a:gd name="T2" fmla="*/ 17 w 408"/>
                <a:gd name="T3" fmla="*/ 9 h 419"/>
                <a:gd name="T4" fmla="*/ 15 w 408"/>
                <a:gd name="T5" fmla="*/ 1 h 419"/>
                <a:gd name="T6" fmla="*/ 14 w 408"/>
                <a:gd name="T7" fmla="*/ 0 h 419"/>
                <a:gd name="T8" fmla="*/ 12 w 408"/>
                <a:gd name="T9" fmla="*/ 1 h 419"/>
                <a:gd name="T10" fmla="*/ 11 w 408"/>
                <a:gd name="T11" fmla="*/ 2 h 419"/>
                <a:gd name="T12" fmla="*/ 11 w 408"/>
                <a:gd name="T13" fmla="*/ 3 h 419"/>
                <a:gd name="T14" fmla="*/ 13 w 408"/>
                <a:gd name="T15" fmla="*/ 11 h 419"/>
                <a:gd name="T16" fmla="*/ 12 w 408"/>
                <a:gd name="T17" fmla="*/ 12 h 419"/>
                <a:gd name="T18" fmla="*/ 10 w 408"/>
                <a:gd name="T19" fmla="*/ 10 h 419"/>
                <a:gd name="T20" fmla="*/ 9 w 408"/>
                <a:gd name="T21" fmla="*/ 7 h 419"/>
                <a:gd name="T22" fmla="*/ 8 w 408"/>
                <a:gd name="T23" fmla="*/ 6 h 419"/>
                <a:gd name="T24" fmla="*/ 6 w 408"/>
                <a:gd name="T25" fmla="*/ 4 h 419"/>
                <a:gd name="T26" fmla="*/ 5 w 408"/>
                <a:gd name="T27" fmla="*/ 4 h 419"/>
                <a:gd name="T28" fmla="*/ 3 w 408"/>
                <a:gd name="T29" fmla="*/ 6 h 419"/>
                <a:gd name="T30" fmla="*/ 3 w 408"/>
                <a:gd name="T31" fmla="*/ 8 h 419"/>
                <a:gd name="T32" fmla="*/ 4 w 408"/>
                <a:gd name="T33" fmla="*/ 9 h 419"/>
                <a:gd name="T34" fmla="*/ 9 w 408"/>
                <a:gd name="T35" fmla="*/ 14 h 419"/>
                <a:gd name="T36" fmla="*/ 8 w 408"/>
                <a:gd name="T37" fmla="*/ 16 h 419"/>
                <a:gd name="T38" fmla="*/ 2 w 408"/>
                <a:gd name="T39" fmla="*/ 13 h 419"/>
                <a:gd name="T40" fmla="*/ 1 w 408"/>
                <a:gd name="T41" fmla="*/ 14 h 419"/>
                <a:gd name="T42" fmla="*/ 0 w 408"/>
                <a:gd name="T43" fmla="*/ 16 h 419"/>
                <a:gd name="T44" fmla="*/ 0 w 408"/>
                <a:gd name="T45" fmla="*/ 18 h 419"/>
                <a:gd name="T46" fmla="*/ 3 w 408"/>
                <a:gd name="T47" fmla="*/ 19 h 419"/>
                <a:gd name="T48" fmla="*/ 8 w 408"/>
                <a:gd name="T49" fmla="*/ 20 h 419"/>
                <a:gd name="T50" fmla="*/ 8 w 408"/>
                <a:gd name="T51" fmla="*/ 20 h 419"/>
                <a:gd name="T52" fmla="*/ 1 w 408"/>
                <a:gd name="T53" fmla="*/ 17 h 419"/>
                <a:gd name="T54" fmla="*/ 1 w 408"/>
                <a:gd name="T55" fmla="*/ 16 h 419"/>
                <a:gd name="T56" fmla="*/ 2 w 408"/>
                <a:gd name="T57" fmla="*/ 15 h 419"/>
                <a:gd name="T58" fmla="*/ 3 w 408"/>
                <a:gd name="T59" fmla="*/ 15 h 419"/>
                <a:gd name="T60" fmla="*/ 8 w 408"/>
                <a:gd name="T61" fmla="*/ 17 h 419"/>
                <a:gd name="T62" fmla="*/ 10 w 408"/>
                <a:gd name="T63" fmla="*/ 14 h 419"/>
                <a:gd name="T64" fmla="*/ 8 w 408"/>
                <a:gd name="T65" fmla="*/ 12 h 419"/>
                <a:gd name="T66" fmla="*/ 8 w 408"/>
                <a:gd name="T67" fmla="*/ 11 h 419"/>
                <a:gd name="T68" fmla="*/ 4 w 408"/>
                <a:gd name="T69" fmla="*/ 7 h 419"/>
                <a:gd name="T70" fmla="*/ 4 w 408"/>
                <a:gd name="T71" fmla="*/ 6 h 419"/>
                <a:gd name="T72" fmla="*/ 6 w 408"/>
                <a:gd name="T73" fmla="*/ 5 h 419"/>
                <a:gd name="T74" fmla="*/ 9 w 408"/>
                <a:gd name="T75" fmla="*/ 9 h 419"/>
                <a:gd name="T76" fmla="*/ 9 w 408"/>
                <a:gd name="T77" fmla="*/ 11 h 419"/>
                <a:gd name="T78" fmla="*/ 12 w 408"/>
                <a:gd name="T79" fmla="*/ 13 h 419"/>
                <a:gd name="T80" fmla="*/ 14 w 408"/>
                <a:gd name="T81" fmla="*/ 11 h 419"/>
                <a:gd name="T82" fmla="*/ 13 w 408"/>
                <a:gd name="T83" fmla="*/ 7 h 419"/>
                <a:gd name="T84" fmla="*/ 14 w 408"/>
                <a:gd name="T85" fmla="*/ 6 h 419"/>
                <a:gd name="T86" fmla="*/ 13 w 408"/>
                <a:gd name="T87" fmla="*/ 6 h 419"/>
                <a:gd name="T88" fmla="*/ 12 w 408"/>
                <a:gd name="T89" fmla="*/ 2 h 419"/>
                <a:gd name="T90" fmla="*/ 14 w 408"/>
                <a:gd name="T91" fmla="*/ 1 h 419"/>
                <a:gd name="T92" fmla="*/ 15 w 408"/>
                <a:gd name="T93" fmla="*/ 6 h 419"/>
                <a:gd name="T94" fmla="*/ 16 w 408"/>
                <a:gd name="T95" fmla="*/ 11 h 419"/>
                <a:gd name="T96" fmla="*/ 19 w 408"/>
                <a:gd name="T97" fmla="*/ 10 h 419"/>
                <a:gd name="T98" fmla="*/ 19 w 408"/>
                <a:gd name="T99" fmla="*/ 10 h 419"/>
                <a:gd name="T100" fmla="*/ 19 w 408"/>
                <a:gd name="T101" fmla="*/ 10 h 41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08"/>
                <a:gd name="T154" fmla="*/ 0 h 419"/>
                <a:gd name="T155" fmla="*/ 408 w 408"/>
                <a:gd name="T156" fmla="*/ 419 h 419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08" h="419">
                  <a:moveTo>
                    <a:pt x="408" y="211"/>
                  </a:moveTo>
                  <a:lnTo>
                    <a:pt x="364" y="193"/>
                  </a:lnTo>
                  <a:lnTo>
                    <a:pt x="325" y="26"/>
                  </a:lnTo>
                  <a:lnTo>
                    <a:pt x="311" y="0"/>
                  </a:lnTo>
                  <a:lnTo>
                    <a:pt x="258" y="18"/>
                  </a:lnTo>
                  <a:lnTo>
                    <a:pt x="237" y="38"/>
                  </a:lnTo>
                  <a:lnTo>
                    <a:pt x="237" y="66"/>
                  </a:lnTo>
                  <a:lnTo>
                    <a:pt x="288" y="226"/>
                  </a:lnTo>
                  <a:lnTo>
                    <a:pt x="265" y="244"/>
                  </a:lnTo>
                  <a:lnTo>
                    <a:pt x="230" y="210"/>
                  </a:lnTo>
                  <a:lnTo>
                    <a:pt x="192" y="152"/>
                  </a:lnTo>
                  <a:lnTo>
                    <a:pt x="162" y="133"/>
                  </a:lnTo>
                  <a:lnTo>
                    <a:pt x="141" y="95"/>
                  </a:lnTo>
                  <a:lnTo>
                    <a:pt x="118" y="85"/>
                  </a:lnTo>
                  <a:lnTo>
                    <a:pt x="58" y="124"/>
                  </a:lnTo>
                  <a:lnTo>
                    <a:pt x="58" y="161"/>
                  </a:lnTo>
                  <a:lnTo>
                    <a:pt x="96" y="191"/>
                  </a:lnTo>
                  <a:lnTo>
                    <a:pt x="198" y="296"/>
                  </a:lnTo>
                  <a:lnTo>
                    <a:pt x="164" y="325"/>
                  </a:lnTo>
                  <a:lnTo>
                    <a:pt x="37" y="276"/>
                  </a:lnTo>
                  <a:lnTo>
                    <a:pt x="15" y="295"/>
                  </a:lnTo>
                  <a:lnTo>
                    <a:pt x="0" y="333"/>
                  </a:lnTo>
                  <a:lnTo>
                    <a:pt x="7" y="371"/>
                  </a:lnTo>
                  <a:lnTo>
                    <a:pt x="52" y="391"/>
                  </a:lnTo>
                  <a:lnTo>
                    <a:pt x="170" y="419"/>
                  </a:lnTo>
                  <a:lnTo>
                    <a:pt x="178" y="407"/>
                  </a:lnTo>
                  <a:lnTo>
                    <a:pt x="29" y="352"/>
                  </a:lnTo>
                  <a:lnTo>
                    <a:pt x="29" y="333"/>
                  </a:lnTo>
                  <a:lnTo>
                    <a:pt x="44" y="304"/>
                  </a:lnTo>
                  <a:lnTo>
                    <a:pt x="66" y="304"/>
                  </a:lnTo>
                  <a:lnTo>
                    <a:pt x="170" y="352"/>
                  </a:lnTo>
                  <a:lnTo>
                    <a:pt x="230" y="295"/>
                  </a:lnTo>
                  <a:lnTo>
                    <a:pt x="177" y="247"/>
                  </a:lnTo>
                  <a:lnTo>
                    <a:pt x="170" y="229"/>
                  </a:lnTo>
                  <a:lnTo>
                    <a:pt x="81" y="152"/>
                  </a:lnTo>
                  <a:lnTo>
                    <a:pt x="88" y="133"/>
                  </a:lnTo>
                  <a:lnTo>
                    <a:pt x="125" y="115"/>
                  </a:lnTo>
                  <a:lnTo>
                    <a:pt x="199" y="200"/>
                  </a:lnTo>
                  <a:lnTo>
                    <a:pt x="207" y="219"/>
                  </a:lnTo>
                  <a:lnTo>
                    <a:pt x="266" y="266"/>
                  </a:lnTo>
                  <a:lnTo>
                    <a:pt x="311" y="237"/>
                  </a:lnTo>
                  <a:lnTo>
                    <a:pt x="288" y="152"/>
                  </a:lnTo>
                  <a:lnTo>
                    <a:pt x="303" y="133"/>
                  </a:lnTo>
                  <a:lnTo>
                    <a:pt x="274" y="127"/>
                  </a:lnTo>
                  <a:lnTo>
                    <a:pt x="258" y="47"/>
                  </a:lnTo>
                  <a:lnTo>
                    <a:pt x="302" y="26"/>
                  </a:lnTo>
                  <a:lnTo>
                    <a:pt x="333" y="123"/>
                  </a:lnTo>
                  <a:lnTo>
                    <a:pt x="347" y="219"/>
                  </a:lnTo>
                  <a:lnTo>
                    <a:pt x="408" y="2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8235" name="Freeform 43"/>
            <p:cNvSpPr>
              <a:spLocks/>
            </p:cNvSpPr>
            <p:nvPr/>
          </p:nvSpPr>
          <p:spPr bwMode="auto">
            <a:xfrm flipH="1">
              <a:off x="622" y="3337"/>
              <a:ext cx="61" cy="45"/>
            </a:xfrm>
            <a:custGeom>
              <a:avLst/>
              <a:gdLst>
                <a:gd name="T0" fmla="*/ 6 w 171"/>
                <a:gd name="T1" fmla="*/ 0 h 125"/>
                <a:gd name="T2" fmla="*/ 4 w 171"/>
                <a:gd name="T3" fmla="*/ 3 h 125"/>
                <a:gd name="T4" fmla="*/ 2 w 171"/>
                <a:gd name="T5" fmla="*/ 4 h 125"/>
                <a:gd name="T6" fmla="*/ 0 w 171"/>
                <a:gd name="T7" fmla="*/ 5 h 125"/>
                <a:gd name="T8" fmla="*/ 1 w 171"/>
                <a:gd name="T9" fmla="*/ 5 h 125"/>
                <a:gd name="T10" fmla="*/ 4 w 171"/>
                <a:gd name="T11" fmla="*/ 3 h 125"/>
                <a:gd name="T12" fmla="*/ 6 w 171"/>
                <a:gd name="T13" fmla="*/ 2 h 125"/>
                <a:gd name="T14" fmla="*/ 6 w 171"/>
                <a:gd name="T15" fmla="*/ 3 h 125"/>
                <a:gd name="T16" fmla="*/ 2 w 171"/>
                <a:gd name="T17" fmla="*/ 5 h 125"/>
                <a:gd name="T18" fmla="*/ 3 w 171"/>
                <a:gd name="T19" fmla="*/ 6 h 125"/>
                <a:gd name="T20" fmla="*/ 5 w 171"/>
                <a:gd name="T21" fmla="*/ 5 h 125"/>
                <a:gd name="T22" fmla="*/ 7 w 171"/>
                <a:gd name="T23" fmla="*/ 4 h 125"/>
                <a:gd name="T24" fmla="*/ 8 w 171"/>
                <a:gd name="T25" fmla="*/ 3 h 125"/>
                <a:gd name="T26" fmla="*/ 6 w 171"/>
                <a:gd name="T27" fmla="*/ 0 h 125"/>
                <a:gd name="T28" fmla="*/ 6 w 171"/>
                <a:gd name="T29" fmla="*/ 0 h 125"/>
                <a:gd name="T30" fmla="*/ 6 w 171"/>
                <a:gd name="T31" fmla="*/ 0 h 1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71"/>
                <a:gd name="T49" fmla="*/ 0 h 125"/>
                <a:gd name="T50" fmla="*/ 171 w 171"/>
                <a:gd name="T51" fmla="*/ 125 h 12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71" h="125">
                  <a:moveTo>
                    <a:pt x="133" y="0"/>
                  </a:moveTo>
                  <a:lnTo>
                    <a:pt x="83" y="58"/>
                  </a:lnTo>
                  <a:lnTo>
                    <a:pt x="45" y="77"/>
                  </a:lnTo>
                  <a:lnTo>
                    <a:pt x="0" y="96"/>
                  </a:lnTo>
                  <a:lnTo>
                    <a:pt x="30" y="106"/>
                  </a:lnTo>
                  <a:lnTo>
                    <a:pt x="96" y="68"/>
                  </a:lnTo>
                  <a:lnTo>
                    <a:pt x="133" y="39"/>
                  </a:lnTo>
                  <a:lnTo>
                    <a:pt x="133" y="58"/>
                  </a:lnTo>
                  <a:lnTo>
                    <a:pt x="45" y="115"/>
                  </a:lnTo>
                  <a:lnTo>
                    <a:pt x="67" y="125"/>
                  </a:lnTo>
                  <a:lnTo>
                    <a:pt x="111" y="96"/>
                  </a:lnTo>
                  <a:lnTo>
                    <a:pt x="148" y="77"/>
                  </a:lnTo>
                  <a:lnTo>
                    <a:pt x="171" y="58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8236" name="Freeform 44"/>
            <p:cNvSpPr>
              <a:spLocks/>
            </p:cNvSpPr>
            <p:nvPr/>
          </p:nvSpPr>
          <p:spPr bwMode="auto">
            <a:xfrm flipH="1">
              <a:off x="462" y="3407"/>
              <a:ext cx="165" cy="85"/>
            </a:xfrm>
            <a:custGeom>
              <a:avLst/>
              <a:gdLst>
                <a:gd name="T0" fmla="*/ 20 w 467"/>
                <a:gd name="T1" fmla="*/ 0 h 239"/>
                <a:gd name="T2" fmla="*/ 19 w 467"/>
                <a:gd name="T3" fmla="*/ 1 h 239"/>
                <a:gd name="T4" fmla="*/ 16 w 467"/>
                <a:gd name="T5" fmla="*/ 1 h 239"/>
                <a:gd name="T6" fmla="*/ 15 w 467"/>
                <a:gd name="T7" fmla="*/ 2 h 239"/>
                <a:gd name="T8" fmla="*/ 14 w 467"/>
                <a:gd name="T9" fmla="*/ 2 h 239"/>
                <a:gd name="T10" fmla="*/ 10 w 467"/>
                <a:gd name="T11" fmla="*/ 2 h 239"/>
                <a:gd name="T12" fmla="*/ 6 w 467"/>
                <a:gd name="T13" fmla="*/ 3 h 239"/>
                <a:gd name="T14" fmla="*/ 3 w 467"/>
                <a:gd name="T15" fmla="*/ 4 h 239"/>
                <a:gd name="T16" fmla="*/ 1 w 467"/>
                <a:gd name="T17" fmla="*/ 4 h 239"/>
                <a:gd name="T18" fmla="*/ 0 w 467"/>
                <a:gd name="T19" fmla="*/ 5 h 239"/>
                <a:gd name="T20" fmla="*/ 4 w 467"/>
                <a:gd name="T21" fmla="*/ 4 h 239"/>
                <a:gd name="T22" fmla="*/ 10 w 467"/>
                <a:gd name="T23" fmla="*/ 3 h 239"/>
                <a:gd name="T24" fmla="*/ 14 w 467"/>
                <a:gd name="T25" fmla="*/ 4 h 239"/>
                <a:gd name="T26" fmla="*/ 12 w 467"/>
                <a:gd name="T27" fmla="*/ 6 h 239"/>
                <a:gd name="T28" fmla="*/ 10 w 467"/>
                <a:gd name="T29" fmla="*/ 7 h 239"/>
                <a:gd name="T30" fmla="*/ 10 w 467"/>
                <a:gd name="T31" fmla="*/ 9 h 239"/>
                <a:gd name="T32" fmla="*/ 11 w 467"/>
                <a:gd name="T33" fmla="*/ 10 h 239"/>
                <a:gd name="T34" fmla="*/ 12 w 467"/>
                <a:gd name="T35" fmla="*/ 11 h 239"/>
                <a:gd name="T36" fmla="*/ 13 w 467"/>
                <a:gd name="T37" fmla="*/ 10 h 239"/>
                <a:gd name="T38" fmla="*/ 11 w 467"/>
                <a:gd name="T39" fmla="*/ 10 h 239"/>
                <a:gd name="T40" fmla="*/ 11 w 467"/>
                <a:gd name="T41" fmla="*/ 9 h 239"/>
                <a:gd name="T42" fmla="*/ 11 w 467"/>
                <a:gd name="T43" fmla="*/ 8 h 239"/>
                <a:gd name="T44" fmla="*/ 12 w 467"/>
                <a:gd name="T45" fmla="*/ 6 h 239"/>
                <a:gd name="T46" fmla="*/ 14 w 467"/>
                <a:gd name="T47" fmla="*/ 5 h 239"/>
                <a:gd name="T48" fmla="*/ 15 w 467"/>
                <a:gd name="T49" fmla="*/ 4 h 239"/>
                <a:gd name="T50" fmla="*/ 16 w 467"/>
                <a:gd name="T51" fmla="*/ 2 h 239"/>
                <a:gd name="T52" fmla="*/ 17 w 467"/>
                <a:gd name="T53" fmla="*/ 2 h 239"/>
                <a:gd name="T54" fmla="*/ 19 w 467"/>
                <a:gd name="T55" fmla="*/ 1 h 239"/>
                <a:gd name="T56" fmla="*/ 20 w 467"/>
                <a:gd name="T57" fmla="*/ 1 h 239"/>
                <a:gd name="T58" fmla="*/ 20 w 467"/>
                <a:gd name="T59" fmla="*/ 0 h 239"/>
                <a:gd name="T60" fmla="*/ 20 w 467"/>
                <a:gd name="T61" fmla="*/ 0 h 239"/>
                <a:gd name="T62" fmla="*/ 20 w 467"/>
                <a:gd name="T63" fmla="*/ 0 h 23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67"/>
                <a:gd name="T97" fmla="*/ 0 h 239"/>
                <a:gd name="T98" fmla="*/ 467 w 467"/>
                <a:gd name="T99" fmla="*/ 239 h 23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67" h="239">
                  <a:moveTo>
                    <a:pt x="467" y="0"/>
                  </a:moveTo>
                  <a:lnTo>
                    <a:pt x="421" y="20"/>
                  </a:lnTo>
                  <a:lnTo>
                    <a:pt x="371" y="20"/>
                  </a:lnTo>
                  <a:lnTo>
                    <a:pt x="333" y="39"/>
                  </a:lnTo>
                  <a:lnTo>
                    <a:pt x="312" y="58"/>
                  </a:lnTo>
                  <a:lnTo>
                    <a:pt x="222" y="49"/>
                  </a:lnTo>
                  <a:lnTo>
                    <a:pt x="141" y="68"/>
                  </a:lnTo>
                  <a:lnTo>
                    <a:pt x="75" y="77"/>
                  </a:lnTo>
                  <a:lnTo>
                    <a:pt x="26" y="97"/>
                  </a:lnTo>
                  <a:lnTo>
                    <a:pt x="0" y="115"/>
                  </a:lnTo>
                  <a:lnTo>
                    <a:pt x="93" y="85"/>
                  </a:lnTo>
                  <a:lnTo>
                    <a:pt x="222" y="65"/>
                  </a:lnTo>
                  <a:lnTo>
                    <a:pt x="312" y="77"/>
                  </a:lnTo>
                  <a:lnTo>
                    <a:pt x="266" y="125"/>
                  </a:lnTo>
                  <a:lnTo>
                    <a:pt x="216" y="164"/>
                  </a:lnTo>
                  <a:lnTo>
                    <a:pt x="216" y="202"/>
                  </a:lnTo>
                  <a:lnTo>
                    <a:pt x="244" y="229"/>
                  </a:lnTo>
                  <a:lnTo>
                    <a:pt x="281" y="239"/>
                  </a:lnTo>
                  <a:lnTo>
                    <a:pt x="289" y="211"/>
                  </a:lnTo>
                  <a:lnTo>
                    <a:pt x="252" y="221"/>
                  </a:lnTo>
                  <a:lnTo>
                    <a:pt x="237" y="192"/>
                  </a:lnTo>
                  <a:lnTo>
                    <a:pt x="244" y="173"/>
                  </a:lnTo>
                  <a:lnTo>
                    <a:pt x="281" y="144"/>
                  </a:lnTo>
                  <a:lnTo>
                    <a:pt x="312" y="115"/>
                  </a:lnTo>
                  <a:lnTo>
                    <a:pt x="333" y="77"/>
                  </a:lnTo>
                  <a:lnTo>
                    <a:pt x="355" y="58"/>
                  </a:lnTo>
                  <a:lnTo>
                    <a:pt x="393" y="39"/>
                  </a:lnTo>
                  <a:lnTo>
                    <a:pt x="430" y="29"/>
                  </a:lnTo>
                  <a:lnTo>
                    <a:pt x="451" y="20"/>
                  </a:lnTo>
                  <a:lnTo>
                    <a:pt x="46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8237" name="Freeform 45"/>
            <p:cNvSpPr>
              <a:spLocks/>
            </p:cNvSpPr>
            <p:nvPr/>
          </p:nvSpPr>
          <p:spPr bwMode="auto">
            <a:xfrm flipH="1">
              <a:off x="462" y="3434"/>
              <a:ext cx="102" cy="138"/>
            </a:xfrm>
            <a:custGeom>
              <a:avLst/>
              <a:gdLst>
                <a:gd name="T0" fmla="*/ 11 w 289"/>
                <a:gd name="T1" fmla="*/ 0 h 382"/>
                <a:gd name="T2" fmla="*/ 4 w 289"/>
                <a:gd name="T3" fmla="*/ 5 h 382"/>
                <a:gd name="T4" fmla="*/ 4 w 289"/>
                <a:gd name="T5" fmla="*/ 7 h 382"/>
                <a:gd name="T6" fmla="*/ 5 w 289"/>
                <a:gd name="T7" fmla="*/ 8 h 382"/>
                <a:gd name="T8" fmla="*/ 2 w 289"/>
                <a:gd name="T9" fmla="*/ 11 h 382"/>
                <a:gd name="T10" fmla="*/ 0 w 289"/>
                <a:gd name="T11" fmla="*/ 18 h 382"/>
                <a:gd name="T12" fmla="*/ 1 w 289"/>
                <a:gd name="T13" fmla="*/ 18 h 382"/>
                <a:gd name="T14" fmla="*/ 2 w 289"/>
                <a:gd name="T15" fmla="*/ 17 h 382"/>
                <a:gd name="T16" fmla="*/ 6 w 289"/>
                <a:gd name="T17" fmla="*/ 14 h 382"/>
                <a:gd name="T18" fmla="*/ 10 w 289"/>
                <a:gd name="T19" fmla="*/ 11 h 382"/>
                <a:gd name="T20" fmla="*/ 9 w 289"/>
                <a:gd name="T21" fmla="*/ 10 h 382"/>
                <a:gd name="T22" fmla="*/ 6 w 289"/>
                <a:gd name="T23" fmla="*/ 13 h 382"/>
                <a:gd name="T24" fmla="*/ 6 w 289"/>
                <a:gd name="T25" fmla="*/ 12 h 382"/>
                <a:gd name="T26" fmla="*/ 8 w 289"/>
                <a:gd name="T27" fmla="*/ 9 h 382"/>
                <a:gd name="T28" fmla="*/ 5 w 289"/>
                <a:gd name="T29" fmla="*/ 12 h 382"/>
                <a:gd name="T30" fmla="*/ 5 w 289"/>
                <a:gd name="T31" fmla="*/ 11 h 382"/>
                <a:gd name="T32" fmla="*/ 6 w 289"/>
                <a:gd name="T33" fmla="*/ 9 h 382"/>
                <a:gd name="T34" fmla="*/ 4 w 289"/>
                <a:gd name="T35" fmla="*/ 12 h 382"/>
                <a:gd name="T36" fmla="*/ 5 w 289"/>
                <a:gd name="T37" fmla="*/ 12 h 382"/>
                <a:gd name="T38" fmla="*/ 6 w 289"/>
                <a:gd name="T39" fmla="*/ 14 h 382"/>
                <a:gd name="T40" fmla="*/ 4 w 289"/>
                <a:gd name="T41" fmla="*/ 15 h 382"/>
                <a:gd name="T42" fmla="*/ 4 w 289"/>
                <a:gd name="T43" fmla="*/ 14 h 382"/>
                <a:gd name="T44" fmla="*/ 4 w 289"/>
                <a:gd name="T45" fmla="*/ 13 h 382"/>
                <a:gd name="T46" fmla="*/ 1 w 289"/>
                <a:gd name="T47" fmla="*/ 17 h 382"/>
                <a:gd name="T48" fmla="*/ 2 w 289"/>
                <a:gd name="T49" fmla="*/ 12 h 382"/>
                <a:gd name="T50" fmla="*/ 6 w 289"/>
                <a:gd name="T51" fmla="*/ 8 h 382"/>
                <a:gd name="T52" fmla="*/ 7 w 289"/>
                <a:gd name="T53" fmla="*/ 8 h 382"/>
                <a:gd name="T54" fmla="*/ 8 w 289"/>
                <a:gd name="T55" fmla="*/ 8 h 382"/>
                <a:gd name="T56" fmla="*/ 11 w 289"/>
                <a:gd name="T57" fmla="*/ 6 h 382"/>
                <a:gd name="T58" fmla="*/ 13 w 289"/>
                <a:gd name="T59" fmla="*/ 5 h 382"/>
                <a:gd name="T60" fmla="*/ 8 w 289"/>
                <a:gd name="T61" fmla="*/ 8 h 382"/>
                <a:gd name="T62" fmla="*/ 7 w 289"/>
                <a:gd name="T63" fmla="*/ 8 h 382"/>
                <a:gd name="T64" fmla="*/ 5 w 289"/>
                <a:gd name="T65" fmla="*/ 6 h 382"/>
                <a:gd name="T66" fmla="*/ 5 w 289"/>
                <a:gd name="T67" fmla="*/ 5 h 382"/>
                <a:gd name="T68" fmla="*/ 7 w 289"/>
                <a:gd name="T69" fmla="*/ 3 h 382"/>
                <a:gd name="T70" fmla="*/ 9 w 289"/>
                <a:gd name="T71" fmla="*/ 3 h 382"/>
                <a:gd name="T72" fmla="*/ 11 w 289"/>
                <a:gd name="T73" fmla="*/ 0 h 382"/>
                <a:gd name="T74" fmla="*/ 11 w 289"/>
                <a:gd name="T75" fmla="*/ 0 h 382"/>
                <a:gd name="T76" fmla="*/ 11 w 289"/>
                <a:gd name="T77" fmla="*/ 0 h 38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89"/>
                <a:gd name="T118" fmla="*/ 0 h 382"/>
                <a:gd name="T119" fmla="*/ 289 w 289"/>
                <a:gd name="T120" fmla="*/ 382 h 38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89" h="382">
                  <a:moveTo>
                    <a:pt x="243" y="0"/>
                  </a:moveTo>
                  <a:lnTo>
                    <a:pt x="88" y="115"/>
                  </a:lnTo>
                  <a:lnTo>
                    <a:pt x="88" y="144"/>
                  </a:lnTo>
                  <a:lnTo>
                    <a:pt x="111" y="172"/>
                  </a:lnTo>
                  <a:lnTo>
                    <a:pt x="52" y="238"/>
                  </a:lnTo>
                  <a:lnTo>
                    <a:pt x="0" y="382"/>
                  </a:lnTo>
                  <a:lnTo>
                    <a:pt x="29" y="382"/>
                  </a:lnTo>
                  <a:lnTo>
                    <a:pt x="51" y="363"/>
                  </a:lnTo>
                  <a:lnTo>
                    <a:pt x="147" y="306"/>
                  </a:lnTo>
                  <a:lnTo>
                    <a:pt x="222" y="230"/>
                  </a:lnTo>
                  <a:lnTo>
                    <a:pt x="207" y="220"/>
                  </a:lnTo>
                  <a:lnTo>
                    <a:pt x="134" y="286"/>
                  </a:lnTo>
                  <a:lnTo>
                    <a:pt x="126" y="257"/>
                  </a:lnTo>
                  <a:lnTo>
                    <a:pt x="184" y="200"/>
                  </a:lnTo>
                  <a:lnTo>
                    <a:pt x="119" y="257"/>
                  </a:lnTo>
                  <a:lnTo>
                    <a:pt x="103" y="242"/>
                  </a:lnTo>
                  <a:lnTo>
                    <a:pt x="141" y="192"/>
                  </a:lnTo>
                  <a:lnTo>
                    <a:pt x="88" y="246"/>
                  </a:lnTo>
                  <a:lnTo>
                    <a:pt x="111" y="257"/>
                  </a:lnTo>
                  <a:lnTo>
                    <a:pt x="126" y="296"/>
                  </a:lnTo>
                  <a:lnTo>
                    <a:pt x="81" y="321"/>
                  </a:lnTo>
                  <a:lnTo>
                    <a:pt x="98" y="298"/>
                  </a:lnTo>
                  <a:lnTo>
                    <a:pt x="77" y="281"/>
                  </a:lnTo>
                  <a:lnTo>
                    <a:pt x="22" y="350"/>
                  </a:lnTo>
                  <a:lnTo>
                    <a:pt x="59" y="248"/>
                  </a:lnTo>
                  <a:lnTo>
                    <a:pt x="126" y="172"/>
                  </a:lnTo>
                  <a:lnTo>
                    <a:pt x="155" y="172"/>
                  </a:lnTo>
                  <a:lnTo>
                    <a:pt x="177" y="172"/>
                  </a:lnTo>
                  <a:lnTo>
                    <a:pt x="258" y="125"/>
                  </a:lnTo>
                  <a:lnTo>
                    <a:pt x="289" y="96"/>
                  </a:lnTo>
                  <a:lnTo>
                    <a:pt x="186" y="157"/>
                  </a:lnTo>
                  <a:lnTo>
                    <a:pt x="155" y="157"/>
                  </a:lnTo>
                  <a:lnTo>
                    <a:pt x="119" y="134"/>
                  </a:lnTo>
                  <a:lnTo>
                    <a:pt x="119" y="106"/>
                  </a:lnTo>
                  <a:lnTo>
                    <a:pt x="170" y="67"/>
                  </a:lnTo>
                  <a:lnTo>
                    <a:pt x="199" y="50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8238" name="Freeform 46"/>
            <p:cNvSpPr>
              <a:spLocks/>
            </p:cNvSpPr>
            <p:nvPr/>
          </p:nvSpPr>
          <p:spPr bwMode="auto">
            <a:xfrm flipH="1">
              <a:off x="288" y="3424"/>
              <a:ext cx="429" cy="247"/>
            </a:xfrm>
            <a:custGeom>
              <a:avLst/>
              <a:gdLst>
                <a:gd name="T0" fmla="*/ 27 w 1209"/>
                <a:gd name="T1" fmla="*/ 10 h 687"/>
                <a:gd name="T2" fmla="*/ 29 w 1209"/>
                <a:gd name="T3" fmla="*/ 13 h 687"/>
                <a:gd name="T4" fmla="*/ 31 w 1209"/>
                <a:gd name="T5" fmla="*/ 14 h 687"/>
                <a:gd name="T6" fmla="*/ 27 w 1209"/>
                <a:gd name="T7" fmla="*/ 15 h 687"/>
                <a:gd name="T8" fmla="*/ 27 w 1209"/>
                <a:gd name="T9" fmla="*/ 17 h 687"/>
                <a:gd name="T10" fmla="*/ 34 w 1209"/>
                <a:gd name="T11" fmla="*/ 16 h 687"/>
                <a:gd name="T12" fmla="*/ 32 w 1209"/>
                <a:gd name="T13" fmla="*/ 23 h 687"/>
                <a:gd name="T14" fmla="*/ 23 w 1209"/>
                <a:gd name="T15" fmla="*/ 22 h 687"/>
                <a:gd name="T16" fmla="*/ 11 w 1209"/>
                <a:gd name="T17" fmla="*/ 17 h 687"/>
                <a:gd name="T18" fmla="*/ 2 w 1209"/>
                <a:gd name="T19" fmla="*/ 17 h 687"/>
                <a:gd name="T20" fmla="*/ 15 w 1209"/>
                <a:gd name="T21" fmla="*/ 19 h 687"/>
                <a:gd name="T22" fmla="*/ 27 w 1209"/>
                <a:gd name="T23" fmla="*/ 23 h 687"/>
                <a:gd name="T24" fmla="*/ 33 w 1209"/>
                <a:gd name="T25" fmla="*/ 26 h 687"/>
                <a:gd name="T26" fmla="*/ 11 w 1209"/>
                <a:gd name="T27" fmla="*/ 19 h 687"/>
                <a:gd name="T28" fmla="*/ 33 w 1209"/>
                <a:gd name="T29" fmla="*/ 27 h 687"/>
                <a:gd name="T30" fmla="*/ 27 w 1209"/>
                <a:gd name="T31" fmla="*/ 27 h 687"/>
                <a:gd name="T32" fmla="*/ 10 w 1209"/>
                <a:gd name="T33" fmla="*/ 20 h 687"/>
                <a:gd name="T34" fmla="*/ 27 w 1209"/>
                <a:gd name="T35" fmla="*/ 28 h 687"/>
                <a:gd name="T36" fmla="*/ 35 w 1209"/>
                <a:gd name="T37" fmla="*/ 30 h 687"/>
                <a:gd name="T38" fmla="*/ 20 w 1209"/>
                <a:gd name="T39" fmla="*/ 27 h 687"/>
                <a:gd name="T40" fmla="*/ 6 w 1209"/>
                <a:gd name="T41" fmla="*/ 20 h 687"/>
                <a:gd name="T42" fmla="*/ 0 w 1209"/>
                <a:gd name="T43" fmla="*/ 21 h 687"/>
                <a:gd name="T44" fmla="*/ 10 w 1209"/>
                <a:gd name="T45" fmla="*/ 23 h 687"/>
                <a:gd name="T46" fmla="*/ 33 w 1209"/>
                <a:gd name="T47" fmla="*/ 32 h 687"/>
                <a:gd name="T48" fmla="*/ 42 w 1209"/>
                <a:gd name="T49" fmla="*/ 17 h 687"/>
                <a:gd name="T50" fmla="*/ 48 w 1209"/>
                <a:gd name="T51" fmla="*/ 15 h 687"/>
                <a:gd name="T52" fmla="*/ 53 w 1209"/>
                <a:gd name="T53" fmla="*/ 13 h 687"/>
                <a:gd name="T54" fmla="*/ 53 w 1209"/>
                <a:gd name="T55" fmla="*/ 10 h 687"/>
                <a:gd name="T56" fmla="*/ 51 w 1209"/>
                <a:gd name="T57" fmla="*/ 8 h 687"/>
                <a:gd name="T58" fmla="*/ 49 w 1209"/>
                <a:gd name="T59" fmla="*/ 6 h 687"/>
                <a:gd name="T60" fmla="*/ 51 w 1209"/>
                <a:gd name="T61" fmla="*/ 3 h 687"/>
                <a:gd name="T62" fmla="*/ 50 w 1209"/>
                <a:gd name="T63" fmla="*/ 0 h 687"/>
                <a:gd name="T64" fmla="*/ 49 w 1209"/>
                <a:gd name="T65" fmla="*/ 4 h 687"/>
                <a:gd name="T66" fmla="*/ 47 w 1209"/>
                <a:gd name="T67" fmla="*/ 6 h 687"/>
                <a:gd name="T68" fmla="*/ 43 w 1209"/>
                <a:gd name="T69" fmla="*/ 8 h 687"/>
                <a:gd name="T70" fmla="*/ 43 w 1209"/>
                <a:gd name="T71" fmla="*/ 5 h 687"/>
                <a:gd name="T72" fmla="*/ 42 w 1209"/>
                <a:gd name="T73" fmla="*/ 9 h 687"/>
                <a:gd name="T74" fmla="*/ 39 w 1209"/>
                <a:gd name="T75" fmla="*/ 13 h 687"/>
                <a:gd name="T76" fmla="*/ 37 w 1209"/>
                <a:gd name="T77" fmla="*/ 13 h 687"/>
                <a:gd name="T78" fmla="*/ 36 w 1209"/>
                <a:gd name="T79" fmla="*/ 12 h 687"/>
                <a:gd name="T80" fmla="*/ 34 w 1209"/>
                <a:gd name="T81" fmla="*/ 10 h 687"/>
                <a:gd name="T82" fmla="*/ 33 w 1209"/>
                <a:gd name="T83" fmla="*/ 10 h 687"/>
                <a:gd name="T84" fmla="*/ 29 w 1209"/>
                <a:gd name="T85" fmla="*/ 10 h 687"/>
                <a:gd name="T86" fmla="*/ 31 w 1209"/>
                <a:gd name="T87" fmla="*/ 6 h 687"/>
                <a:gd name="T88" fmla="*/ 27 w 1209"/>
                <a:gd name="T89" fmla="*/ 9 h 68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209"/>
                <a:gd name="T136" fmla="*/ 0 h 687"/>
                <a:gd name="T137" fmla="*/ 1209 w 1209"/>
                <a:gd name="T138" fmla="*/ 687 h 68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209" h="687">
                  <a:moveTo>
                    <a:pt x="591" y="195"/>
                  </a:moveTo>
                  <a:lnTo>
                    <a:pt x="601" y="228"/>
                  </a:lnTo>
                  <a:lnTo>
                    <a:pt x="624" y="248"/>
                  </a:lnTo>
                  <a:lnTo>
                    <a:pt x="653" y="266"/>
                  </a:lnTo>
                  <a:lnTo>
                    <a:pt x="668" y="285"/>
                  </a:lnTo>
                  <a:lnTo>
                    <a:pt x="689" y="304"/>
                  </a:lnTo>
                  <a:lnTo>
                    <a:pt x="704" y="314"/>
                  </a:lnTo>
                  <a:lnTo>
                    <a:pt x="608" y="324"/>
                  </a:lnTo>
                  <a:lnTo>
                    <a:pt x="460" y="410"/>
                  </a:lnTo>
                  <a:lnTo>
                    <a:pt x="593" y="372"/>
                  </a:lnTo>
                  <a:lnTo>
                    <a:pt x="720" y="353"/>
                  </a:lnTo>
                  <a:lnTo>
                    <a:pt x="764" y="343"/>
                  </a:lnTo>
                  <a:lnTo>
                    <a:pt x="794" y="334"/>
                  </a:lnTo>
                  <a:lnTo>
                    <a:pt x="712" y="495"/>
                  </a:lnTo>
                  <a:lnTo>
                    <a:pt x="608" y="495"/>
                  </a:lnTo>
                  <a:lnTo>
                    <a:pt x="512" y="468"/>
                  </a:lnTo>
                  <a:lnTo>
                    <a:pt x="364" y="410"/>
                  </a:lnTo>
                  <a:lnTo>
                    <a:pt x="239" y="372"/>
                  </a:lnTo>
                  <a:lnTo>
                    <a:pt x="134" y="353"/>
                  </a:lnTo>
                  <a:lnTo>
                    <a:pt x="53" y="362"/>
                  </a:lnTo>
                  <a:lnTo>
                    <a:pt x="201" y="372"/>
                  </a:lnTo>
                  <a:lnTo>
                    <a:pt x="342" y="410"/>
                  </a:lnTo>
                  <a:lnTo>
                    <a:pt x="453" y="457"/>
                  </a:lnTo>
                  <a:lnTo>
                    <a:pt x="601" y="495"/>
                  </a:lnTo>
                  <a:lnTo>
                    <a:pt x="698" y="514"/>
                  </a:lnTo>
                  <a:lnTo>
                    <a:pt x="727" y="553"/>
                  </a:lnTo>
                  <a:lnTo>
                    <a:pt x="512" y="505"/>
                  </a:lnTo>
                  <a:lnTo>
                    <a:pt x="245" y="410"/>
                  </a:lnTo>
                  <a:lnTo>
                    <a:pt x="512" y="524"/>
                  </a:lnTo>
                  <a:lnTo>
                    <a:pt x="734" y="572"/>
                  </a:lnTo>
                  <a:lnTo>
                    <a:pt x="749" y="592"/>
                  </a:lnTo>
                  <a:lnTo>
                    <a:pt x="615" y="582"/>
                  </a:lnTo>
                  <a:lnTo>
                    <a:pt x="431" y="524"/>
                  </a:lnTo>
                  <a:lnTo>
                    <a:pt x="223" y="438"/>
                  </a:lnTo>
                  <a:lnTo>
                    <a:pt x="482" y="553"/>
                  </a:lnTo>
                  <a:lnTo>
                    <a:pt x="615" y="599"/>
                  </a:lnTo>
                  <a:lnTo>
                    <a:pt x="771" y="610"/>
                  </a:lnTo>
                  <a:lnTo>
                    <a:pt x="779" y="648"/>
                  </a:lnTo>
                  <a:lnTo>
                    <a:pt x="631" y="638"/>
                  </a:lnTo>
                  <a:lnTo>
                    <a:pt x="438" y="572"/>
                  </a:lnTo>
                  <a:lnTo>
                    <a:pt x="276" y="495"/>
                  </a:lnTo>
                  <a:lnTo>
                    <a:pt x="142" y="438"/>
                  </a:lnTo>
                  <a:lnTo>
                    <a:pt x="60" y="429"/>
                  </a:lnTo>
                  <a:lnTo>
                    <a:pt x="0" y="457"/>
                  </a:lnTo>
                  <a:lnTo>
                    <a:pt x="104" y="477"/>
                  </a:lnTo>
                  <a:lnTo>
                    <a:pt x="223" y="505"/>
                  </a:lnTo>
                  <a:lnTo>
                    <a:pt x="490" y="619"/>
                  </a:lnTo>
                  <a:lnTo>
                    <a:pt x="749" y="687"/>
                  </a:lnTo>
                  <a:lnTo>
                    <a:pt x="854" y="687"/>
                  </a:lnTo>
                  <a:lnTo>
                    <a:pt x="928" y="353"/>
                  </a:lnTo>
                  <a:lnTo>
                    <a:pt x="1038" y="334"/>
                  </a:lnTo>
                  <a:lnTo>
                    <a:pt x="1067" y="314"/>
                  </a:lnTo>
                  <a:lnTo>
                    <a:pt x="1134" y="285"/>
                  </a:lnTo>
                  <a:lnTo>
                    <a:pt x="1186" y="276"/>
                  </a:lnTo>
                  <a:lnTo>
                    <a:pt x="1209" y="248"/>
                  </a:lnTo>
                  <a:lnTo>
                    <a:pt x="1186" y="219"/>
                  </a:lnTo>
                  <a:lnTo>
                    <a:pt x="1142" y="190"/>
                  </a:lnTo>
                  <a:lnTo>
                    <a:pt x="1134" y="162"/>
                  </a:lnTo>
                  <a:lnTo>
                    <a:pt x="1112" y="143"/>
                  </a:lnTo>
                  <a:lnTo>
                    <a:pt x="1097" y="134"/>
                  </a:lnTo>
                  <a:lnTo>
                    <a:pt x="1112" y="91"/>
                  </a:lnTo>
                  <a:lnTo>
                    <a:pt x="1146" y="55"/>
                  </a:lnTo>
                  <a:lnTo>
                    <a:pt x="1150" y="28"/>
                  </a:lnTo>
                  <a:lnTo>
                    <a:pt x="1119" y="0"/>
                  </a:lnTo>
                  <a:lnTo>
                    <a:pt x="1127" y="47"/>
                  </a:lnTo>
                  <a:lnTo>
                    <a:pt x="1097" y="76"/>
                  </a:lnTo>
                  <a:lnTo>
                    <a:pt x="1074" y="85"/>
                  </a:lnTo>
                  <a:lnTo>
                    <a:pt x="1059" y="124"/>
                  </a:lnTo>
                  <a:lnTo>
                    <a:pt x="1023" y="153"/>
                  </a:lnTo>
                  <a:lnTo>
                    <a:pt x="971" y="172"/>
                  </a:lnTo>
                  <a:lnTo>
                    <a:pt x="957" y="180"/>
                  </a:lnTo>
                  <a:lnTo>
                    <a:pt x="950" y="104"/>
                  </a:lnTo>
                  <a:lnTo>
                    <a:pt x="928" y="124"/>
                  </a:lnTo>
                  <a:lnTo>
                    <a:pt x="934" y="188"/>
                  </a:lnTo>
                  <a:lnTo>
                    <a:pt x="909" y="247"/>
                  </a:lnTo>
                  <a:lnTo>
                    <a:pt x="886" y="266"/>
                  </a:lnTo>
                  <a:lnTo>
                    <a:pt x="860" y="274"/>
                  </a:lnTo>
                  <a:lnTo>
                    <a:pt x="835" y="274"/>
                  </a:lnTo>
                  <a:lnTo>
                    <a:pt x="808" y="270"/>
                  </a:lnTo>
                  <a:lnTo>
                    <a:pt x="801" y="248"/>
                  </a:lnTo>
                  <a:lnTo>
                    <a:pt x="769" y="254"/>
                  </a:lnTo>
                  <a:lnTo>
                    <a:pt x="771" y="228"/>
                  </a:lnTo>
                  <a:lnTo>
                    <a:pt x="739" y="232"/>
                  </a:lnTo>
                  <a:lnTo>
                    <a:pt x="742" y="209"/>
                  </a:lnTo>
                  <a:lnTo>
                    <a:pt x="689" y="219"/>
                  </a:lnTo>
                  <a:lnTo>
                    <a:pt x="653" y="219"/>
                  </a:lnTo>
                  <a:lnTo>
                    <a:pt x="646" y="190"/>
                  </a:lnTo>
                  <a:lnTo>
                    <a:pt x="703" y="134"/>
                  </a:lnTo>
                  <a:lnTo>
                    <a:pt x="591" y="1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8239" name="Freeform 47"/>
            <p:cNvSpPr>
              <a:spLocks/>
            </p:cNvSpPr>
            <p:nvPr/>
          </p:nvSpPr>
          <p:spPr bwMode="auto">
            <a:xfrm flipH="1">
              <a:off x="365" y="3310"/>
              <a:ext cx="117" cy="128"/>
            </a:xfrm>
            <a:custGeom>
              <a:avLst/>
              <a:gdLst>
                <a:gd name="T0" fmla="*/ 1 w 333"/>
                <a:gd name="T1" fmla="*/ 15 h 353"/>
                <a:gd name="T2" fmla="*/ 6 w 333"/>
                <a:gd name="T3" fmla="*/ 9 h 353"/>
                <a:gd name="T4" fmla="*/ 10 w 333"/>
                <a:gd name="T5" fmla="*/ 5 h 353"/>
                <a:gd name="T6" fmla="*/ 9 w 333"/>
                <a:gd name="T7" fmla="*/ 4 h 353"/>
                <a:gd name="T8" fmla="*/ 11 w 333"/>
                <a:gd name="T9" fmla="*/ 3 h 353"/>
                <a:gd name="T10" fmla="*/ 11 w 333"/>
                <a:gd name="T11" fmla="*/ 2 h 353"/>
                <a:gd name="T12" fmla="*/ 13 w 333"/>
                <a:gd name="T13" fmla="*/ 1 h 353"/>
                <a:gd name="T14" fmla="*/ 14 w 333"/>
                <a:gd name="T15" fmla="*/ 0 h 353"/>
                <a:gd name="T16" fmla="*/ 14 w 333"/>
                <a:gd name="T17" fmla="*/ 1 h 353"/>
                <a:gd name="T18" fmla="*/ 12 w 333"/>
                <a:gd name="T19" fmla="*/ 2 h 353"/>
                <a:gd name="T20" fmla="*/ 12 w 333"/>
                <a:gd name="T21" fmla="*/ 4 h 353"/>
                <a:gd name="T22" fmla="*/ 11 w 333"/>
                <a:gd name="T23" fmla="*/ 4 h 353"/>
                <a:gd name="T24" fmla="*/ 11 w 333"/>
                <a:gd name="T25" fmla="*/ 6 h 353"/>
                <a:gd name="T26" fmla="*/ 7 w 333"/>
                <a:gd name="T27" fmla="*/ 9 h 353"/>
                <a:gd name="T28" fmla="*/ 0 w 333"/>
                <a:gd name="T29" fmla="*/ 17 h 353"/>
                <a:gd name="T30" fmla="*/ 1 w 333"/>
                <a:gd name="T31" fmla="*/ 15 h 353"/>
                <a:gd name="T32" fmla="*/ 1 w 333"/>
                <a:gd name="T33" fmla="*/ 15 h 353"/>
                <a:gd name="T34" fmla="*/ 1 w 333"/>
                <a:gd name="T35" fmla="*/ 15 h 35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33"/>
                <a:gd name="T55" fmla="*/ 0 h 353"/>
                <a:gd name="T56" fmla="*/ 333 w 333"/>
                <a:gd name="T57" fmla="*/ 353 h 35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33" h="353">
                  <a:moveTo>
                    <a:pt x="13" y="324"/>
                  </a:moveTo>
                  <a:lnTo>
                    <a:pt x="140" y="190"/>
                  </a:lnTo>
                  <a:lnTo>
                    <a:pt x="229" y="114"/>
                  </a:lnTo>
                  <a:lnTo>
                    <a:pt x="221" y="86"/>
                  </a:lnTo>
                  <a:lnTo>
                    <a:pt x="251" y="66"/>
                  </a:lnTo>
                  <a:lnTo>
                    <a:pt x="251" y="39"/>
                  </a:lnTo>
                  <a:lnTo>
                    <a:pt x="302" y="19"/>
                  </a:lnTo>
                  <a:lnTo>
                    <a:pt x="333" y="0"/>
                  </a:lnTo>
                  <a:lnTo>
                    <a:pt x="329" y="24"/>
                  </a:lnTo>
                  <a:lnTo>
                    <a:pt x="278" y="47"/>
                  </a:lnTo>
                  <a:lnTo>
                    <a:pt x="280" y="78"/>
                  </a:lnTo>
                  <a:lnTo>
                    <a:pt x="243" y="95"/>
                  </a:lnTo>
                  <a:lnTo>
                    <a:pt x="251" y="124"/>
                  </a:lnTo>
                  <a:lnTo>
                    <a:pt x="162" y="190"/>
                  </a:lnTo>
                  <a:lnTo>
                    <a:pt x="0" y="353"/>
                  </a:lnTo>
                  <a:lnTo>
                    <a:pt x="13" y="3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8240" name="Freeform 48"/>
            <p:cNvSpPr>
              <a:spLocks/>
            </p:cNvSpPr>
            <p:nvPr/>
          </p:nvSpPr>
          <p:spPr bwMode="auto">
            <a:xfrm flipH="1">
              <a:off x="381" y="3355"/>
              <a:ext cx="81" cy="79"/>
            </a:xfrm>
            <a:custGeom>
              <a:avLst/>
              <a:gdLst>
                <a:gd name="T0" fmla="*/ 0 w 226"/>
                <a:gd name="T1" fmla="*/ 10 h 219"/>
                <a:gd name="T2" fmla="*/ 10 w 226"/>
                <a:gd name="T3" fmla="*/ 0 h 219"/>
                <a:gd name="T4" fmla="*/ 10 w 226"/>
                <a:gd name="T5" fmla="*/ 1 h 219"/>
                <a:gd name="T6" fmla="*/ 0 w 226"/>
                <a:gd name="T7" fmla="*/ 10 h 219"/>
                <a:gd name="T8" fmla="*/ 0 w 226"/>
                <a:gd name="T9" fmla="*/ 10 h 219"/>
                <a:gd name="T10" fmla="*/ 0 w 226"/>
                <a:gd name="T11" fmla="*/ 10 h 2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6"/>
                <a:gd name="T19" fmla="*/ 0 h 219"/>
                <a:gd name="T20" fmla="*/ 226 w 226"/>
                <a:gd name="T21" fmla="*/ 219 h 21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6" h="219">
                  <a:moveTo>
                    <a:pt x="0" y="219"/>
                  </a:moveTo>
                  <a:lnTo>
                    <a:pt x="222" y="0"/>
                  </a:lnTo>
                  <a:lnTo>
                    <a:pt x="226" y="16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8241" name="Freeform 49"/>
            <p:cNvSpPr>
              <a:spLocks/>
            </p:cNvSpPr>
            <p:nvPr/>
          </p:nvSpPr>
          <p:spPr bwMode="auto">
            <a:xfrm flipH="1">
              <a:off x="304" y="3296"/>
              <a:ext cx="142" cy="142"/>
            </a:xfrm>
            <a:custGeom>
              <a:avLst/>
              <a:gdLst>
                <a:gd name="T0" fmla="*/ 0 w 400"/>
                <a:gd name="T1" fmla="*/ 18 h 392"/>
                <a:gd name="T2" fmla="*/ 9 w 400"/>
                <a:gd name="T3" fmla="*/ 9 h 392"/>
                <a:gd name="T4" fmla="*/ 8 w 400"/>
                <a:gd name="T5" fmla="*/ 8 h 392"/>
                <a:gd name="T6" fmla="*/ 8 w 400"/>
                <a:gd name="T7" fmla="*/ 7 h 392"/>
                <a:gd name="T8" fmla="*/ 10 w 400"/>
                <a:gd name="T9" fmla="*/ 8 h 392"/>
                <a:gd name="T10" fmla="*/ 11 w 400"/>
                <a:gd name="T11" fmla="*/ 9 h 392"/>
                <a:gd name="T12" fmla="*/ 11 w 400"/>
                <a:gd name="T13" fmla="*/ 10 h 392"/>
                <a:gd name="T14" fmla="*/ 12 w 400"/>
                <a:gd name="T15" fmla="*/ 10 h 392"/>
                <a:gd name="T16" fmla="*/ 12 w 400"/>
                <a:gd name="T17" fmla="*/ 8 h 392"/>
                <a:gd name="T18" fmla="*/ 11 w 400"/>
                <a:gd name="T19" fmla="*/ 7 h 392"/>
                <a:gd name="T20" fmla="*/ 12 w 400"/>
                <a:gd name="T21" fmla="*/ 8 h 392"/>
                <a:gd name="T22" fmla="*/ 13 w 400"/>
                <a:gd name="T23" fmla="*/ 9 h 392"/>
                <a:gd name="T24" fmla="*/ 14 w 400"/>
                <a:gd name="T25" fmla="*/ 8 h 392"/>
                <a:gd name="T26" fmla="*/ 14 w 400"/>
                <a:gd name="T27" fmla="*/ 7 h 392"/>
                <a:gd name="T28" fmla="*/ 13 w 400"/>
                <a:gd name="T29" fmla="*/ 6 h 392"/>
                <a:gd name="T30" fmla="*/ 12 w 400"/>
                <a:gd name="T31" fmla="*/ 4 h 392"/>
                <a:gd name="T32" fmla="*/ 14 w 400"/>
                <a:gd name="T33" fmla="*/ 6 h 392"/>
                <a:gd name="T34" fmla="*/ 15 w 400"/>
                <a:gd name="T35" fmla="*/ 7 h 392"/>
                <a:gd name="T36" fmla="*/ 17 w 400"/>
                <a:gd name="T37" fmla="*/ 5 h 392"/>
                <a:gd name="T38" fmla="*/ 16 w 400"/>
                <a:gd name="T39" fmla="*/ 3 h 392"/>
                <a:gd name="T40" fmla="*/ 15 w 400"/>
                <a:gd name="T41" fmla="*/ 1 h 392"/>
                <a:gd name="T42" fmla="*/ 13 w 400"/>
                <a:gd name="T43" fmla="*/ 1 h 392"/>
                <a:gd name="T44" fmla="*/ 11 w 400"/>
                <a:gd name="T45" fmla="*/ 3 h 392"/>
                <a:gd name="T46" fmla="*/ 10 w 400"/>
                <a:gd name="T47" fmla="*/ 3 h 392"/>
                <a:gd name="T48" fmla="*/ 13 w 400"/>
                <a:gd name="T49" fmla="*/ 0 h 392"/>
                <a:gd name="T50" fmla="*/ 15 w 400"/>
                <a:gd name="T51" fmla="*/ 0 h 392"/>
                <a:gd name="T52" fmla="*/ 16 w 400"/>
                <a:gd name="T53" fmla="*/ 0 h 392"/>
                <a:gd name="T54" fmla="*/ 18 w 400"/>
                <a:gd name="T55" fmla="*/ 4 h 392"/>
                <a:gd name="T56" fmla="*/ 17 w 400"/>
                <a:gd name="T57" fmla="*/ 6 h 392"/>
                <a:gd name="T58" fmla="*/ 16 w 400"/>
                <a:gd name="T59" fmla="*/ 8 h 392"/>
                <a:gd name="T60" fmla="*/ 15 w 400"/>
                <a:gd name="T61" fmla="*/ 9 h 392"/>
                <a:gd name="T62" fmla="*/ 14 w 400"/>
                <a:gd name="T63" fmla="*/ 10 h 392"/>
                <a:gd name="T64" fmla="*/ 13 w 400"/>
                <a:gd name="T65" fmla="*/ 11 h 392"/>
                <a:gd name="T66" fmla="*/ 11 w 400"/>
                <a:gd name="T67" fmla="*/ 12 h 392"/>
                <a:gd name="T68" fmla="*/ 7 w 400"/>
                <a:gd name="T69" fmla="*/ 14 h 392"/>
                <a:gd name="T70" fmla="*/ 8 w 400"/>
                <a:gd name="T71" fmla="*/ 15 h 392"/>
                <a:gd name="T72" fmla="*/ 11 w 400"/>
                <a:gd name="T73" fmla="*/ 14 h 392"/>
                <a:gd name="T74" fmla="*/ 13 w 400"/>
                <a:gd name="T75" fmla="*/ 14 h 392"/>
                <a:gd name="T76" fmla="*/ 14 w 400"/>
                <a:gd name="T77" fmla="*/ 15 h 392"/>
                <a:gd name="T78" fmla="*/ 16 w 400"/>
                <a:gd name="T79" fmla="*/ 16 h 392"/>
                <a:gd name="T80" fmla="*/ 15 w 400"/>
                <a:gd name="T81" fmla="*/ 16 h 392"/>
                <a:gd name="T82" fmla="*/ 14 w 400"/>
                <a:gd name="T83" fmla="*/ 15 h 392"/>
                <a:gd name="T84" fmla="*/ 12 w 400"/>
                <a:gd name="T85" fmla="*/ 15 h 392"/>
                <a:gd name="T86" fmla="*/ 10 w 400"/>
                <a:gd name="T87" fmla="*/ 15 h 392"/>
                <a:gd name="T88" fmla="*/ 9 w 400"/>
                <a:gd name="T89" fmla="*/ 15 h 392"/>
                <a:gd name="T90" fmla="*/ 6 w 400"/>
                <a:gd name="T91" fmla="*/ 16 h 392"/>
                <a:gd name="T92" fmla="*/ 4 w 400"/>
                <a:gd name="T93" fmla="*/ 18 h 392"/>
                <a:gd name="T94" fmla="*/ 0 w 400"/>
                <a:gd name="T95" fmla="*/ 18 h 392"/>
                <a:gd name="T96" fmla="*/ 2 w 400"/>
                <a:gd name="T97" fmla="*/ 17 h 392"/>
                <a:gd name="T98" fmla="*/ 0 w 400"/>
                <a:gd name="T99" fmla="*/ 18 h 392"/>
                <a:gd name="T100" fmla="*/ 0 w 400"/>
                <a:gd name="T101" fmla="*/ 18 h 392"/>
                <a:gd name="T102" fmla="*/ 0 w 400"/>
                <a:gd name="T103" fmla="*/ 18 h 39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00"/>
                <a:gd name="T157" fmla="*/ 0 h 392"/>
                <a:gd name="T158" fmla="*/ 400 w 400"/>
                <a:gd name="T159" fmla="*/ 392 h 39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00" h="392">
                  <a:moveTo>
                    <a:pt x="2" y="377"/>
                  </a:moveTo>
                  <a:lnTo>
                    <a:pt x="207" y="182"/>
                  </a:lnTo>
                  <a:lnTo>
                    <a:pt x="175" y="162"/>
                  </a:lnTo>
                  <a:lnTo>
                    <a:pt x="186" y="144"/>
                  </a:lnTo>
                  <a:lnTo>
                    <a:pt x="222" y="172"/>
                  </a:lnTo>
                  <a:lnTo>
                    <a:pt x="236" y="191"/>
                  </a:lnTo>
                  <a:lnTo>
                    <a:pt x="245" y="210"/>
                  </a:lnTo>
                  <a:lnTo>
                    <a:pt x="270" y="208"/>
                  </a:lnTo>
                  <a:lnTo>
                    <a:pt x="259" y="172"/>
                  </a:lnTo>
                  <a:lnTo>
                    <a:pt x="236" y="144"/>
                  </a:lnTo>
                  <a:lnTo>
                    <a:pt x="274" y="163"/>
                  </a:lnTo>
                  <a:lnTo>
                    <a:pt x="288" y="191"/>
                  </a:lnTo>
                  <a:lnTo>
                    <a:pt x="315" y="177"/>
                  </a:lnTo>
                  <a:lnTo>
                    <a:pt x="306" y="141"/>
                  </a:lnTo>
                  <a:lnTo>
                    <a:pt x="283" y="119"/>
                  </a:lnTo>
                  <a:lnTo>
                    <a:pt x="274" y="95"/>
                  </a:lnTo>
                  <a:lnTo>
                    <a:pt x="310" y="125"/>
                  </a:lnTo>
                  <a:lnTo>
                    <a:pt x="326" y="153"/>
                  </a:lnTo>
                  <a:lnTo>
                    <a:pt x="378" y="105"/>
                  </a:lnTo>
                  <a:lnTo>
                    <a:pt x="363" y="68"/>
                  </a:lnTo>
                  <a:lnTo>
                    <a:pt x="332" y="27"/>
                  </a:lnTo>
                  <a:lnTo>
                    <a:pt x="299" y="24"/>
                  </a:lnTo>
                  <a:lnTo>
                    <a:pt x="252" y="58"/>
                  </a:lnTo>
                  <a:lnTo>
                    <a:pt x="230" y="49"/>
                  </a:lnTo>
                  <a:lnTo>
                    <a:pt x="285" y="9"/>
                  </a:lnTo>
                  <a:lnTo>
                    <a:pt x="323" y="0"/>
                  </a:lnTo>
                  <a:lnTo>
                    <a:pt x="359" y="11"/>
                  </a:lnTo>
                  <a:lnTo>
                    <a:pt x="400" y="95"/>
                  </a:lnTo>
                  <a:lnTo>
                    <a:pt x="386" y="125"/>
                  </a:lnTo>
                  <a:lnTo>
                    <a:pt x="349" y="162"/>
                  </a:lnTo>
                  <a:lnTo>
                    <a:pt x="340" y="198"/>
                  </a:lnTo>
                  <a:lnTo>
                    <a:pt x="306" y="204"/>
                  </a:lnTo>
                  <a:lnTo>
                    <a:pt x="290" y="226"/>
                  </a:lnTo>
                  <a:lnTo>
                    <a:pt x="239" y="239"/>
                  </a:lnTo>
                  <a:lnTo>
                    <a:pt x="155" y="305"/>
                  </a:lnTo>
                  <a:lnTo>
                    <a:pt x="186" y="315"/>
                  </a:lnTo>
                  <a:lnTo>
                    <a:pt x="236" y="297"/>
                  </a:lnTo>
                  <a:lnTo>
                    <a:pt x="283" y="295"/>
                  </a:lnTo>
                  <a:lnTo>
                    <a:pt x="312" y="309"/>
                  </a:lnTo>
                  <a:lnTo>
                    <a:pt x="361" y="331"/>
                  </a:lnTo>
                  <a:lnTo>
                    <a:pt x="329" y="340"/>
                  </a:lnTo>
                  <a:lnTo>
                    <a:pt x="306" y="321"/>
                  </a:lnTo>
                  <a:lnTo>
                    <a:pt x="266" y="312"/>
                  </a:lnTo>
                  <a:lnTo>
                    <a:pt x="222" y="315"/>
                  </a:lnTo>
                  <a:lnTo>
                    <a:pt x="192" y="321"/>
                  </a:lnTo>
                  <a:lnTo>
                    <a:pt x="133" y="344"/>
                  </a:lnTo>
                  <a:lnTo>
                    <a:pt x="81" y="382"/>
                  </a:lnTo>
                  <a:lnTo>
                    <a:pt x="0" y="392"/>
                  </a:lnTo>
                  <a:lnTo>
                    <a:pt x="60" y="364"/>
                  </a:lnTo>
                  <a:lnTo>
                    <a:pt x="2" y="37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8242" name="Freeform 50"/>
            <p:cNvSpPr>
              <a:spLocks/>
            </p:cNvSpPr>
            <p:nvPr/>
          </p:nvSpPr>
          <p:spPr bwMode="auto">
            <a:xfrm flipH="1">
              <a:off x="632" y="3417"/>
              <a:ext cx="105" cy="141"/>
            </a:xfrm>
            <a:custGeom>
              <a:avLst/>
              <a:gdLst>
                <a:gd name="T0" fmla="*/ 13 w 297"/>
                <a:gd name="T1" fmla="*/ 5 h 392"/>
                <a:gd name="T2" fmla="*/ 8 w 297"/>
                <a:gd name="T3" fmla="*/ 8 h 392"/>
                <a:gd name="T4" fmla="*/ 4 w 297"/>
                <a:gd name="T5" fmla="*/ 13 h 392"/>
                <a:gd name="T6" fmla="*/ 0 w 297"/>
                <a:gd name="T7" fmla="*/ 18 h 392"/>
                <a:gd name="T8" fmla="*/ 6 w 297"/>
                <a:gd name="T9" fmla="*/ 10 h 392"/>
                <a:gd name="T10" fmla="*/ 6 w 297"/>
                <a:gd name="T11" fmla="*/ 8 h 392"/>
                <a:gd name="T12" fmla="*/ 6 w 297"/>
                <a:gd name="T13" fmla="*/ 8 h 392"/>
                <a:gd name="T14" fmla="*/ 6 w 297"/>
                <a:gd name="T15" fmla="*/ 6 h 392"/>
                <a:gd name="T16" fmla="*/ 8 w 297"/>
                <a:gd name="T17" fmla="*/ 7 h 392"/>
                <a:gd name="T18" fmla="*/ 7 w 297"/>
                <a:gd name="T19" fmla="*/ 5 h 392"/>
                <a:gd name="T20" fmla="*/ 9 w 297"/>
                <a:gd name="T21" fmla="*/ 6 h 392"/>
                <a:gd name="T22" fmla="*/ 8 w 297"/>
                <a:gd name="T23" fmla="*/ 3 h 392"/>
                <a:gd name="T24" fmla="*/ 11 w 297"/>
                <a:gd name="T25" fmla="*/ 5 h 392"/>
                <a:gd name="T26" fmla="*/ 10 w 297"/>
                <a:gd name="T27" fmla="*/ 1 h 392"/>
                <a:gd name="T28" fmla="*/ 12 w 297"/>
                <a:gd name="T29" fmla="*/ 4 h 392"/>
                <a:gd name="T30" fmla="*/ 11 w 297"/>
                <a:gd name="T31" fmla="*/ 0 h 392"/>
                <a:gd name="T32" fmla="*/ 12 w 297"/>
                <a:gd name="T33" fmla="*/ 2 h 392"/>
                <a:gd name="T34" fmla="*/ 13 w 297"/>
                <a:gd name="T35" fmla="*/ 4 h 392"/>
                <a:gd name="T36" fmla="*/ 13 w 297"/>
                <a:gd name="T37" fmla="*/ 5 h 392"/>
                <a:gd name="T38" fmla="*/ 13 w 297"/>
                <a:gd name="T39" fmla="*/ 5 h 392"/>
                <a:gd name="T40" fmla="*/ 13 w 297"/>
                <a:gd name="T41" fmla="*/ 5 h 39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97"/>
                <a:gd name="T64" fmla="*/ 0 h 392"/>
                <a:gd name="T65" fmla="*/ 297 w 297"/>
                <a:gd name="T66" fmla="*/ 392 h 39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97" h="392">
                  <a:moveTo>
                    <a:pt x="297" y="96"/>
                  </a:moveTo>
                  <a:lnTo>
                    <a:pt x="178" y="182"/>
                  </a:lnTo>
                  <a:lnTo>
                    <a:pt x="89" y="278"/>
                  </a:lnTo>
                  <a:lnTo>
                    <a:pt x="0" y="392"/>
                  </a:lnTo>
                  <a:lnTo>
                    <a:pt x="126" y="210"/>
                  </a:lnTo>
                  <a:lnTo>
                    <a:pt x="133" y="163"/>
                  </a:lnTo>
                  <a:lnTo>
                    <a:pt x="147" y="182"/>
                  </a:lnTo>
                  <a:lnTo>
                    <a:pt x="147" y="124"/>
                  </a:lnTo>
                  <a:lnTo>
                    <a:pt x="185" y="154"/>
                  </a:lnTo>
                  <a:lnTo>
                    <a:pt x="170" y="96"/>
                  </a:lnTo>
                  <a:lnTo>
                    <a:pt x="200" y="124"/>
                  </a:lnTo>
                  <a:lnTo>
                    <a:pt x="192" y="58"/>
                  </a:lnTo>
                  <a:lnTo>
                    <a:pt x="238" y="96"/>
                  </a:lnTo>
                  <a:lnTo>
                    <a:pt x="214" y="29"/>
                  </a:lnTo>
                  <a:lnTo>
                    <a:pt x="266" y="77"/>
                  </a:lnTo>
                  <a:lnTo>
                    <a:pt x="238" y="0"/>
                  </a:lnTo>
                  <a:lnTo>
                    <a:pt x="281" y="39"/>
                  </a:lnTo>
                  <a:lnTo>
                    <a:pt x="288" y="77"/>
                  </a:lnTo>
                  <a:lnTo>
                    <a:pt x="297" y="9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8243" name="Freeform 51"/>
            <p:cNvSpPr>
              <a:spLocks/>
            </p:cNvSpPr>
            <p:nvPr/>
          </p:nvSpPr>
          <p:spPr bwMode="auto">
            <a:xfrm flipH="1">
              <a:off x="749" y="3310"/>
              <a:ext cx="243" cy="265"/>
            </a:xfrm>
            <a:custGeom>
              <a:avLst/>
              <a:gdLst>
                <a:gd name="T0" fmla="*/ 24 w 687"/>
                <a:gd name="T1" fmla="*/ 3 h 734"/>
                <a:gd name="T2" fmla="*/ 12 w 687"/>
                <a:gd name="T3" fmla="*/ 4 h 734"/>
                <a:gd name="T4" fmla="*/ 8 w 687"/>
                <a:gd name="T5" fmla="*/ 8 h 734"/>
                <a:gd name="T6" fmla="*/ 5 w 687"/>
                <a:gd name="T7" fmla="*/ 11 h 734"/>
                <a:gd name="T8" fmla="*/ 1 w 687"/>
                <a:gd name="T9" fmla="*/ 14 h 734"/>
                <a:gd name="T10" fmla="*/ 6 w 687"/>
                <a:gd name="T11" fmla="*/ 18 h 734"/>
                <a:gd name="T12" fmla="*/ 0 w 687"/>
                <a:gd name="T13" fmla="*/ 19 h 734"/>
                <a:gd name="T14" fmla="*/ 8 w 687"/>
                <a:gd name="T15" fmla="*/ 23 h 734"/>
                <a:gd name="T16" fmla="*/ 2 w 687"/>
                <a:gd name="T17" fmla="*/ 28 h 734"/>
                <a:gd name="T18" fmla="*/ 10 w 687"/>
                <a:gd name="T19" fmla="*/ 26 h 734"/>
                <a:gd name="T20" fmla="*/ 12 w 687"/>
                <a:gd name="T21" fmla="*/ 26 h 734"/>
                <a:gd name="T22" fmla="*/ 13 w 687"/>
                <a:gd name="T23" fmla="*/ 27 h 734"/>
                <a:gd name="T24" fmla="*/ 16 w 687"/>
                <a:gd name="T25" fmla="*/ 28 h 734"/>
                <a:gd name="T26" fmla="*/ 18 w 687"/>
                <a:gd name="T27" fmla="*/ 28 h 734"/>
                <a:gd name="T28" fmla="*/ 21 w 687"/>
                <a:gd name="T29" fmla="*/ 28 h 734"/>
                <a:gd name="T30" fmla="*/ 23 w 687"/>
                <a:gd name="T31" fmla="*/ 29 h 734"/>
                <a:gd name="T32" fmla="*/ 30 w 687"/>
                <a:gd name="T33" fmla="*/ 35 h 734"/>
                <a:gd name="T34" fmla="*/ 19 w 687"/>
                <a:gd name="T35" fmla="*/ 26 h 734"/>
                <a:gd name="T36" fmla="*/ 2 w 687"/>
                <a:gd name="T37" fmla="*/ 20 h 734"/>
                <a:gd name="T38" fmla="*/ 12 w 687"/>
                <a:gd name="T39" fmla="*/ 22 h 734"/>
                <a:gd name="T40" fmla="*/ 24 w 687"/>
                <a:gd name="T41" fmla="*/ 27 h 734"/>
                <a:gd name="T42" fmla="*/ 12 w 687"/>
                <a:gd name="T43" fmla="*/ 21 h 734"/>
                <a:gd name="T44" fmla="*/ 2 w 687"/>
                <a:gd name="T45" fmla="*/ 15 h 734"/>
                <a:gd name="T46" fmla="*/ 10 w 687"/>
                <a:gd name="T47" fmla="*/ 17 h 734"/>
                <a:gd name="T48" fmla="*/ 10 w 687"/>
                <a:gd name="T49" fmla="*/ 16 h 734"/>
                <a:gd name="T50" fmla="*/ 8 w 687"/>
                <a:gd name="T51" fmla="*/ 9 h 734"/>
                <a:gd name="T52" fmla="*/ 17 w 687"/>
                <a:gd name="T53" fmla="*/ 21 h 734"/>
                <a:gd name="T54" fmla="*/ 25 w 687"/>
                <a:gd name="T55" fmla="*/ 27 h 734"/>
                <a:gd name="T56" fmla="*/ 26 w 687"/>
                <a:gd name="T57" fmla="*/ 26 h 734"/>
                <a:gd name="T58" fmla="*/ 15 w 687"/>
                <a:gd name="T59" fmla="*/ 17 h 734"/>
                <a:gd name="T60" fmla="*/ 10 w 687"/>
                <a:gd name="T61" fmla="*/ 9 h 734"/>
                <a:gd name="T62" fmla="*/ 14 w 687"/>
                <a:gd name="T63" fmla="*/ 5 h 734"/>
                <a:gd name="T64" fmla="*/ 26 w 687"/>
                <a:gd name="T65" fmla="*/ 3 h 734"/>
                <a:gd name="T66" fmla="*/ 30 w 687"/>
                <a:gd name="T67" fmla="*/ 0 h 73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87"/>
                <a:gd name="T103" fmla="*/ 0 h 734"/>
                <a:gd name="T104" fmla="*/ 687 w 687"/>
                <a:gd name="T105" fmla="*/ 734 h 73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87" h="734">
                  <a:moveTo>
                    <a:pt x="672" y="0"/>
                  </a:moveTo>
                  <a:lnTo>
                    <a:pt x="539" y="56"/>
                  </a:lnTo>
                  <a:lnTo>
                    <a:pt x="391" y="86"/>
                  </a:lnTo>
                  <a:lnTo>
                    <a:pt x="273" y="86"/>
                  </a:lnTo>
                  <a:lnTo>
                    <a:pt x="171" y="82"/>
                  </a:lnTo>
                  <a:lnTo>
                    <a:pt x="184" y="171"/>
                  </a:lnTo>
                  <a:lnTo>
                    <a:pt x="94" y="190"/>
                  </a:lnTo>
                  <a:lnTo>
                    <a:pt x="117" y="239"/>
                  </a:lnTo>
                  <a:lnTo>
                    <a:pt x="147" y="276"/>
                  </a:lnTo>
                  <a:lnTo>
                    <a:pt x="21" y="305"/>
                  </a:lnTo>
                  <a:lnTo>
                    <a:pt x="80" y="353"/>
                  </a:lnTo>
                  <a:lnTo>
                    <a:pt x="132" y="381"/>
                  </a:lnTo>
                  <a:lnTo>
                    <a:pt x="51" y="400"/>
                  </a:lnTo>
                  <a:lnTo>
                    <a:pt x="0" y="410"/>
                  </a:lnTo>
                  <a:lnTo>
                    <a:pt x="110" y="468"/>
                  </a:lnTo>
                  <a:lnTo>
                    <a:pt x="184" y="487"/>
                  </a:lnTo>
                  <a:lnTo>
                    <a:pt x="154" y="524"/>
                  </a:lnTo>
                  <a:lnTo>
                    <a:pt x="36" y="591"/>
                  </a:lnTo>
                  <a:lnTo>
                    <a:pt x="139" y="610"/>
                  </a:lnTo>
                  <a:lnTo>
                    <a:pt x="230" y="556"/>
                  </a:lnTo>
                  <a:lnTo>
                    <a:pt x="187" y="609"/>
                  </a:lnTo>
                  <a:lnTo>
                    <a:pt x="281" y="563"/>
                  </a:lnTo>
                  <a:lnTo>
                    <a:pt x="235" y="605"/>
                  </a:lnTo>
                  <a:lnTo>
                    <a:pt x="306" y="578"/>
                  </a:lnTo>
                  <a:lnTo>
                    <a:pt x="287" y="601"/>
                  </a:lnTo>
                  <a:lnTo>
                    <a:pt x="352" y="588"/>
                  </a:lnTo>
                  <a:lnTo>
                    <a:pt x="347" y="609"/>
                  </a:lnTo>
                  <a:lnTo>
                    <a:pt x="407" y="594"/>
                  </a:lnTo>
                  <a:lnTo>
                    <a:pt x="388" y="615"/>
                  </a:lnTo>
                  <a:lnTo>
                    <a:pt x="465" y="601"/>
                  </a:lnTo>
                  <a:lnTo>
                    <a:pt x="465" y="626"/>
                  </a:lnTo>
                  <a:lnTo>
                    <a:pt x="514" y="622"/>
                  </a:lnTo>
                  <a:lnTo>
                    <a:pt x="532" y="649"/>
                  </a:lnTo>
                  <a:lnTo>
                    <a:pt x="687" y="734"/>
                  </a:lnTo>
                  <a:lnTo>
                    <a:pt x="570" y="629"/>
                  </a:lnTo>
                  <a:lnTo>
                    <a:pt x="428" y="563"/>
                  </a:lnTo>
                  <a:lnTo>
                    <a:pt x="236" y="495"/>
                  </a:lnTo>
                  <a:lnTo>
                    <a:pt x="58" y="419"/>
                  </a:lnTo>
                  <a:lnTo>
                    <a:pt x="146" y="395"/>
                  </a:lnTo>
                  <a:lnTo>
                    <a:pt x="281" y="477"/>
                  </a:lnTo>
                  <a:lnTo>
                    <a:pt x="393" y="507"/>
                  </a:lnTo>
                  <a:lnTo>
                    <a:pt x="554" y="581"/>
                  </a:lnTo>
                  <a:lnTo>
                    <a:pt x="415" y="503"/>
                  </a:lnTo>
                  <a:lnTo>
                    <a:pt x="263" y="452"/>
                  </a:lnTo>
                  <a:lnTo>
                    <a:pt x="161" y="381"/>
                  </a:lnTo>
                  <a:lnTo>
                    <a:pt x="58" y="315"/>
                  </a:lnTo>
                  <a:lnTo>
                    <a:pt x="159" y="293"/>
                  </a:lnTo>
                  <a:lnTo>
                    <a:pt x="216" y="360"/>
                  </a:lnTo>
                  <a:lnTo>
                    <a:pt x="409" y="476"/>
                  </a:lnTo>
                  <a:lnTo>
                    <a:pt x="222" y="342"/>
                  </a:lnTo>
                  <a:lnTo>
                    <a:pt x="124" y="210"/>
                  </a:lnTo>
                  <a:lnTo>
                    <a:pt x="192" y="187"/>
                  </a:lnTo>
                  <a:lnTo>
                    <a:pt x="257" y="324"/>
                  </a:lnTo>
                  <a:lnTo>
                    <a:pt x="391" y="439"/>
                  </a:lnTo>
                  <a:lnTo>
                    <a:pt x="494" y="515"/>
                  </a:lnTo>
                  <a:lnTo>
                    <a:pt x="576" y="573"/>
                  </a:lnTo>
                  <a:lnTo>
                    <a:pt x="679" y="677"/>
                  </a:lnTo>
                  <a:lnTo>
                    <a:pt x="583" y="563"/>
                  </a:lnTo>
                  <a:lnTo>
                    <a:pt x="458" y="468"/>
                  </a:lnTo>
                  <a:lnTo>
                    <a:pt x="324" y="362"/>
                  </a:lnTo>
                  <a:lnTo>
                    <a:pt x="266" y="295"/>
                  </a:lnTo>
                  <a:lnTo>
                    <a:pt x="220" y="200"/>
                  </a:lnTo>
                  <a:lnTo>
                    <a:pt x="208" y="107"/>
                  </a:lnTo>
                  <a:lnTo>
                    <a:pt x="320" y="107"/>
                  </a:lnTo>
                  <a:lnTo>
                    <a:pt x="412" y="100"/>
                  </a:lnTo>
                  <a:lnTo>
                    <a:pt x="581" y="53"/>
                  </a:lnTo>
                  <a:lnTo>
                    <a:pt x="67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</p:grpSp>
      <p:sp>
        <p:nvSpPr>
          <p:cNvPr id="41014" name="Rectangle 54"/>
          <p:cNvSpPr>
            <a:spLocks noChangeArrowheads="1"/>
          </p:cNvSpPr>
          <p:nvPr/>
        </p:nvSpPr>
        <p:spPr bwMode="auto">
          <a:xfrm>
            <a:off x="857250" y="3786188"/>
            <a:ext cx="3429000" cy="1871662"/>
          </a:xfrm>
          <a:prstGeom prst="rect">
            <a:avLst/>
          </a:prstGeom>
          <a:solidFill>
            <a:schemeClr val="accent1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EBEBFF"/>
            </a:outerShdw>
          </a:effectLst>
        </p:spPr>
        <p:txBody>
          <a:bodyPr wrap="none"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2.Теоретически обоснован-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ный</a:t>
            </a:r>
            <a:r>
              <a:rPr kumimoji="1"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и подтверждённый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лингвистическими приме-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рами из текста для чтения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ответ  на поставленный в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теме вопрос.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1015" name="Rectangle 55"/>
          <p:cNvSpPr>
            <a:spLocks noChangeArrowheads="1"/>
          </p:cNvSpPr>
          <p:nvPr/>
        </p:nvSpPr>
        <p:spPr bwMode="auto">
          <a:xfrm>
            <a:off x="5000625" y="3786188"/>
            <a:ext cx="3571875" cy="1836737"/>
          </a:xfrm>
          <a:prstGeom prst="rect">
            <a:avLst/>
          </a:prstGeom>
          <a:solidFill>
            <a:schemeClr val="accent1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EBEBFF"/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3.Вывод (подтверждение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тезиса).</a:t>
            </a:r>
          </a:p>
        </p:txBody>
      </p:sp>
      <p:sp>
        <p:nvSpPr>
          <p:cNvPr id="53" name="Нижний колонтитул 52"/>
          <p:cNvSpPr>
            <a:spLocks noGrp="1"/>
          </p:cNvSpPr>
          <p:nvPr>
            <p:ph type="ftr" sz="quarter" idx="11"/>
          </p:nvPr>
        </p:nvSpPr>
        <p:spPr>
          <a:xfrm>
            <a:off x="285720" y="6356350"/>
            <a:ext cx="6929486" cy="365125"/>
          </a:xfrm>
        </p:spPr>
        <p:txBody>
          <a:bodyPr/>
          <a:lstStyle/>
          <a:p>
            <a:pPr>
              <a:defRPr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Учитель русского языка и литературы Макаревич И.В. МОУ "Гимназия №19" г. Изобильный</a:t>
            </a:r>
            <a:endParaRPr lang="ru-RU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1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1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nimBg="1" autoUpdateAnimBg="0"/>
      <p:bldP spid="40964" grpId="0" animBg="1"/>
      <p:bldP spid="40965" grpId="0" animBg="1"/>
      <p:bldP spid="41014" grpId="0" animBg="1" autoUpdateAnimBg="0"/>
      <p:bldP spid="41015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2108200" y="908050"/>
          <a:ext cx="6784975" cy="5400675"/>
        </p:xfrm>
        <a:graphic>
          <a:graphicData uri="http://schemas.openxmlformats.org/presentationml/2006/ole">
            <p:oleObj spid="_x0000_s1026" name="Точечный рисунок" r:id="rId3" imgW="6095238" imgH="4371429" progId="PBrush">
              <p:embed/>
            </p:oleObj>
          </a:graphicData>
        </a:graphic>
      </p:graphicFrame>
      <p:pic>
        <p:nvPicPr>
          <p:cNvPr id="3" name="Picture 8" descr="AMORGAN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75" y="2133600"/>
            <a:ext cx="2643188" cy="367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28604"/>
            <a:ext cx="8316000" cy="1418484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C00000"/>
                </a:solidFill>
                <a:latin typeface="Monotype Corsiva" pitchFamily="66" charset="0"/>
              </a:rPr>
              <a:t>Тема, проблема, авторская идея текста: в чём различие?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chemeClr val="accent3"/>
                </a:solidFill>
              </a:rPr>
              <a:t>ТЕМА </a:t>
            </a:r>
            <a:r>
              <a:rPr lang="ru-RU" dirty="0" smtClean="0">
                <a:solidFill>
                  <a:schemeClr val="accent3"/>
                </a:solidFill>
              </a:rPr>
              <a:t>– пласт действительности, сфера жизни, к которой обращается внимание автора; то, что </a:t>
            </a:r>
            <a:r>
              <a:rPr lang="ru-RU" i="1" dirty="0" smtClean="0">
                <a:solidFill>
                  <a:schemeClr val="accent3"/>
                </a:solidFill>
              </a:rPr>
              <a:t>изображено</a:t>
            </a:r>
            <a:r>
              <a:rPr lang="ru-RU" dirty="0" smtClean="0">
                <a:solidFill>
                  <a:schemeClr val="accent3"/>
                </a:solidFill>
              </a:rPr>
              <a:t>, о чём рассказано.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chemeClr val="accent3"/>
                </a:solidFill>
              </a:rPr>
              <a:t>ПРОБЛЕМА – </a:t>
            </a:r>
            <a:r>
              <a:rPr lang="ru-RU" dirty="0" smtClean="0">
                <a:solidFill>
                  <a:schemeClr val="accent3"/>
                </a:solidFill>
              </a:rPr>
              <a:t>значимый для автора в этой сфере действительности вопрос.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chemeClr val="accent3"/>
                </a:solidFill>
              </a:rPr>
              <a:t>АВТОРСКАЯ ИДЕЯ – </a:t>
            </a:r>
            <a:r>
              <a:rPr lang="ru-RU" dirty="0" smtClean="0">
                <a:solidFill>
                  <a:schemeClr val="accent3"/>
                </a:solidFill>
              </a:rPr>
              <a:t>авторское  своеобразие решения данной проблемы; то, что </a:t>
            </a:r>
            <a:r>
              <a:rPr lang="ru-RU" i="1" dirty="0" smtClean="0">
                <a:solidFill>
                  <a:schemeClr val="accent3"/>
                </a:solidFill>
              </a:rPr>
              <a:t>выражено </a:t>
            </a:r>
            <a:r>
              <a:rPr lang="ru-RU" dirty="0" smtClean="0">
                <a:solidFill>
                  <a:schemeClr val="accent3"/>
                </a:solidFill>
              </a:rPr>
              <a:t>в тексте.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285720" y="6286520"/>
            <a:ext cx="7143800" cy="365125"/>
          </a:xfrm>
        </p:spPr>
        <p:txBody>
          <a:bodyPr/>
          <a:lstStyle/>
          <a:p>
            <a:pPr>
              <a:defRPr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Учитель русского языка и литературы Макаревич И.В. МОУ "Гимназия №19" г. Изобильный</a:t>
            </a:r>
            <a:endParaRPr lang="ru-RU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Oval 4"/>
          <p:cNvSpPr>
            <a:spLocks noChangeArrowheads="1"/>
          </p:cNvSpPr>
          <p:nvPr/>
        </p:nvSpPr>
        <p:spPr bwMode="auto">
          <a:xfrm>
            <a:off x="1857375" y="714375"/>
            <a:ext cx="6715125" cy="542925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latin typeface="Constantia" pitchFamily="18" charset="0"/>
            </a:endParaRPr>
          </a:p>
        </p:txBody>
      </p:sp>
      <p:sp>
        <p:nvSpPr>
          <p:cNvPr id="169989" name="Oval 5"/>
          <p:cNvSpPr>
            <a:spLocks noChangeArrowheads="1"/>
          </p:cNvSpPr>
          <p:nvPr/>
        </p:nvSpPr>
        <p:spPr bwMode="auto">
          <a:xfrm>
            <a:off x="4067175" y="1700213"/>
            <a:ext cx="2879725" cy="2808287"/>
          </a:xfrm>
          <a:prstGeom prst="ellipse">
            <a:avLst/>
          </a:prstGeom>
          <a:solidFill>
            <a:srgbClr val="33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tx2"/>
                </a:solidFill>
                <a:latin typeface="Constantia" pitchFamily="18" charset="0"/>
              </a:rPr>
              <a:t>Проблема </a:t>
            </a:r>
            <a:r>
              <a:rPr lang="ru-RU">
                <a:solidFill>
                  <a:schemeClr val="tx2"/>
                </a:solidFill>
                <a:latin typeface="Constantia" pitchFamily="18" charset="0"/>
              </a:rPr>
              <a:t>– </a:t>
            </a:r>
          </a:p>
          <a:p>
            <a:pPr algn="ctr"/>
            <a:r>
              <a:rPr lang="ru-RU">
                <a:solidFill>
                  <a:schemeClr val="tx2"/>
                </a:solidFill>
                <a:latin typeface="Constantia" pitchFamily="18" charset="0"/>
              </a:rPr>
              <a:t>конкретный</a:t>
            </a:r>
          </a:p>
          <a:p>
            <a:pPr algn="ctr"/>
            <a:r>
              <a:rPr lang="ru-RU">
                <a:solidFill>
                  <a:schemeClr val="tx2"/>
                </a:solidFill>
                <a:latin typeface="Constantia" pitchFamily="18" charset="0"/>
              </a:rPr>
              <a:t>вопрос, который</a:t>
            </a:r>
          </a:p>
          <a:p>
            <a:pPr algn="ctr"/>
            <a:r>
              <a:rPr lang="ru-RU">
                <a:solidFill>
                  <a:schemeClr val="tx2"/>
                </a:solidFill>
                <a:latin typeface="Constantia" pitchFamily="18" charset="0"/>
              </a:rPr>
              <a:t>в этой сфере </a:t>
            </a:r>
          </a:p>
          <a:p>
            <a:pPr algn="ctr"/>
            <a:r>
              <a:rPr lang="ru-RU">
                <a:solidFill>
                  <a:schemeClr val="tx2"/>
                </a:solidFill>
                <a:latin typeface="Constantia" pitchFamily="18" charset="0"/>
              </a:rPr>
              <a:t>привлек </a:t>
            </a:r>
          </a:p>
          <a:p>
            <a:pPr algn="ctr"/>
            <a:r>
              <a:rPr lang="ru-RU">
                <a:solidFill>
                  <a:schemeClr val="tx2"/>
                </a:solidFill>
                <a:latin typeface="Constantia" pitchFamily="18" charset="0"/>
              </a:rPr>
              <a:t>внимание</a:t>
            </a:r>
          </a:p>
          <a:p>
            <a:pPr algn="ctr"/>
            <a:r>
              <a:rPr lang="ru-RU">
                <a:solidFill>
                  <a:schemeClr val="tx2"/>
                </a:solidFill>
                <a:latin typeface="Constantia" pitchFamily="18" charset="0"/>
              </a:rPr>
              <a:t>автора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title"/>
          </p:nvPr>
        </p:nvSpPr>
        <p:spPr>
          <a:xfrm>
            <a:off x="1500188" y="1571625"/>
            <a:ext cx="2714625" cy="1138238"/>
          </a:xfrm>
        </p:spPr>
        <p:txBody>
          <a:bodyPr/>
          <a:lstStyle/>
          <a:p>
            <a:r>
              <a:rPr lang="ru-RU" sz="2200" b="1" smtClean="0">
                <a:solidFill>
                  <a:srgbClr val="003366"/>
                </a:solidFill>
              </a:rPr>
              <a:t>Тема – сфера действительности</a:t>
            </a:r>
          </a:p>
        </p:txBody>
      </p:sp>
      <p:sp>
        <p:nvSpPr>
          <p:cNvPr id="169991" name="Oval 7"/>
          <p:cNvSpPr>
            <a:spLocks noChangeArrowheads="1"/>
          </p:cNvSpPr>
          <p:nvPr/>
        </p:nvSpPr>
        <p:spPr bwMode="auto">
          <a:xfrm>
            <a:off x="4357688" y="1844675"/>
            <a:ext cx="2928937" cy="2592388"/>
          </a:xfrm>
          <a:prstGeom prst="ellipse">
            <a:avLst/>
          </a:prstGeom>
          <a:solidFill>
            <a:srgbClr val="CCFFCC"/>
          </a:solidFill>
          <a:ln w="3175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3300"/>
                </a:solidFill>
                <a:latin typeface="Constantia" pitchFamily="18" charset="0"/>
              </a:rPr>
              <a:t>авторская</a:t>
            </a:r>
          </a:p>
          <a:p>
            <a:pPr algn="ctr"/>
            <a:r>
              <a:rPr lang="ru-RU" sz="2400" b="1">
                <a:solidFill>
                  <a:srgbClr val="003300"/>
                </a:solidFill>
                <a:latin typeface="Constantia" pitchFamily="18" charset="0"/>
              </a:rPr>
              <a:t>идея – решение</a:t>
            </a:r>
          </a:p>
          <a:p>
            <a:pPr algn="ctr"/>
            <a:r>
              <a:rPr lang="ru-RU" sz="2400" b="1">
                <a:solidFill>
                  <a:srgbClr val="003300"/>
                </a:solidFill>
                <a:latin typeface="Constantia" pitchFamily="18" charset="0"/>
              </a:rPr>
              <a:t>автором </a:t>
            </a:r>
          </a:p>
          <a:p>
            <a:pPr algn="ctr"/>
            <a:r>
              <a:rPr lang="ru-RU" sz="2400" b="1">
                <a:solidFill>
                  <a:srgbClr val="003300"/>
                </a:solidFill>
                <a:latin typeface="Constantia" pitchFamily="18" charset="0"/>
              </a:rPr>
              <a:t>этой</a:t>
            </a:r>
          </a:p>
          <a:p>
            <a:pPr algn="ctr"/>
            <a:r>
              <a:rPr lang="ru-RU" sz="2400" b="1">
                <a:solidFill>
                  <a:srgbClr val="003300"/>
                </a:solidFill>
                <a:latin typeface="Constantia" pitchFamily="18" charset="0"/>
              </a:rPr>
              <a:t>проблемы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381000"/>
            <a:ext cx="1357313" cy="6096000"/>
          </a:xfrm>
          <a:prstGeom prst="rect">
            <a:avLst/>
          </a:prstGeom>
          <a:gradFill rotWithShape="0">
            <a:gsLst>
              <a:gs pos="0">
                <a:srgbClr val="5072BE">
                  <a:gamma/>
                  <a:shade val="86275"/>
                  <a:invGamma/>
                </a:srgbClr>
              </a:gs>
              <a:gs pos="100000">
                <a:srgbClr val="5072B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5072BE"/>
              </a:solidFill>
              <a:effectDag name="">
                <a:cont type="tree" name="">
                  <a:effect ref="fillLine"/>
                  <a:outerShdw dist="38100" dir="13500000" algn="br">
                    <a:srgbClr val="9DBBFF"/>
                  </a:outerShdw>
                </a:cont>
                <a:cont type="tree" name="">
                  <a:effect ref="fillLine"/>
                  <a:outerShdw dist="38100" dir="2700000" algn="tl">
                    <a:srgbClr val="304472"/>
                  </a:outerShdw>
                </a:cont>
                <a:effect ref="fillLine"/>
              </a:effectDag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5072BE"/>
              </a:solidFill>
              <a:effectDag name="">
                <a:cont type="tree" name="">
                  <a:effect ref="fillLine"/>
                  <a:outerShdw dist="38100" dir="13500000" algn="br">
                    <a:srgbClr val="9DBBFF"/>
                  </a:outerShdw>
                </a:cont>
                <a:cont type="tree" name="">
                  <a:effect ref="fillLine"/>
                  <a:outerShdw dist="38100" dir="2700000" algn="tl">
                    <a:srgbClr val="304472"/>
                  </a:outerShdw>
                </a:cont>
                <a:effect ref="fillLine"/>
              </a:effectDag>
              <a:latin typeface="+mn-lt"/>
              <a:cs typeface="+mn-cs"/>
            </a:endParaRPr>
          </a:p>
        </p:txBody>
      </p:sp>
      <p:pic>
        <p:nvPicPr>
          <p:cNvPr id="9223" name="Picture 15" descr="кот_подмигивающий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25"/>
            <a:ext cx="14287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1571604" y="6356350"/>
            <a:ext cx="7143800" cy="365125"/>
          </a:xfrm>
        </p:spPr>
        <p:txBody>
          <a:bodyPr/>
          <a:lstStyle/>
          <a:p>
            <a:pPr>
              <a:defRPr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Учитель русского языка и литературы Макаревич И.В. МОУ "Гимназия №19" г. Изобильный</a:t>
            </a:r>
            <a:endParaRPr lang="ru-RU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9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9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3000"/>
                                        <p:tgtEl>
                                          <p:spTgt spid="1699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69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8" grpId="0" animBg="1"/>
      <p:bldP spid="169989" grpId="0" animBg="1"/>
      <p:bldP spid="169989" grpId="1" animBg="1"/>
      <p:bldP spid="169990" grpId="0" animBg="1"/>
      <p:bldP spid="16999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500063" y="1143000"/>
            <a:ext cx="1296987" cy="4103688"/>
          </a:xfrm>
          <a:prstGeom prst="rightArrow">
            <a:avLst>
              <a:gd name="adj1" fmla="val 68667"/>
              <a:gd name="adj2" fmla="val 31944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Основные задачи</a:t>
            </a:r>
          </a:p>
        </p:txBody>
      </p:sp>
      <p:sp>
        <p:nvSpPr>
          <p:cNvPr id="5" name="AutoShape 4"/>
          <p:cNvSpPr>
            <a:spLocks/>
          </p:cNvSpPr>
          <p:nvPr/>
        </p:nvSpPr>
        <p:spPr bwMode="auto">
          <a:xfrm>
            <a:off x="1714500" y="1143000"/>
            <a:ext cx="431800" cy="4392613"/>
          </a:xfrm>
          <a:prstGeom prst="leftBrace">
            <a:avLst>
              <a:gd name="adj1" fmla="val 8477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428875" y="1285875"/>
            <a:ext cx="5929313" cy="1000125"/>
          </a:xfrm>
          <a:prstGeom prst="rect">
            <a:avLst/>
          </a:prstGeom>
          <a:gradFill rotWithShape="1">
            <a:gsLst>
              <a:gs pos="0">
                <a:srgbClr val="E3DFFD"/>
              </a:gs>
              <a:gs pos="50000">
                <a:srgbClr val="FFFFFF"/>
              </a:gs>
              <a:gs pos="100000">
                <a:srgbClr val="E3DFFD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E3DFFD"/>
            </a:extrusionClr>
          </a:sp3d>
        </p:spPr>
        <p:txBody>
          <a:bodyPr anchor="ctr">
            <a:flatTx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1)	создать текст типа рассуждения: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—	выдвинуть тезис,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—	обосновать тезис и привести примеры,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—	сделать вывод, подтверждающий тезис;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10800000" flipV="1">
            <a:off x="2428875" y="4929188"/>
            <a:ext cx="5857875" cy="857250"/>
          </a:xfrm>
          <a:prstGeom prst="rect">
            <a:avLst/>
          </a:prstGeom>
          <a:gradFill rotWithShape="1">
            <a:gsLst>
              <a:gs pos="0">
                <a:srgbClr val="E3DFFD"/>
              </a:gs>
              <a:gs pos="50000">
                <a:srgbClr val="FFFFFF"/>
              </a:gs>
              <a:gs pos="100000">
                <a:srgbClr val="E3DFFD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E3DFFD"/>
            </a:extrusionClr>
          </a:sp3d>
        </p:spPr>
        <p:txBody>
          <a:bodyPr anchor="ctr">
            <a:flatTx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4)создать текст в соответствии с его основными признаками и заданной композицией (текст типа рассуждения).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428875" y="3714750"/>
            <a:ext cx="5929313" cy="857250"/>
          </a:xfrm>
          <a:prstGeom prst="rect">
            <a:avLst/>
          </a:prstGeom>
          <a:gradFill rotWithShape="1">
            <a:gsLst>
              <a:gs pos="0">
                <a:srgbClr val="E3DFFD"/>
              </a:gs>
              <a:gs pos="50000">
                <a:srgbClr val="FFFFFF"/>
              </a:gs>
              <a:gs pos="100000">
                <a:srgbClr val="E3DFFD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E3DFFD"/>
            </a:extrusionClr>
          </a:sp3d>
        </p:spPr>
        <p:txBody>
          <a:bodyPr anchor="ctr">
            <a:flatTx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3)найти два примера, иллюстрирующие два разных принципа русской орфографии, в тексте для чтения (текст «Дедушкин валенок» М. Пришвина) и использовать их в собственном сочинении-рассуждении;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428875" y="2500313"/>
            <a:ext cx="5929313" cy="928687"/>
          </a:xfrm>
          <a:prstGeom prst="rect">
            <a:avLst/>
          </a:prstGeom>
          <a:gradFill rotWithShape="1">
            <a:gsLst>
              <a:gs pos="0">
                <a:srgbClr val="E3DFFD"/>
              </a:gs>
              <a:gs pos="50000">
                <a:srgbClr val="FFFFFF"/>
              </a:gs>
              <a:gs pos="100000">
                <a:srgbClr val="E3DFFD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E3DFFD"/>
            </a:extrusionClr>
          </a:sp3d>
        </p:spPr>
        <p:txBody>
          <a:bodyPr anchor="ctr">
            <a:flatTx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2)показать знание русского языка, в частности русской орфографии и ее принципов;</a:t>
            </a:r>
          </a:p>
        </p:txBody>
      </p:sp>
      <p:pic>
        <p:nvPicPr>
          <p:cNvPr id="10248" name="Picture 24" descr="AG00326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5286375"/>
            <a:ext cx="15240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2071670" y="6356350"/>
            <a:ext cx="7072330" cy="365125"/>
          </a:xfrm>
        </p:spPr>
        <p:txBody>
          <a:bodyPr/>
          <a:lstStyle/>
          <a:p>
            <a:pPr>
              <a:defRPr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Учитель русского языка и литературы Макаревич И.В. МОУ "Гимназия №19" г. Изобильный</a:t>
            </a:r>
            <a:endParaRPr lang="ru-RU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928688"/>
            <a:ext cx="8229600" cy="5395912"/>
          </a:xfrm>
        </p:spPr>
        <p:txBody>
          <a:bodyPr>
            <a:normAutofit fontScale="92500" lnSpcReduction="200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i="1" dirty="0" smtClean="0"/>
              <a:t>    Помогите Илье доказать свою точку зрения.      Напишите сочинение-рассуждение</a:t>
            </a:r>
            <a:r>
              <a:rPr lang="ru-RU" b="1" i="1" dirty="0" smtClean="0"/>
              <a:t> «Зачем нужна орфография?» </a:t>
            </a:r>
            <a:r>
              <a:rPr lang="ru-RU" i="1" dirty="0" smtClean="0"/>
              <a:t>Обдумывая ответ на вопрос, прочитайте данный ниже текст М.Пришвина. Найдите и приведите два  примера из прочитанного текста, иллюстрирующие разные принципы русской орфографии.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i="1" dirty="0" smtClean="0"/>
              <a:t>         Приводя примеры, указывайте номера нужных предложений или применяйте цитирование (избегайте чрезмерного цитирования).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i="1" dirty="0" smtClean="0"/>
              <a:t>        Начать сочинение вы можете как фразой, принадлежащей Илье, так и собственным высказыванием.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i="1" dirty="0" smtClean="0"/>
              <a:t>  Вы можете писать работу от своего имени или от имени Ильи.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i="1" dirty="0" smtClean="0"/>
              <a:t>   </a:t>
            </a:r>
            <a:r>
              <a:rPr lang="ru-RU" b="1" i="1" dirty="0" smtClean="0"/>
              <a:t>Объём сочинения должен составлять не менее 50 слов.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500166" y="6356350"/>
            <a:ext cx="7429552" cy="365125"/>
          </a:xfrm>
        </p:spPr>
        <p:txBody>
          <a:bodyPr/>
          <a:lstStyle/>
          <a:p>
            <a:pPr>
              <a:defRPr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Учитель русского языка и литературы Макаревич И.В. МОУ "Гимназия №19" г. Изобильный</a:t>
            </a:r>
            <a:endParaRPr lang="ru-RU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711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109538">
              <a:tabLst>
                <a:tab pos="241300" algn="l"/>
              </a:tabLst>
            </a:pPr>
            <a:r>
              <a:rPr lang="ru-RU" sz="2400" b="1">
                <a:solidFill>
                  <a:srgbClr val="3B1D15"/>
                </a:solidFill>
                <a:latin typeface="Constantia" pitchFamily="18" charset="0"/>
                <a:cs typeface="Times New Roman" pitchFamily="18" charset="0"/>
              </a:rPr>
              <a:t>Дедушкин валенок</a:t>
            </a:r>
            <a:endParaRPr lang="ru-RU" sz="2400" b="1">
              <a:solidFill>
                <a:srgbClr val="3B1D15"/>
              </a:solidFill>
              <a:latin typeface="Constantia" pitchFamily="18" charset="0"/>
            </a:endParaRPr>
          </a:p>
          <a:p>
            <a:pPr indent="109538" algn="just" eaLnBrk="0" hangingPunct="0">
              <a:tabLst>
                <a:tab pos="241300" algn="l"/>
              </a:tabLst>
            </a:pPr>
            <a:r>
              <a:rPr lang="ru-RU" sz="2400" b="1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  <a:t>(1) Хорошо помню — дед Михей в своих валенках проходил лет десять. (2) А сколько лет в них он до меня ходил, сказать не могу. (3) Поглядит, бывало, себе на ноги и скажет:</a:t>
            </a:r>
            <a:endParaRPr lang="ru-RU" sz="2400">
              <a:solidFill>
                <a:srgbClr val="002060"/>
              </a:solidFill>
              <a:latin typeface="Constantia" pitchFamily="18" charset="0"/>
            </a:endParaRPr>
          </a:p>
          <a:p>
            <a:pPr indent="109538" algn="just" eaLnBrk="0" hangingPunct="0">
              <a:tabLst>
                <a:tab pos="241300" algn="l"/>
              </a:tabLst>
            </a:pPr>
            <a:r>
              <a:rPr lang="ru-RU" sz="2400" b="1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  <a:t>—	(4) Валенки опять проходились, надо подшить.</a:t>
            </a:r>
            <a:endParaRPr lang="ru-RU" sz="2400">
              <a:solidFill>
                <a:srgbClr val="002060"/>
              </a:solidFill>
              <a:latin typeface="Constantia" pitchFamily="18" charset="0"/>
            </a:endParaRPr>
          </a:p>
          <a:p>
            <a:pPr indent="109538" algn="just" eaLnBrk="0" hangingPunct="0">
              <a:tabLst>
                <a:tab pos="241300" algn="l"/>
              </a:tabLst>
            </a:pPr>
            <a:r>
              <a:rPr lang="ru-RU" sz="2400" b="1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  <a:t>И принесет с базара кусок войлока, вырежет из него подошву, подошьет, и опять валенки идут, как новенькие.</a:t>
            </a:r>
            <a:endParaRPr lang="ru-RU" sz="2400">
              <a:solidFill>
                <a:srgbClr val="002060"/>
              </a:solidFill>
              <a:latin typeface="Constantia" pitchFamily="18" charset="0"/>
            </a:endParaRPr>
          </a:p>
          <a:p>
            <a:pPr indent="109538" algn="just" eaLnBrk="0" hangingPunct="0">
              <a:tabLst>
                <a:tab pos="241300" algn="l"/>
              </a:tabLst>
            </a:pPr>
            <a:r>
              <a:rPr lang="ru-RU" sz="2400" b="1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  <a:t>Так много лет прошло, и стал я думать, что на свете все имеет конец, все умирает и только дедушкины валенки вечные.</a:t>
            </a:r>
            <a:endParaRPr lang="ru-RU" sz="2400">
              <a:solidFill>
                <a:srgbClr val="002060"/>
              </a:solidFill>
              <a:latin typeface="Constantia" pitchFamily="18" charset="0"/>
            </a:endParaRPr>
          </a:p>
          <a:p>
            <a:pPr indent="109538" algn="just" eaLnBrk="0" hangingPunct="0">
              <a:tabLst>
                <a:tab pos="241300" algn="l"/>
              </a:tabLst>
            </a:pPr>
            <a:r>
              <a:rPr lang="ru-RU" sz="2400" b="1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  <a:t>Случилось, у деда началась сильная ломота в ногах. (8) Никогда дед у нас не хворал, а тут стал жаловаться, позвал даже фельдшера.</a:t>
            </a:r>
            <a:endParaRPr lang="ru-RU" sz="2400">
              <a:solidFill>
                <a:srgbClr val="002060"/>
              </a:solidFill>
              <a:latin typeface="Constantia" pitchFamily="18" charset="0"/>
            </a:endParaRPr>
          </a:p>
          <a:p>
            <a:pPr indent="109538" algn="just" eaLnBrk="0" hangingPunct="0">
              <a:tabLst>
                <a:tab pos="241300" algn="l"/>
              </a:tabLst>
            </a:pPr>
            <a:r>
              <a:rPr lang="ru-RU" sz="2400" b="1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  <a:t>(9) Это у тебя от холодной воды, — ска­зал фельдшер, — тебе надо бросить рыбу ло­вить.</a:t>
            </a:r>
            <a:endParaRPr lang="ru-RU" sz="2400">
              <a:solidFill>
                <a:srgbClr val="002060"/>
              </a:solidFill>
              <a:latin typeface="Constantia" pitchFamily="18" charset="0"/>
            </a:endParaRPr>
          </a:p>
          <a:p>
            <a:pPr indent="109538" algn="just" eaLnBrk="0" hangingPunct="0">
              <a:tabLst>
                <a:tab pos="241300" algn="l"/>
              </a:tabLst>
            </a:pPr>
            <a:r>
              <a:rPr lang="ru-RU" sz="2400" b="1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  <a:t>(10) Я только и живу рыбой, — ответил дед, — ногу в воде мне никак нельзя не мо­чить.</a:t>
            </a:r>
            <a:endParaRPr lang="ru-RU" sz="2400">
              <a:solidFill>
                <a:srgbClr val="002060"/>
              </a:solidFill>
              <a:latin typeface="Constantia" pitchFamily="18" charset="0"/>
            </a:endParaRPr>
          </a:p>
          <a:p>
            <a:pPr indent="109538" algn="just" eaLnBrk="0" hangingPunct="0">
              <a:tabLst>
                <a:tab pos="241300" algn="l"/>
              </a:tabLst>
            </a:pPr>
            <a:r>
              <a:rPr lang="ru-RU" sz="2400" b="1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  <a:t>(11) Нельзя не мочить, — посоветовал фельдшер, — надевай, когда в воду лезешь, валенки.</a:t>
            </a:r>
            <a:endParaRPr lang="ru-RU" sz="240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Учитель русского языка и литературы Макаревич И.В. МОУ "Гимназия №19" г. Изобильный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-1285875" y="1000125"/>
            <a:ext cx="11450638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41015" tIns="1156923" rIns="1341015" bIns="914112" anchor="ctr">
            <a:spAutoFit/>
          </a:bodyPr>
          <a:lstStyle/>
          <a:p>
            <a:pPr indent="106363" algn="just">
              <a:tabLst>
                <a:tab pos="292100" algn="l"/>
              </a:tabLst>
            </a:pPr>
            <a:r>
              <a:rPr lang="ru-RU" sz="2000" b="1">
                <a:latin typeface="Constantia" pitchFamily="18" charset="0"/>
                <a:cs typeface="Times New Roman" pitchFamily="18" charset="0"/>
              </a:rPr>
              <a:t>(</a:t>
            </a:r>
            <a:r>
              <a:rPr lang="ru-RU" sz="2000" b="1">
                <a:solidFill>
                  <a:srgbClr val="232D47"/>
                </a:solidFill>
                <a:latin typeface="Constantia" pitchFamily="18" charset="0"/>
                <a:cs typeface="Times New Roman" pitchFamily="18" charset="0"/>
              </a:rPr>
              <a:t>12) Этот совет вышел деду на пользу: ломота в ногах прошла. (13) Но только потом дед избаловался, в реку стал лазить только в валенках и, конечно, тер их беспощадно о придонные камешки. (14) Сильно подались от этого валенки, и не только в подошвах, а и выше, на месте изгиба подошвы, показались трещинки.</a:t>
            </a:r>
            <a:endParaRPr lang="ru-RU" sz="2000">
              <a:solidFill>
                <a:srgbClr val="232D47"/>
              </a:solidFill>
              <a:latin typeface="Constantia" pitchFamily="18" charset="0"/>
            </a:endParaRPr>
          </a:p>
          <a:p>
            <a:pPr indent="106363" algn="just" eaLnBrk="0" hangingPunct="0">
              <a:tabLst>
                <a:tab pos="292100" algn="l"/>
              </a:tabLst>
            </a:pPr>
            <a:r>
              <a:rPr lang="ru-RU" sz="2000" b="1">
                <a:solidFill>
                  <a:srgbClr val="232D47"/>
                </a:solidFill>
                <a:latin typeface="Constantia" pitchFamily="18" charset="0"/>
                <a:cs typeface="Times New Roman" pitchFamily="18" charset="0"/>
              </a:rPr>
              <a:t>«Верно, это правда, — подумал я, — что всему на свете конец бывает, не могут и валенки деду служить без конца: валенкам приходит конец».</a:t>
            </a:r>
            <a:endParaRPr lang="ru-RU" sz="2000">
              <a:solidFill>
                <a:srgbClr val="232D47"/>
              </a:solidFill>
              <a:latin typeface="Constantia" pitchFamily="18" charset="0"/>
            </a:endParaRPr>
          </a:p>
          <a:p>
            <a:pPr indent="106363" algn="just" eaLnBrk="0" hangingPunct="0">
              <a:tabLst>
                <a:tab pos="292100" algn="l"/>
              </a:tabLst>
            </a:pPr>
            <a:r>
              <a:rPr lang="ru-RU" sz="2000" b="1">
                <a:solidFill>
                  <a:srgbClr val="232D47"/>
                </a:solidFill>
                <a:latin typeface="Constantia" pitchFamily="18" charset="0"/>
                <a:cs typeface="Times New Roman" pitchFamily="18" charset="0"/>
              </a:rPr>
              <a:t>Люди стали деду указывать на вален­ки:</a:t>
            </a:r>
            <a:endParaRPr lang="ru-RU" sz="2000">
              <a:solidFill>
                <a:srgbClr val="232D47"/>
              </a:solidFill>
              <a:latin typeface="Constantia" pitchFamily="18" charset="0"/>
            </a:endParaRPr>
          </a:p>
          <a:p>
            <a:pPr indent="106363" algn="just" eaLnBrk="0" hangingPunct="0">
              <a:tabLst>
                <a:tab pos="292100" algn="l"/>
              </a:tabLst>
            </a:pPr>
            <a:r>
              <a:rPr lang="ru-RU" sz="2000" b="1">
                <a:solidFill>
                  <a:srgbClr val="232D47"/>
                </a:solidFill>
                <a:latin typeface="Constantia" pitchFamily="18" charset="0"/>
                <a:cs typeface="Times New Roman" pitchFamily="18" charset="0"/>
              </a:rPr>
              <a:t>—	(17) Пора, дед, валенкам твоим дать покой, пора их отдать воронам на гнезда.</a:t>
            </a:r>
            <a:endParaRPr lang="ru-RU" sz="2000">
              <a:solidFill>
                <a:srgbClr val="232D47"/>
              </a:solidFill>
              <a:latin typeface="Constantia" pitchFamily="18" charset="0"/>
            </a:endParaRPr>
          </a:p>
          <a:p>
            <a:pPr indent="106363" algn="just" eaLnBrk="0" hangingPunct="0">
              <a:tabLst>
                <a:tab pos="292100" algn="l"/>
              </a:tabLst>
            </a:pPr>
            <a:r>
              <a:rPr lang="ru-RU" sz="2000" b="1">
                <a:solidFill>
                  <a:srgbClr val="232D47"/>
                </a:solidFill>
                <a:latin typeface="Constantia" pitchFamily="18" charset="0"/>
                <a:cs typeface="Times New Roman" pitchFamily="18" charset="0"/>
              </a:rPr>
              <a:t>(18) Не тут-то было! (19) Дед Михей, что­бы снег в трещинки не забивался, окунул валенки в воду — и на мороз. (20) Конечно, на морозе вода в трещинках валенка замерз­ла, и лед заделал трещинки. (21) А дед после того валенки еще раз окунул в воду, и весь валенок от этого покрылся льдом. (22) Вот какие валенки после этого стали теплые и прочные...</a:t>
            </a:r>
            <a:endParaRPr lang="ru-RU" sz="2000">
              <a:solidFill>
                <a:srgbClr val="232D47"/>
              </a:solidFill>
              <a:latin typeface="Constantia" pitchFamily="18" charset="0"/>
            </a:endParaRPr>
          </a:p>
          <a:p>
            <a:pPr indent="106363" algn="just" eaLnBrk="0" hangingPunct="0">
              <a:tabLst>
                <a:tab pos="292100" algn="l"/>
              </a:tabLst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071538" y="6356350"/>
            <a:ext cx="7715304" cy="365125"/>
          </a:xfrm>
        </p:spPr>
        <p:txBody>
          <a:bodyPr/>
          <a:lstStyle/>
          <a:p>
            <a:pPr>
              <a:defRPr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Учитель русского языка и литературы Макаревич И.В. МОУ "Гимназия №19" г. Изобильный</a:t>
            </a:r>
            <a:endParaRPr lang="ru-RU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00125"/>
            <a:ext cx="9144000" cy="585787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106363" algn="just" eaLnBrk="0" hangingPunct="0">
              <a:tabLst>
                <a:tab pos="292100" algn="l"/>
              </a:tabLst>
            </a:pPr>
            <a:r>
              <a:rPr lang="ru-RU" sz="2000" b="1">
                <a:solidFill>
                  <a:srgbClr val="232D47"/>
                </a:solidFill>
                <a:latin typeface="Constantia" pitchFamily="18" charset="0"/>
                <a:cs typeface="Times New Roman" pitchFamily="18" charset="0"/>
              </a:rPr>
              <a:t>(23) И опять я вернулся к той мысли, что, пожалуй, дедушкиным валенкам никогда не будет конца.</a:t>
            </a:r>
            <a:endParaRPr lang="ru-RU" sz="2000">
              <a:solidFill>
                <a:srgbClr val="232D47"/>
              </a:solidFill>
              <a:latin typeface="Constantia" pitchFamily="18" charset="0"/>
            </a:endParaRPr>
          </a:p>
          <a:p>
            <a:pPr indent="106363" algn="just" eaLnBrk="0" hangingPunct="0">
              <a:tabLst>
                <a:tab pos="292100" algn="l"/>
              </a:tabLst>
            </a:pPr>
            <a:r>
              <a:rPr lang="ru-RU" sz="2000" b="1">
                <a:solidFill>
                  <a:srgbClr val="232D47"/>
                </a:solidFill>
                <a:latin typeface="Constantia" pitchFamily="18" charset="0"/>
                <a:cs typeface="Times New Roman" pitchFamily="18" charset="0"/>
              </a:rPr>
              <a:t>(24) Но вскоре весна пришла, валенки в сенцах растаяли и вдруг расползлись.</a:t>
            </a:r>
            <a:endParaRPr lang="ru-RU" sz="2000">
              <a:solidFill>
                <a:srgbClr val="232D47"/>
              </a:solidFill>
              <a:latin typeface="Constantia" pitchFamily="18" charset="0"/>
            </a:endParaRPr>
          </a:p>
          <a:p>
            <a:pPr indent="106363" algn="just" eaLnBrk="0" hangingPunct="0">
              <a:buFontTx/>
              <a:buChar char="•"/>
              <a:tabLst>
                <a:tab pos="292100" algn="l"/>
              </a:tabLst>
            </a:pPr>
            <a:r>
              <a:rPr lang="ru-RU" sz="2000" b="1">
                <a:solidFill>
                  <a:srgbClr val="232D47"/>
                </a:solidFill>
                <a:latin typeface="Constantia" pitchFamily="18" charset="0"/>
                <a:cs typeface="Times New Roman" pitchFamily="18" charset="0"/>
              </a:rPr>
              <a:t>(25) Верно, правда, — сказал дед в серд­цах, — пришла пора отдыхать в вороньих гнездах. (26) И в сердцах швырнул валенок с высокого берега в репейники...</a:t>
            </a:r>
            <a:endParaRPr lang="ru-RU" sz="2000">
              <a:solidFill>
                <a:srgbClr val="232D47"/>
              </a:solidFill>
              <a:latin typeface="Constantia" pitchFamily="18" charset="0"/>
            </a:endParaRPr>
          </a:p>
          <a:p>
            <a:pPr indent="106363" algn="just" eaLnBrk="0" hangingPunct="0">
              <a:buFontTx/>
              <a:buChar char="•"/>
              <a:tabLst>
                <a:tab pos="292100" algn="l"/>
              </a:tabLst>
            </a:pPr>
            <a:r>
              <a:rPr lang="ru-RU" sz="2000" b="1">
                <a:solidFill>
                  <a:srgbClr val="232D47"/>
                </a:solidFill>
                <a:latin typeface="Constantia" pitchFamily="18" charset="0"/>
                <a:cs typeface="Times New Roman" pitchFamily="18" charset="0"/>
              </a:rPr>
              <a:t>(27) Почему ж валенки только воронам? — сказал я. — (28) Всякая птичка весною тащит в гнездо шерстинку, пушинку, соломинку...</a:t>
            </a:r>
            <a:endParaRPr lang="ru-RU" sz="2000">
              <a:solidFill>
                <a:srgbClr val="232D47"/>
              </a:solidFill>
              <a:latin typeface="Constantia" pitchFamily="18" charset="0"/>
            </a:endParaRPr>
          </a:p>
          <a:p>
            <a:pPr indent="106363" algn="just" eaLnBrk="0" hangingPunct="0">
              <a:tabLst>
                <a:tab pos="292100" algn="l"/>
              </a:tabLst>
            </a:pPr>
            <a:r>
              <a:rPr lang="ru-RU" sz="2000" b="1">
                <a:solidFill>
                  <a:srgbClr val="232D47"/>
                </a:solidFill>
                <a:latin typeface="Constantia" pitchFamily="18" charset="0"/>
                <a:cs typeface="Times New Roman" pitchFamily="18" charset="0"/>
              </a:rPr>
              <a:t>(29) Тут вскоре началась птичья пора. (30) Вниз, к реке, на репейники, полетели всякие весенние птички и, поклевывая головки репейников, обратили свое внимание на валенок. (31) Каждая птичка его заметила, и когда пришла пора вить гнезда, с утра до ночи птицы стали разбирать на клочки де­душкин валенок...</a:t>
            </a:r>
            <a:endParaRPr lang="ru-RU" sz="2000">
              <a:solidFill>
                <a:srgbClr val="232D47"/>
              </a:solidFill>
              <a:latin typeface="Constantia" pitchFamily="18" charset="0"/>
            </a:endParaRPr>
          </a:p>
          <a:p>
            <a:pPr indent="106363" algn="just" eaLnBrk="0" hangingPunct="0">
              <a:tabLst>
                <a:tab pos="292100" algn="l"/>
              </a:tabLst>
            </a:pPr>
            <a:r>
              <a:rPr lang="ru-RU" sz="2000" b="1">
                <a:solidFill>
                  <a:srgbClr val="232D47"/>
                </a:solidFill>
                <a:latin typeface="Constantia" pitchFamily="18" charset="0"/>
                <a:cs typeface="Times New Roman" pitchFamily="18" charset="0"/>
              </a:rPr>
              <a:t>(32) Много в моей жизни походил я по лесам и, когда приходилось найти птичье гнездышко с подстилом из войлока, думал, как маленький: (33) «Все на свете имеет конец, все умирает, и только одни дедушкины валенки вечные». (По М. Пришвину).</a:t>
            </a:r>
            <a:endParaRPr lang="ru-RU" sz="2000">
              <a:solidFill>
                <a:srgbClr val="232D47"/>
              </a:solidFill>
              <a:latin typeface="Constantia" pitchFamily="18" charset="0"/>
            </a:endParaRPr>
          </a:p>
          <a:p>
            <a:pPr indent="106363" algn="just" eaLnBrk="0" hangingPunct="0">
              <a:tabLst>
                <a:tab pos="292100" algn="l"/>
              </a:tabLst>
            </a:pPr>
            <a:endParaRPr lang="ru-RU" sz="160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Учитель русского языка и литературы Макаревич И.В. МОУ "Гимназия №19" г. Изобильный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2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439</TotalTime>
  <Words>1676</Words>
  <Application>Microsoft Office PowerPoint</Application>
  <PresentationFormat>Экран (4:3)</PresentationFormat>
  <Paragraphs>158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Поток</vt:lpstr>
      <vt:lpstr>Точечный рисунок</vt:lpstr>
      <vt:lpstr>Подготовка к ЕГЭ</vt:lpstr>
      <vt:lpstr>Основные этапы создания сочинения-рассуждения</vt:lpstr>
      <vt:lpstr>Тема, проблема, авторская идея текста: в чём различие?</vt:lpstr>
      <vt:lpstr>Тема – сфера действительности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Ответьте на вопросы:</vt:lpstr>
      <vt:lpstr>Слайд 13</vt:lpstr>
      <vt:lpstr>Слайд 14</vt:lpstr>
      <vt:lpstr>Слайд 15</vt:lpstr>
      <vt:lpstr>Еще раз повторим, какие этапы мы проходим, создавая сочинение-рассуждение:</vt:lpstr>
      <vt:lpstr>Используемая литература:</vt:lpstr>
      <vt:lpstr>       Желаю  Вам успеха 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ЕГЭ</dc:title>
  <dc:creator>Иван</dc:creator>
  <cp:lastModifiedBy>Иван</cp:lastModifiedBy>
  <cp:revision>49</cp:revision>
  <dcterms:created xsi:type="dcterms:W3CDTF">2009-02-02T15:36:19Z</dcterms:created>
  <dcterms:modified xsi:type="dcterms:W3CDTF">2010-02-21T09:32:29Z</dcterms:modified>
</cp:coreProperties>
</file>