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4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C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t\Local%20Settings\Temporary%20Internet%20Files\Content.IE5\STTHL9CC\MS900082187%5b1%5d.mid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minas.ru/vitamin_a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taminas.ru/ferrum.html" TargetMode="External"/><Relationship Id="rId4" Type="http://schemas.openxmlformats.org/officeDocument/2006/relationships/hyperlink" Target="http://www.vitaminas.ru/vitamin_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t\Local%20Settings\Temporary%20Internet%20Files\Content.IE5\RRG35GRC\MS900054303%5b1%5d.mid" TargetMode="Externa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nt\Local%20Settings\Temporary%20Internet%20Files\Content.IE5\1NZA7QGK\MS900082182%5b1%5d.mid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Игры для умников и умниц.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Конкурс к празднику 8 марта.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Составила: </a:t>
            </a:r>
            <a:r>
              <a:rPr lang="ru-RU" i="1" dirty="0" err="1" smtClean="0">
                <a:solidFill>
                  <a:schemeClr val="tx1"/>
                </a:solidFill>
              </a:rPr>
              <a:t>Буцанец</a:t>
            </a:r>
            <a:r>
              <a:rPr lang="ru-RU" i="1" dirty="0" smtClean="0">
                <a:solidFill>
                  <a:schemeClr val="tx1"/>
                </a:solidFill>
              </a:rPr>
              <a:t> Татьяна Николаевна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Школа 409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Город Пушкин.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Rot="1" noChangeAspect="1"/>
          </p:cNvPicPr>
          <p:nvPr>
            <p:ph idx="4294967295"/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0" y="61436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err="1" smtClean="0"/>
              <a:t>Каурмо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шурбо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4400" b="1" dirty="0" smtClean="0"/>
              <a:t>Шашлык из баранины</a:t>
            </a:r>
          </a:p>
          <a:p>
            <a:pPr marL="514350" indent="-514350">
              <a:buAutoNum type="arabicParenR"/>
            </a:pPr>
            <a:r>
              <a:rPr lang="ru-RU" sz="4400" b="1" dirty="0" smtClean="0"/>
              <a:t>Селедка «под шубой»</a:t>
            </a:r>
          </a:p>
          <a:p>
            <a:pPr marL="514350" indent="-514350">
              <a:buAutoNum type="arabicParenR"/>
            </a:pPr>
            <a:r>
              <a:rPr lang="ru-RU" sz="4400" b="1" dirty="0" smtClean="0"/>
              <a:t>Суп мясной</a:t>
            </a:r>
          </a:p>
          <a:p>
            <a:pPr marL="514350" indent="-514350">
              <a:buNone/>
            </a:pPr>
            <a:r>
              <a:rPr lang="ru-RU" sz="4400" b="1" dirty="0" smtClean="0"/>
              <a:t>    </a:t>
            </a:r>
            <a:r>
              <a:rPr lang="ru-RU" sz="6600" b="1" dirty="0" smtClean="0">
                <a:solidFill>
                  <a:srgbClr val="FF0000"/>
                </a:solidFill>
              </a:rPr>
              <a:t>+</a:t>
            </a:r>
            <a:r>
              <a:rPr lang="ru-RU" sz="4400" b="1" i="1" smtClean="0"/>
              <a:t/>
            </a:r>
            <a:br>
              <a:rPr lang="ru-RU" sz="4400" b="1" i="1" smtClean="0"/>
            </a:b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KaurmoShurbo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714488"/>
            <a:ext cx="435771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4 -0.15726 " pathEditMode="relative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i="1" dirty="0" err="1" smtClean="0"/>
              <a:t>Самбуса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вараки</a:t>
            </a:r>
            <a:endParaRPr lang="ru-RU" sz="6000" b="1" i="1" dirty="0" smtClean="0"/>
          </a:p>
          <a:p>
            <a:pPr>
              <a:buNone/>
            </a:pPr>
            <a:r>
              <a:rPr lang="ru-RU" sz="4000" b="1" dirty="0" smtClean="0"/>
              <a:t>1) моченые яблоки</a:t>
            </a:r>
          </a:p>
          <a:p>
            <a:pPr>
              <a:buNone/>
            </a:pPr>
            <a:r>
              <a:rPr lang="ru-RU" sz="4000" b="1" dirty="0" smtClean="0"/>
              <a:t>2) пирожки слоеные</a:t>
            </a:r>
          </a:p>
          <a:p>
            <a:pPr>
              <a:buNone/>
            </a:pPr>
            <a:r>
              <a:rPr lang="ru-RU" sz="4000" b="1" dirty="0" smtClean="0"/>
              <a:t>3) печеные ядра грецких орехов</a:t>
            </a:r>
            <a:endParaRPr lang="ru-RU" b="1" dirty="0" smtClean="0"/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+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d68ee51af1ff39ad307adb2c4776a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643062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844 -0.26225 " pathEditMode="relative" ptsTypes="AA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6600" b="1" dirty="0" err="1" smtClean="0"/>
              <a:t>Этли</a:t>
            </a:r>
            <a:r>
              <a:rPr lang="ru-RU" sz="6600" b="1" dirty="0" smtClean="0"/>
              <a:t> </a:t>
            </a:r>
            <a:r>
              <a:rPr lang="ru-RU" sz="6600" b="1" dirty="0" err="1" smtClean="0"/>
              <a:t>борек-гатыклы</a:t>
            </a:r>
            <a:endParaRPr lang="ru-RU" sz="6600" b="1" dirty="0" smtClean="0"/>
          </a:p>
          <a:p>
            <a:pPr>
              <a:buNone/>
            </a:pPr>
            <a:r>
              <a:rPr lang="ru-RU" sz="4800" b="1" dirty="0" smtClean="0"/>
              <a:t>1)Вареники с капустой</a:t>
            </a:r>
          </a:p>
          <a:p>
            <a:pPr>
              <a:buNone/>
            </a:pPr>
            <a:r>
              <a:rPr lang="ru-RU" sz="4800" b="1" dirty="0" smtClean="0"/>
              <a:t>2)Пончики по-казахски</a:t>
            </a:r>
          </a:p>
          <a:p>
            <a:pPr>
              <a:buNone/>
            </a:pPr>
            <a:r>
              <a:rPr lang="ru-RU" sz="4800" b="1" dirty="0" smtClean="0"/>
              <a:t>3)Пельмени</a:t>
            </a: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+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man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47650"/>
            <a:ext cx="63500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-0.13645 " pathEditMode="relative" ptsTypes="AA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8000" b="1" dirty="0" err="1" smtClean="0"/>
              <a:t>Ритчи</a:t>
            </a:r>
            <a:endParaRPr lang="ru-RU" sz="8000" b="1" dirty="0" smtClean="0"/>
          </a:p>
          <a:p>
            <a:pPr>
              <a:buNone/>
            </a:pPr>
            <a:r>
              <a:rPr lang="ru-RU" sz="4800" b="1" dirty="0" smtClean="0"/>
              <a:t>1)Пирог с мясом</a:t>
            </a:r>
          </a:p>
          <a:p>
            <a:pPr>
              <a:buNone/>
            </a:pPr>
            <a:r>
              <a:rPr lang="ru-RU" sz="4800" b="1" dirty="0" smtClean="0"/>
              <a:t>2)Маленький жареный пирожок с рыбой</a:t>
            </a:r>
          </a:p>
          <a:p>
            <a:pPr>
              <a:buNone/>
            </a:pPr>
            <a:r>
              <a:rPr lang="ru-RU" sz="4800" b="1" dirty="0" smtClean="0"/>
              <a:t>3)Салат с креветками</a:t>
            </a:r>
          </a:p>
          <a:p>
            <a:pPr>
              <a:buNone/>
            </a:pPr>
            <a:r>
              <a:rPr lang="ru-RU" sz="5200" b="1" dirty="0" smtClean="0">
                <a:solidFill>
                  <a:srgbClr val="FF0000"/>
                </a:solidFill>
              </a:rPr>
              <a:t>+</a:t>
            </a:r>
            <a:endParaRPr lang="ru-RU" sz="5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95705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285860"/>
            <a:ext cx="557216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701 -0.37766 " pathEditMode="relative" ptsTypes="AA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err="1" smtClean="0"/>
              <a:t>Лагман</a:t>
            </a:r>
            <a:endParaRPr lang="ru-RU" sz="5400" b="1" dirty="0" smtClean="0"/>
          </a:p>
          <a:p>
            <a:pPr marL="514350" indent="-514350">
              <a:buAutoNum type="arabicParenR"/>
            </a:pPr>
            <a:r>
              <a:rPr lang="ru-RU" sz="4000" b="1" dirty="0" smtClean="0"/>
              <a:t>Лапша с мясом</a:t>
            </a:r>
          </a:p>
          <a:p>
            <a:pPr marL="514350" indent="-514350">
              <a:buAutoNum type="arabicParenR"/>
            </a:pPr>
            <a:r>
              <a:rPr lang="ru-RU" sz="4000" b="1" dirty="0" smtClean="0"/>
              <a:t>Поджаренный ломтик говядины</a:t>
            </a:r>
          </a:p>
          <a:p>
            <a:pPr marL="514350" indent="-514350">
              <a:buAutoNum type="arabicParenR"/>
            </a:pPr>
            <a:r>
              <a:rPr lang="ru-RU" sz="4000" b="1" dirty="0" smtClean="0"/>
              <a:t>Напиток из дыни</a:t>
            </a:r>
          </a:p>
          <a:p>
            <a:pPr marL="514350" indent="-51435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lag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14422"/>
            <a:ext cx="542928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541 -0.41975 " pathEditMode="relative" ptsTypes="AA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Катлама</a:t>
            </a:r>
          </a:p>
          <a:p>
            <a:pPr>
              <a:buNone/>
            </a:pPr>
            <a:r>
              <a:rPr lang="ru-RU" sz="4400" b="1" dirty="0" smtClean="0"/>
              <a:t>1)Тушеный рис с бобами</a:t>
            </a:r>
          </a:p>
          <a:p>
            <a:pPr>
              <a:buNone/>
            </a:pPr>
            <a:r>
              <a:rPr lang="ru-RU" sz="4400" b="1" dirty="0" smtClean="0"/>
              <a:t>2) Лепешки слоеные</a:t>
            </a:r>
          </a:p>
          <a:p>
            <a:pPr>
              <a:buNone/>
            </a:pPr>
            <a:r>
              <a:rPr lang="ru-RU" sz="4400" b="1" dirty="0" smtClean="0"/>
              <a:t>3)Запеченное филе рыбы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19250"/>
            <a:ext cx="5334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5364 -0.24121 " pathEditMode="relative" ptsTypes="AA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2 </a:t>
            </a:r>
            <a:r>
              <a:rPr lang="ru-RU" sz="6000" b="1" dirty="0" err="1" smtClean="0"/>
              <a:t>конкурс-витамины</a:t>
            </a:r>
            <a:r>
              <a:rPr lang="ru-RU" sz="6000" b="1" dirty="0" smtClean="0"/>
              <a:t>.</a:t>
            </a:r>
            <a:br>
              <a:rPr lang="ru-RU" sz="6000" b="1" dirty="0" smtClean="0"/>
            </a:br>
            <a:r>
              <a:rPr lang="ru-RU" sz="6000" b="1" dirty="0" smtClean="0"/>
              <a:t>(приз-картофель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Команды выбирают любой витамин (А,В,С) и называют </a:t>
            </a:r>
            <a:r>
              <a:rPr lang="ru-RU" sz="4000" b="1" dirty="0" err="1" smtClean="0"/>
              <a:t>продукты,содержащие</a:t>
            </a:r>
            <a:r>
              <a:rPr lang="ru-RU" sz="4000" b="1" dirty="0" smtClean="0"/>
              <a:t> их.</a:t>
            </a:r>
            <a:endParaRPr lang="ru-RU" b="1" dirty="0"/>
          </a:p>
        </p:txBody>
      </p:sp>
      <p:pic>
        <p:nvPicPr>
          <p:cNvPr id="5" name="MS90008218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 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Он обеспечивает нормальное состояние кожи и слизистых оболочек, улучшает зрение, повышает сопротивляемость организма в целом. </a:t>
            </a:r>
          </a:p>
          <a:p>
            <a:r>
              <a:rPr lang="ru-RU" b="1" dirty="0" smtClean="0"/>
              <a:t>Продукты Печень говяжья  - Печень свиная - Масло сливочное  - Печень телячья  - Сметана - Творог (нежирный) - Творог жирный - Сельдь - Молоко - Морковь - Зелень петрушки - Щавель, рябина - Шпинат - Салат - Чернослив - Тыква - Помидоры - Горох - Грибы лисички - Персики - Абрикосы - Капуста белокочанная - Фасоль зеленая в стручках - Слива - Ежевика Горошек зеленый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Витамины группы В.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Витамины В объединены в одну группу не напрасно. Все эти вещества участвуют в работе центральной нервной системы, в передаче нервных импульсов в мозг и в работе самого мозга. В первую очередь их нехватка сказывается на состоянии нервной системы и на психическом здоровье. Однако, у каждого витамина В есть свои «индивидуальные» особенности и свое личное «рабочее место» в организме человека.</a:t>
            </a:r>
          </a:p>
          <a:p>
            <a:r>
              <a:rPr lang="ru-RU" sz="2800" b="1" u="sng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b="1" u="sng" dirty="0" smtClean="0"/>
              <a:t>Витамин В:</a:t>
            </a:r>
            <a:r>
              <a:rPr lang="ru-RU" sz="1200" dirty="0" smtClean="0"/>
              <a:t> дрожжи, молоко, ростки пшеницы, каша из цельных зерен, йогурт.</a:t>
            </a:r>
          </a:p>
          <a:p>
            <a:r>
              <a:rPr lang="ru-RU" sz="1200" b="1" u="sng" dirty="0" smtClean="0"/>
              <a:t>Источники витамина В1:</a:t>
            </a:r>
            <a:r>
              <a:rPr lang="ru-RU" sz="1200" dirty="0" smtClean="0"/>
              <a:t> спаржа, ячмень, бобы сушеные, пивные дрожжи, молоко, овес, хлеб крупного помола, цельные зерна пшеницы.</a:t>
            </a:r>
          </a:p>
          <a:p>
            <a:r>
              <a:rPr lang="ru-RU" sz="1200" b="1" u="sng" dirty="0" smtClean="0"/>
              <a:t>Источники рибофлавина:</a:t>
            </a:r>
            <a:r>
              <a:rPr lang="ru-RU" sz="1200" dirty="0" smtClean="0"/>
              <a:t> миндаль, яблоки, бобы (сушеные), бобы (зеленые),  говядина пивные дрожжи, брокколи, капуста, сыр, яйца, лук-порей, печень, молоко, горох, картофель, помидоры, репа, цельные 'зерна пшеницы.</a:t>
            </a:r>
          </a:p>
          <a:p>
            <a:r>
              <a:rPr lang="ru-RU" sz="1200" b="1" u="sng" dirty="0" smtClean="0"/>
              <a:t>Источники витамина В6:</a:t>
            </a:r>
            <a:r>
              <a:rPr lang="ru-RU" sz="1200" dirty="0" smtClean="0"/>
              <a:t> пивные дрожжи, желток яйца, печень, молоко, хлеб крупного помола, каши из цельных зерен.</a:t>
            </a:r>
          </a:p>
          <a:p>
            <a:r>
              <a:rPr lang="ru-RU" sz="1200" b="1" u="sng" dirty="0" smtClean="0"/>
              <a:t>Источники </a:t>
            </a:r>
            <a:r>
              <a:rPr lang="ru-RU" sz="1200" b="1" u="sng" dirty="0" err="1" smtClean="0"/>
              <a:t>никотинамидов</a:t>
            </a:r>
            <a:r>
              <a:rPr lang="ru-RU" sz="1200" dirty="0" smtClean="0"/>
              <a:t> (</a:t>
            </a:r>
            <a:r>
              <a:rPr lang="ru-RU" sz="1200" dirty="0" err="1" smtClean="0"/>
              <a:t>ниацина</a:t>
            </a:r>
            <a:r>
              <a:rPr lang="ru-RU" sz="1200" dirty="0" smtClean="0"/>
              <a:t>, никотиновой кислоты): пивные дрожжи, молоко, соя, ростки пшеницы, каша из цельных зерен.</a:t>
            </a:r>
          </a:p>
          <a:p>
            <a:r>
              <a:rPr lang="ru-RU" sz="1200" b="1" u="sng" dirty="0" smtClean="0"/>
              <a:t>Источники пантотеновой кислоты:</a:t>
            </a:r>
            <a:r>
              <a:rPr lang="ru-RU" sz="1200" dirty="0" smtClean="0"/>
              <a:t> пивные дрожжи, желток яйца, почки, печень, молоко (сухое), арахис, каши из цельных зерен.</a:t>
            </a:r>
          </a:p>
          <a:p>
            <a:r>
              <a:rPr lang="ru-RU" sz="1200" b="1" u="sng" dirty="0" smtClean="0"/>
              <a:t>Источники </a:t>
            </a:r>
            <a:r>
              <a:rPr lang="ru-RU" sz="1200" b="1" u="sng" dirty="0" err="1" smtClean="0"/>
              <a:t>фолиевой</a:t>
            </a:r>
            <a:r>
              <a:rPr lang="ru-RU" sz="1200" b="1" u="sng" dirty="0" smtClean="0"/>
              <a:t> кислоты:</a:t>
            </a:r>
            <a:r>
              <a:rPr lang="ru-RU" sz="1200" dirty="0" smtClean="0"/>
              <a:t> пивные дрожжи, печень.</a:t>
            </a:r>
          </a:p>
          <a:p>
            <a:r>
              <a:rPr lang="ru-RU" sz="1200" b="1" u="sng" dirty="0" smtClean="0"/>
              <a:t>Источники </a:t>
            </a:r>
            <a:r>
              <a:rPr lang="ru-RU" sz="1200" b="1" u="sng" dirty="0" err="1" smtClean="0"/>
              <a:t>иноситола</a:t>
            </a:r>
            <a:r>
              <a:rPr lang="ru-RU" sz="1200" b="1" u="sng" dirty="0" smtClean="0"/>
              <a:t>, холина, </a:t>
            </a:r>
            <a:r>
              <a:rPr lang="ru-RU" sz="1200" b="1" u="sng" dirty="0" err="1" smtClean="0"/>
              <a:t>беатина</a:t>
            </a:r>
            <a:r>
              <a:rPr lang="ru-RU" sz="1200" b="1" u="sng" dirty="0" smtClean="0"/>
              <a:t>:</a:t>
            </a:r>
            <a:r>
              <a:rPr lang="ru-RU" sz="1200" dirty="0" smtClean="0"/>
              <a:t> молоко (сухое снятое), ростки пшеницы, каша из цельных зерен, дрожжи, йогурт.</a:t>
            </a:r>
          </a:p>
          <a:p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8ac4c0c096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428737"/>
            <a:ext cx="4286280" cy="481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4 </a:t>
            </a:r>
            <a:r>
              <a:rPr lang="ru-RU" b="1" dirty="0" err="1" smtClean="0"/>
              <a:t>конкурс.Ваш</a:t>
            </a:r>
            <a:r>
              <a:rPr lang="ru-RU" b="1" dirty="0" smtClean="0"/>
              <a:t> рецепт! </a:t>
            </a:r>
            <a:br>
              <a:rPr lang="ru-RU" b="1" dirty="0" smtClean="0"/>
            </a:br>
            <a:r>
              <a:rPr lang="ru-RU" b="1" dirty="0" smtClean="0"/>
              <a:t>(Приз- лук.)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b="1" dirty="0" smtClean="0"/>
              <a:t>Если заглянуть в толковый </a:t>
            </a:r>
            <a:r>
              <a:rPr lang="ru-RU" sz="3800" b="1" dirty="0" err="1" smtClean="0"/>
              <a:t>словарь,то</a:t>
            </a:r>
            <a:r>
              <a:rPr lang="ru-RU" sz="3800" b="1" dirty="0" smtClean="0"/>
              <a:t> можно прочитать еще одно значение слова винегрет - беспорядочная смесь</a:t>
            </a:r>
          </a:p>
          <a:p>
            <a:pPr>
              <a:buNone/>
            </a:pPr>
            <a:r>
              <a:rPr lang="ru-RU" sz="3800" b="1" dirty="0" smtClean="0"/>
              <a:t>чего-либо, смешение разнородных предметов, понятий.</a:t>
            </a:r>
          </a:p>
          <a:p>
            <a:pPr>
              <a:buNone/>
            </a:pPr>
            <a:r>
              <a:rPr lang="ru-RU" sz="3800" b="1" dirty="0" smtClean="0"/>
              <a:t>Предложите свой рецепт винегрета:</a:t>
            </a:r>
            <a:r>
              <a:rPr lang="en-US" sz="3800" b="1" dirty="0" smtClean="0"/>
              <a:t> </a:t>
            </a:r>
          </a:p>
          <a:p>
            <a:pPr>
              <a:buFontTx/>
              <a:buChar char="-"/>
            </a:pPr>
            <a:r>
              <a:rPr lang="ru-RU" sz="3800" b="1" dirty="0" smtClean="0"/>
              <a:t>Из песен</a:t>
            </a:r>
          </a:p>
          <a:p>
            <a:pPr>
              <a:buFontTx/>
              <a:buChar char="-"/>
            </a:pPr>
            <a:r>
              <a:rPr lang="ru-RU" sz="3800" b="1" dirty="0" smtClean="0"/>
              <a:t>Из стихов</a:t>
            </a:r>
          </a:p>
          <a:p>
            <a:pPr>
              <a:buFontTx/>
              <a:buChar char="-"/>
            </a:pPr>
            <a:r>
              <a:rPr lang="ru-RU" sz="3800" b="1" dirty="0" smtClean="0"/>
              <a:t>Из имен </a:t>
            </a:r>
          </a:p>
          <a:p>
            <a:pPr>
              <a:buFontTx/>
              <a:buChar char="-"/>
            </a:pPr>
            <a:r>
              <a:rPr lang="ru-RU" sz="3800" b="1" dirty="0" smtClean="0"/>
              <a:t>Из фамилий и т. п.  Выбирайте сами!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Авокадо Ананас свежий Арбуз  Бананы  Варенье  Виноград Вишни свежие Горох свежий в </a:t>
            </a:r>
            <a:r>
              <a:rPr lang="ru-RU" b="1" dirty="0" err="1" smtClean="0"/>
              <a:t>ст</a:t>
            </a:r>
            <a:r>
              <a:rPr lang="ru-RU" b="1" dirty="0" smtClean="0"/>
              <a:t> </a:t>
            </a:r>
            <a:r>
              <a:rPr lang="ru-RU" b="1" dirty="0" err="1" smtClean="0"/>
              <a:t>Грейпфрукт</a:t>
            </a:r>
            <a:r>
              <a:rPr lang="ru-RU" b="1" dirty="0" smtClean="0"/>
              <a:t> Капуста Клубника  Кукуруза   Лимон и лимонный сок  Лук зеленый молодой  Лук свежий  Малина Мандарины  Мед  Морковь Огурцы свежие Перец зеленый  Персики свежие Петрушка  Печень говяжья и телячья  Печень куриная  Помидоры свежие  Почки  Редька Репа  Свекла Сельдерей  Сливы свежие сушеные  Тутовая ягода  Тыква  Хрен  Шпинат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Значение витамина С в жизнедеятельности человека огромно. Он помогает справляться с простудными заболеваниями, стимулирует иммунитет, укрепляет стенки сосудов, предотвращая инфаркты и инсульты, помогает в профилактике раковых заболеваний, и в конечном итоге увеличивает продолжительность жизни. Благодаря книге нобелевского лауреата </a:t>
            </a:r>
            <a:r>
              <a:rPr lang="ru-RU" dirty="0" err="1" smtClean="0"/>
              <a:t>Лайнуса</a:t>
            </a:r>
            <a:r>
              <a:rPr lang="ru-RU" dirty="0" smtClean="0"/>
              <a:t> </a:t>
            </a:r>
            <a:r>
              <a:rPr lang="ru-RU" dirty="0" err="1" smtClean="0"/>
              <a:t>Полинга</a:t>
            </a:r>
            <a:r>
              <a:rPr lang="ru-RU" dirty="0" smtClean="0"/>
              <a:t> "Витамин С и обычная простуда", миллионы людей стали ежедневно принимать витамин С и улучшили таким образом качество своей жизни.</a:t>
            </a:r>
          </a:p>
          <a:p>
            <a:r>
              <a:rPr lang="ru-RU" dirty="0" smtClean="0"/>
              <a:t>Большинство эффектов витамина С основаны на его </a:t>
            </a:r>
            <a:r>
              <a:rPr lang="ru-RU" dirty="0" err="1" smtClean="0"/>
              <a:t>антиоксидантном</a:t>
            </a:r>
            <a:r>
              <a:rPr lang="ru-RU" dirty="0" smtClean="0"/>
              <a:t> действии. </a:t>
            </a:r>
          </a:p>
          <a:p>
            <a:r>
              <a:rPr lang="ru-RU" b="1" dirty="0" smtClean="0"/>
              <a:t>(он помогает очищать организм от ядов, начиная с сигаретного дыма и окиси углерода и кончая змеиным ядом</a:t>
            </a:r>
            <a:r>
              <a:rPr lang="ru-RU" b="1" smtClean="0"/>
              <a:t>), В </a:t>
            </a:r>
            <a:r>
              <a:rPr lang="ru-RU" b="1" dirty="0" smtClean="0"/>
              <a:t>данном случае он функционирует как молекула, предназначенная для защиты организма, его необходимых жиров и жирорастворимых витаминов (особенно </a:t>
            </a:r>
            <a:r>
              <a:rPr lang="ru-RU" b="1" dirty="0" smtClean="0">
                <a:hlinkClick r:id="rId3"/>
              </a:rPr>
              <a:t>А</a:t>
            </a:r>
            <a:r>
              <a:rPr lang="ru-RU" b="1" dirty="0" smtClean="0"/>
              <a:t> и </a:t>
            </a:r>
            <a:r>
              <a:rPr lang="ru-RU" b="1" dirty="0" smtClean="0">
                <a:hlinkClick r:id="rId4"/>
              </a:rPr>
              <a:t>Е</a:t>
            </a:r>
            <a:r>
              <a:rPr lang="ru-RU" b="1" dirty="0" smtClean="0"/>
              <a:t>) от разрушительного действия кислорода. </a:t>
            </a:r>
            <a:r>
              <a:rPr lang="ru-RU" b="1" dirty="0" err="1" smtClean="0"/>
              <a:t>Антиоксидантные</a:t>
            </a:r>
            <a:r>
              <a:rPr lang="ru-RU" b="1" dirty="0" smtClean="0"/>
              <a:t> свойства аскорбиновой кислоты в цитрусовых соках (например, лимонном) предотвращают потемнение нарушенных поверхностей таких нежных фруктов, как яблоки, персики, авокадо. И наконец, витамин С увеличивает адсорбцию </a:t>
            </a:r>
            <a:r>
              <a:rPr lang="ru-RU" b="1" dirty="0" smtClean="0">
                <a:hlinkClick r:id="rId5"/>
              </a:rPr>
              <a:t>железа</a:t>
            </a:r>
            <a:r>
              <a:rPr lang="ru-RU" b="1" dirty="0" smtClean="0"/>
              <a:t> из кишечного тракта путем </a:t>
            </a:r>
            <a:r>
              <a:rPr lang="ru-RU" b="1" dirty="0" err="1" smtClean="0"/>
              <a:t>комплексообразования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b="1" dirty="0" smtClean="0"/>
              <a:t>3 конкурс.</a:t>
            </a:r>
            <a:br>
              <a:rPr lang="ru-RU" b="1" dirty="0" smtClean="0"/>
            </a:br>
            <a:r>
              <a:rPr lang="ru-RU" b="1" dirty="0" smtClean="0"/>
              <a:t>Что это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ru-RU" b="1" dirty="0" smtClean="0"/>
              <a:t>Приз-морковь.)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8543956" cy="405448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 течение 1 минуты ведущий называет командам какие-либо продукты. Задача участников: указать ,что это . Например, морковь-овощ, молоко- напиток , карась-рыба, греча-крупа.</a:t>
            </a:r>
            <a:endParaRPr lang="ru-RU" sz="4000" b="1" dirty="0"/>
          </a:p>
        </p:txBody>
      </p:sp>
      <p:pic>
        <p:nvPicPr>
          <p:cNvPr id="4" name="MS900054303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команда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38600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Артишок</a:t>
            </a:r>
          </a:p>
          <a:p>
            <a:pPr>
              <a:buNone/>
            </a:pPr>
            <a:r>
              <a:rPr lang="ru-RU" b="1" dirty="0" smtClean="0"/>
              <a:t>Чеддер                             </a:t>
            </a:r>
          </a:p>
          <a:p>
            <a:pPr>
              <a:buNone/>
            </a:pPr>
            <a:r>
              <a:rPr lang="ru-RU" b="1" dirty="0" smtClean="0"/>
              <a:t>Сазан                              </a:t>
            </a:r>
          </a:p>
          <a:p>
            <a:pPr>
              <a:buNone/>
            </a:pPr>
            <a:r>
              <a:rPr lang="ru-RU" b="1" dirty="0" smtClean="0"/>
              <a:t>Фисташки                  </a:t>
            </a:r>
          </a:p>
          <a:p>
            <a:pPr>
              <a:buNone/>
            </a:pPr>
            <a:r>
              <a:rPr lang="ru-RU" b="1" dirty="0" smtClean="0"/>
              <a:t>Хурма                         </a:t>
            </a:r>
          </a:p>
          <a:p>
            <a:pPr>
              <a:buNone/>
            </a:pPr>
            <a:r>
              <a:rPr lang="ru-RU" b="1" dirty="0" smtClean="0"/>
              <a:t>Баклажан                     </a:t>
            </a:r>
          </a:p>
          <a:p>
            <a:pPr>
              <a:buNone/>
            </a:pPr>
            <a:r>
              <a:rPr lang="ru-RU" b="1" dirty="0" smtClean="0"/>
              <a:t>Бобы                            </a:t>
            </a:r>
          </a:p>
          <a:p>
            <a:pPr>
              <a:buNone/>
            </a:pPr>
            <a:r>
              <a:rPr lang="ru-RU" b="1" dirty="0" smtClean="0"/>
              <a:t>Брусника                  </a:t>
            </a:r>
          </a:p>
          <a:p>
            <a:pPr>
              <a:buNone/>
            </a:pPr>
            <a:r>
              <a:rPr lang="ru-RU" b="1" dirty="0" smtClean="0"/>
              <a:t>Бычки                           </a:t>
            </a:r>
          </a:p>
          <a:p>
            <a:pPr>
              <a:buNone/>
            </a:pPr>
            <a:r>
              <a:rPr lang="ru-RU" b="1" dirty="0" smtClean="0"/>
              <a:t>Буженина                     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1142984"/>
            <a:ext cx="4038600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Овощ</a:t>
            </a:r>
          </a:p>
          <a:p>
            <a:pPr>
              <a:buNone/>
            </a:pPr>
            <a:r>
              <a:rPr lang="ru-RU" b="1" dirty="0" smtClean="0"/>
              <a:t>Сыр </a:t>
            </a:r>
          </a:p>
          <a:p>
            <a:pPr>
              <a:buNone/>
            </a:pPr>
            <a:r>
              <a:rPr lang="ru-RU" b="1" dirty="0" smtClean="0"/>
              <a:t>Рыба </a:t>
            </a:r>
          </a:p>
          <a:p>
            <a:pPr>
              <a:buNone/>
            </a:pPr>
            <a:r>
              <a:rPr lang="ru-RU" b="1" dirty="0" smtClean="0"/>
              <a:t>Орехи </a:t>
            </a:r>
          </a:p>
          <a:p>
            <a:pPr>
              <a:buNone/>
            </a:pPr>
            <a:r>
              <a:rPr lang="ru-RU" b="1" dirty="0" smtClean="0"/>
              <a:t>Фрукт </a:t>
            </a:r>
          </a:p>
          <a:p>
            <a:pPr>
              <a:buNone/>
            </a:pPr>
            <a:r>
              <a:rPr lang="ru-RU" b="1" dirty="0" smtClean="0"/>
              <a:t>Овощ </a:t>
            </a:r>
          </a:p>
          <a:p>
            <a:pPr>
              <a:buNone/>
            </a:pPr>
            <a:r>
              <a:rPr lang="ru-RU" b="1" dirty="0" smtClean="0"/>
              <a:t>Овощ </a:t>
            </a:r>
          </a:p>
          <a:p>
            <a:pPr>
              <a:buNone/>
            </a:pPr>
            <a:r>
              <a:rPr lang="ru-RU" b="1" dirty="0" smtClean="0"/>
              <a:t>Ягода</a:t>
            </a:r>
          </a:p>
          <a:p>
            <a:pPr>
              <a:buNone/>
            </a:pPr>
            <a:r>
              <a:rPr lang="ru-RU" b="1" dirty="0" smtClean="0"/>
              <a:t>Рыба </a:t>
            </a:r>
          </a:p>
          <a:p>
            <a:pPr>
              <a:buNone/>
            </a:pPr>
            <a:r>
              <a:rPr lang="ru-RU" b="1" dirty="0" smtClean="0"/>
              <a:t>Мясо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Виноград</a:t>
            </a:r>
          </a:p>
          <a:p>
            <a:pPr>
              <a:buNone/>
            </a:pPr>
            <a:r>
              <a:rPr lang="ru-RU" b="1" dirty="0" smtClean="0"/>
              <a:t>Вобла</a:t>
            </a:r>
          </a:p>
          <a:p>
            <a:pPr>
              <a:buNone/>
            </a:pPr>
            <a:r>
              <a:rPr lang="ru-RU" b="1" dirty="0" smtClean="0"/>
              <a:t>Вишня</a:t>
            </a:r>
          </a:p>
          <a:p>
            <a:pPr>
              <a:buNone/>
            </a:pPr>
            <a:r>
              <a:rPr lang="ru-RU" b="1" dirty="0" smtClean="0"/>
              <a:t>Голубика</a:t>
            </a:r>
          </a:p>
          <a:p>
            <a:pPr>
              <a:buNone/>
            </a:pPr>
            <a:r>
              <a:rPr lang="ru-RU" b="1" dirty="0" smtClean="0"/>
              <a:t>Рис</a:t>
            </a:r>
          </a:p>
          <a:p>
            <a:pPr>
              <a:buNone/>
            </a:pPr>
            <a:r>
              <a:rPr lang="ru-RU" b="1" dirty="0" smtClean="0"/>
              <a:t>Пастернак</a:t>
            </a:r>
          </a:p>
          <a:p>
            <a:pPr>
              <a:buNone/>
            </a:pPr>
            <a:r>
              <a:rPr lang="ru-RU" b="1" dirty="0" smtClean="0"/>
              <a:t>Палтус</a:t>
            </a:r>
          </a:p>
          <a:p>
            <a:pPr>
              <a:buNone/>
            </a:pPr>
            <a:r>
              <a:rPr lang="ru-RU" b="1" dirty="0" smtClean="0"/>
              <a:t>Дыня</a:t>
            </a:r>
          </a:p>
          <a:p>
            <a:pPr>
              <a:buNone/>
            </a:pPr>
            <a:r>
              <a:rPr lang="ru-RU" b="1" dirty="0" smtClean="0"/>
              <a:t>Кокос</a:t>
            </a:r>
          </a:p>
          <a:p>
            <a:pPr>
              <a:buNone/>
            </a:pPr>
            <a:r>
              <a:rPr lang="ru-RU" b="1" dirty="0" smtClean="0"/>
              <a:t>Зельц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Ягода</a:t>
            </a:r>
          </a:p>
          <a:p>
            <a:pPr>
              <a:buNone/>
            </a:pPr>
            <a:r>
              <a:rPr lang="ru-RU" b="1" dirty="0" smtClean="0"/>
              <a:t>Рыба</a:t>
            </a:r>
          </a:p>
          <a:p>
            <a:pPr>
              <a:buNone/>
            </a:pPr>
            <a:r>
              <a:rPr lang="ru-RU" b="1" dirty="0" smtClean="0"/>
              <a:t>Ягода</a:t>
            </a:r>
          </a:p>
          <a:p>
            <a:pPr>
              <a:buNone/>
            </a:pPr>
            <a:r>
              <a:rPr lang="ru-RU" b="1" dirty="0" smtClean="0"/>
              <a:t>Ягода</a:t>
            </a:r>
          </a:p>
          <a:p>
            <a:pPr>
              <a:buNone/>
            </a:pPr>
            <a:r>
              <a:rPr lang="ru-RU" b="1" dirty="0" smtClean="0"/>
              <a:t>Крупа</a:t>
            </a:r>
          </a:p>
          <a:p>
            <a:pPr>
              <a:buNone/>
            </a:pPr>
            <a:r>
              <a:rPr lang="ru-RU" b="1" dirty="0" smtClean="0"/>
              <a:t>Овощ</a:t>
            </a:r>
          </a:p>
          <a:p>
            <a:pPr>
              <a:buNone/>
            </a:pPr>
            <a:r>
              <a:rPr lang="ru-RU" b="1" dirty="0" smtClean="0"/>
              <a:t>Рыба</a:t>
            </a:r>
          </a:p>
          <a:p>
            <a:pPr>
              <a:buNone/>
            </a:pPr>
            <a:r>
              <a:rPr lang="ru-RU" b="1" dirty="0" smtClean="0"/>
              <a:t>Овощ</a:t>
            </a:r>
          </a:p>
          <a:p>
            <a:pPr>
              <a:buNone/>
            </a:pPr>
            <a:r>
              <a:rPr lang="ru-RU" b="1" dirty="0" smtClean="0"/>
              <a:t>Орех</a:t>
            </a:r>
          </a:p>
          <a:p>
            <a:pPr>
              <a:buNone/>
            </a:pPr>
            <a:r>
              <a:rPr lang="ru-RU" b="1" dirty="0" smtClean="0"/>
              <a:t>мясо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 команда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Индейка </a:t>
            </a:r>
          </a:p>
          <a:p>
            <a:pPr>
              <a:buNone/>
            </a:pPr>
            <a:r>
              <a:rPr lang="ru-RU" b="1" dirty="0" smtClean="0"/>
              <a:t>Квас</a:t>
            </a:r>
          </a:p>
          <a:p>
            <a:pPr>
              <a:buNone/>
            </a:pPr>
            <a:r>
              <a:rPr lang="ru-RU" b="1" dirty="0" smtClean="0"/>
              <a:t>Кефаль</a:t>
            </a:r>
          </a:p>
          <a:p>
            <a:pPr>
              <a:buNone/>
            </a:pPr>
            <a:r>
              <a:rPr lang="ru-RU" b="1" dirty="0" smtClean="0"/>
              <a:t>Кольраби</a:t>
            </a:r>
          </a:p>
          <a:p>
            <a:pPr>
              <a:buNone/>
            </a:pPr>
            <a:r>
              <a:rPr lang="ru-RU" b="1" dirty="0" smtClean="0"/>
              <a:t>Корица</a:t>
            </a:r>
          </a:p>
          <a:p>
            <a:pPr>
              <a:buNone/>
            </a:pPr>
            <a:r>
              <a:rPr lang="ru-RU" b="1" dirty="0" smtClean="0"/>
              <a:t>Кумыс</a:t>
            </a:r>
          </a:p>
          <a:p>
            <a:pPr>
              <a:buNone/>
            </a:pPr>
            <a:r>
              <a:rPr lang="ru-RU" b="1" dirty="0" smtClean="0"/>
              <a:t>Петрушка</a:t>
            </a:r>
          </a:p>
          <a:p>
            <a:pPr>
              <a:buNone/>
            </a:pPr>
            <a:r>
              <a:rPr lang="ru-RU" b="1" dirty="0" smtClean="0"/>
              <a:t>Арбуз</a:t>
            </a:r>
          </a:p>
          <a:p>
            <a:pPr>
              <a:buNone/>
            </a:pPr>
            <a:r>
              <a:rPr lang="ru-RU" b="1" dirty="0" smtClean="0"/>
              <a:t>Рябчик</a:t>
            </a:r>
          </a:p>
          <a:p>
            <a:pPr>
              <a:buNone/>
            </a:pPr>
            <a:r>
              <a:rPr lang="ru-RU" b="1" dirty="0" smtClean="0"/>
              <a:t>Киви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Птица</a:t>
            </a:r>
          </a:p>
          <a:p>
            <a:pPr>
              <a:buNone/>
            </a:pPr>
            <a:r>
              <a:rPr lang="ru-RU" b="1" dirty="0" smtClean="0"/>
              <a:t>Напиток</a:t>
            </a:r>
          </a:p>
          <a:p>
            <a:pPr>
              <a:buNone/>
            </a:pPr>
            <a:r>
              <a:rPr lang="ru-RU" b="1" dirty="0" smtClean="0"/>
              <a:t>Рыба</a:t>
            </a:r>
          </a:p>
          <a:p>
            <a:pPr>
              <a:buNone/>
            </a:pPr>
            <a:r>
              <a:rPr lang="ru-RU" b="1" dirty="0" smtClean="0"/>
              <a:t>Овощ</a:t>
            </a:r>
          </a:p>
          <a:p>
            <a:pPr>
              <a:buNone/>
            </a:pPr>
            <a:r>
              <a:rPr lang="ru-RU" b="1" dirty="0" smtClean="0"/>
              <a:t>Пряность</a:t>
            </a:r>
          </a:p>
          <a:p>
            <a:pPr>
              <a:buNone/>
            </a:pPr>
            <a:r>
              <a:rPr lang="ru-RU" b="1" dirty="0" smtClean="0"/>
              <a:t>Напиток</a:t>
            </a:r>
          </a:p>
          <a:p>
            <a:pPr>
              <a:buNone/>
            </a:pPr>
            <a:r>
              <a:rPr lang="ru-RU" b="1" dirty="0" smtClean="0"/>
              <a:t>Овощ</a:t>
            </a:r>
          </a:p>
          <a:p>
            <a:pPr>
              <a:buNone/>
            </a:pPr>
            <a:r>
              <a:rPr lang="ru-RU" b="1" dirty="0" smtClean="0"/>
              <a:t>Овощ</a:t>
            </a:r>
          </a:p>
          <a:p>
            <a:pPr>
              <a:buNone/>
            </a:pPr>
            <a:r>
              <a:rPr lang="ru-RU" b="1" dirty="0" smtClean="0"/>
              <a:t>Птица</a:t>
            </a:r>
          </a:p>
          <a:p>
            <a:pPr>
              <a:buNone/>
            </a:pPr>
            <a:r>
              <a:rPr lang="ru-RU" b="1" dirty="0" smtClean="0"/>
              <a:t>фрукт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Лавровый лист</a:t>
            </a:r>
          </a:p>
          <a:p>
            <a:pPr>
              <a:buNone/>
            </a:pPr>
            <a:r>
              <a:rPr lang="ru-RU" b="1" dirty="0" smtClean="0"/>
              <a:t>Лимонад</a:t>
            </a:r>
          </a:p>
          <a:p>
            <a:pPr>
              <a:buNone/>
            </a:pPr>
            <a:r>
              <a:rPr lang="ru-RU" b="1" dirty="0" smtClean="0"/>
              <a:t>Шашлык</a:t>
            </a:r>
          </a:p>
          <a:p>
            <a:pPr>
              <a:buNone/>
            </a:pPr>
            <a:r>
              <a:rPr lang="ru-RU" b="1" dirty="0" smtClean="0"/>
              <a:t>Пшено</a:t>
            </a:r>
          </a:p>
          <a:p>
            <a:pPr>
              <a:buNone/>
            </a:pPr>
            <a:r>
              <a:rPr lang="ru-RU" b="1" dirty="0" smtClean="0"/>
              <a:t>Редька</a:t>
            </a:r>
          </a:p>
          <a:p>
            <a:pPr>
              <a:buNone/>
            </a:pPr>
            <a:r>
              <a:rPr lang="ru-RU" b="1" dirty="0" smtClean="0"/>
              <a:t>Лимон</a:t>
            </a:r>
          </a:p>
          <a:p>
            <a:pPr>
              <a:buNone/>
            </a:pPr>
            <a:r>
              <a:rPr lang="ru-RU" b="1" dirty="0" smtClean="0"/>
              <a:t>Клубника</a:t>
            </a:r>
          </a:p>
          <a:p>
            <a:pPr>
              <a:buNone/>
            </a:pPr>
            <a:r>
              <a:rPr lang="ru-RU" b="1" dirty="0" smtClean="0"/>
              <a:t>Опята</a:t>
            </a:r>
          </a:p>
          <a:p>
            <a:pPr>
              <a:buNone/>
            </a:pPr>
            <a:r>
              <a:rPr lang="ru-RU" b="1" dirty="0" smtClean="0"/>
              <a:t>Молоко</a:t>
            </a:r>
          </a:p>
          <a:p>
            <a:pPr>
              <a:buNone/>
            </a:pPr>
            <a:r>
              <a:rPr lang="ru-RU" b="1" dirty="0" smtClean="0"/>
              <a:t>Карась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Пряность</a:t>
            </a:r>
          </a:p>
          <a:p>
            <a:pPr>
              <a:buNone/>
            </a:pPr>
            <a:r>
              <a:rPr lang="ru-RU" b="1" dirty="0" smtClean="0"/>
              <a:t>Напиток</a:t>
            </a:r>
          </a:p>
          <a:p>
            <a:pPr>
              <a:buNone/>
            </a:pPr>
            <a:r>
              <a:rPr lang="ru-RU" b="1" dirty="0" smtClean="0"/>
              <a:t>Мясо</a:t>
            </a:r>
          </a:p>
          <a:p>
            <a:pPr>
              <a:buNone/>
            </a:pPr>
            <a:r>
              <a:rPr lang="ru-RU" b="1" dirty="0" smtClean="0"/>
              <a:t>Крупа</a:t>
            </a:r>
          </a:p>
          <a:p>
            <a:pPr>
              <a:buNone/>
            </a:pPr>
            <a:r>
              <a:rPr lang="ru-RU" b="1" dirty="0" smtClean="0"/>
              <a:t>Овощ</a:t>
            </a:r>
          </a:p>
          <a:p>
            <a:pPr>
              <a:buNone/>
            </a:pPr>
            <a:r>
              <a:rPr lang="ru-RU" b="1" dirty="0" smtClean="0"/>
              <a:t>Фрукт</a:t>
            </a:r>
          </a:p>
          <a:p>
            <a:pPr>
              <a:buNone/>
            </a:pPr>
            <a:r>
              <a:rPr lang="ru-RU" b="1" dirty="0" smtClean="0"/>
              <a:t>Ягода</a:t>
            </a:r>
          </a:p>
          <a:p>
            <a:pPr>
              <a:buNone/>
            </a:pPr>
            <a:r>
              <a:rPr lang="ru-RU" b="1" dirty="0" smtClean="0"/>
              <a:t>Грибы</a:t>
            </a:r>
          </a:p>
          <a:p>
            <a:pPr>
              <a:buNone/>
            </a:pPr>
            <a:r>
              <a:rPr lang="ru-RU" b="1" dirty="0" smtClean="0"/>
              <a:t>Напиток</a:t>
            </a:r>
          </a:p>
          <a:p>
            <a:pPr>
              <a:buNone/>
            </a:pPr>
            <a:r>
              <a:rPr lang="ru-RU" b="1" dirty="0" smtClean="0"/>
              <a:t>Рыба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Мы подошли к финалу.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/>
              <a:t>Осталось самое главное: приготовить винегрет на скорость!</a:t>
            </a:r>
          </a:p>
          <a:p>
            <a:pPr>
              <a:buNone/>
            </a:pPr>
            <a:r>
              <a:rPr lang="ru-RU" sz="3600" b="1" dirty="0" smtClean="0"/>
              <a:t>Команды выполняют задание, угощают зрителей.</a:t>
            </a:r>
            <a:endParaRPr lang="ru-RU" sz="3600" b="1" dirty="0"/>
          </a:p>
        </p:txBody>
      </p:sp>
      <p:pic>
        <p:nvPicPr>
          <p:cNvPr id="4" name="MS900069284[1].wav">
            <a:hlinkClick r:id="" action="ppaction://media"/>
          </p:cNvPr>
          <p:cNvPicPr>
            <a:picLocks noRot="1" noChangeAspect="1"/>
          </p:cNvPicPr>
          <p:nvPr>
            <a:wavAudioFile r:embed="rId1" name="MS900069284[1].wav"/>
          </p:nvPr>
        </p:nvPicPr>
        <p:blipFill>
          <a:blip r:embed="rId4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64347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Теперь собрано почти все </a:t>
            </a:r>
            <a:r>
              <a:rPr lang="ru-RU" sz="4000" b="1" dirty="0" err="1" smtClean="0"/>
              <a:t>необходимое.Призы</a:t>
            </a:r>
            <a:r>
              <a:rPr lang="ru-RU" sz="4000" b="1" dirty="0" smtClean="0"/>
              <a:t> от </a:t>
            </a:r>
            <a:r>
              <a:rPr lang="ru-RU" sz="4000" b="1" dirty="0" err="1" smtClean="0"/>
              <a:t>спонсоров:квашеная</a:t>
            </a:r>
            <a:r>
              <a:rPr lang="ru-RU" sz="4000" b="1" dirty="0" smtClean="0"/>
              <a:t> капуста и растительное </a:t>
            </a:r>
            <a:r>
              <a:rPr lang="ru-RU" sz="4000" b="1" dirty="0" err="1" smtClean="0"/>
              <a:t>масло.Призы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студию,пожалуйста</a:t>
            </a:r>
            <a:r>
              <a:rPr lang="ru-RU" sz="7200" b="1" dirty="0" smtClean="0"/>
              <a:t>!</a:t>
            </a:r>
            <a:endParaRPr lang="ru-RU" sz="7200" b="1" dirty="0"/>
          </a:p>
        </p:txBody>
      </p:sp>
      <p:pic>
        <p:nvPicPr>
          <p:cNvPr id="5" name="MS900074798[1].wav">
            <a:hlinkClick r:id="" action="ppaction://media"/>
          </p:cNvPr>
          <p:cNvPicPr>
            <a:picLocks noRot="1" noChangeAspect="1"/>
          </p:cNvPicPr>
          <p:nvPr>
            <a:wavAudioFile r:embed="rId1" name="MS900074798[1].wav"/>
          </p:nvPr>
        </p:nvPicPr>
        <p:blipFill>
          <a:blip r:embed="rId5"/>
          <a:stretch>
            <a:fillRect/>
          </a:stretch>
        </p:blipFill>
        <p:spPr>
          <a:xfrm>
            <a:off x="1071538" y="6286520"/>
            <a:ext cx="304800" cy="304800"/>
          </a:xfrm>
          <a:prstGeom prst="rect">
            <a:avLst/>
          </a:prstGeom>
        </p:spPr>
      </p:pic>
      <p:pic>
        <p:nvPicPr>
          <p:cNvPr id="8" name="MS900069280[1].wav">
            <a:hlinkClick r:id="" action="ppaction://media"/>
          </p:cNvPr>
          <p:cNvPicPr>
            <a:picLocks noRot="1" noChangeAspect="1"/>
          </p:cNvPicPr>
          <p:nvPr>
            <a:wavAudioFile r:embed="rId2" name="MS900069280[1].wav"/>
          </p:nvPr>
        </p:nvPicPr>
        <p:blipFill>
          <a:blip r:embed="rId6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H90022377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187" y="2315369"/>
            <a:ext cx="3095625" cy="3095625"/>
          </a:xfrm>
        </p:spPr>
      </p:pic>
      <p:sp>
        <p:nvSpPr>
          <p:cNvPr id="4" name="Прямоугольник 3"/>
          <p:cNvSpPr/>
          <p:nvPr/>
        </p:nvSpPr>
        <p:spPr>
          <a:xfrm>
            <a:off x="1826921" y="285728"/>
            <a:ext cx="4861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Сегодня мы будем готовить винегрет.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«Винегрет-холодная закуска из мелко нарезанных вареных овощей с луком и квашеной капустой, заправленная маслом и солью».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78632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+mn-lt"/>
              </a:rPr>
              <a:t>Никаких продуктов у наших участников пока нет - им предстоит зарабатывать овощи в наших конкурсах знатоков кулинарии . Когда будет собрано все необходимое, они приступят к приготовлению этого чудесного блюда . Кто быстрее угостит зрителей винегретом – тот ПОБЕДИТЕЛЬ</a:t>
            </a:r>
            <a:r>
              <a:rPr lang="ru-RU" sz="2800" b="1" dirty="0" smtClean="0">
                <a:solidFill>
                  <a:schemeClr val="accent5"/>
                </a:solidFill>
                <a:latin typeface="+mn-lt"/>
              </a:rPr>
              <a:t>.</a:t>
            </a:r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164307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Коварное условие –за каждый конкурс победитель получает 2 единицы продукта, а проигравший на 1 больше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78595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1 конкурс.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Национальные блюда (приз- свекла)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MS90008218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Выберите один правильный ответ из 3 предложенных.Что такое: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u="heavy" dirty="0" smtClean="0"/>
              <a:t>1)Ботвинья </a:t>
            </a:r>
          </a:p>
          <a:p>
            <a:pPr>
              <a:buNone/>
            </a:pPr>
            <a:r>
              <a:rPr lang="ru-RU" sz="3600" b="1" dirty="0" smtClean="0"/>
              <a:t>Холодный зеленый суп с квасом</a:t>
            </a:r>
          </a:p>
          <a:p>
            <a:pPr>
              <a:buNone/>
            </a:pPr>
            <a:r>
              <a:rPr lang="ru-RU" sz="3600" b="1" dirty="0" smtClean="0"/>
              <a:t> </a:t>
            </a:r>
          </a:p>
          <a:p>
            <a:pPr>
              <a:buNone/>
            </a:pPr>
            <a:r>
              <a:rPr lang="ru-RU" sz="3600" b="1" dirty="0" smtClean="0"/>
              <a:t>Тушеная в сливочном масле ботва </a:t>
            </a:r>
          </a:p>
          <a:p>
            <a:pPr>
              <a:buNone/>
            </a:pPr>
            <a:r>
              <a:rPr lang="ru-RU" sz="3600" b="1" dirty="0" smtClean="0"/>
              <a:t>  </a:t>
            </a:r>
          </a:p>
          <a:p>
            <a:pPr>
              <a:buNone/>
            </a:pPr>
            <a:r>
              <a:rPr lang="ru-RU" sz="3600" b="1" dirty="0" smtClean="0"/>
              <a:t>Яблочный пирог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0090806_botvin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050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033 -0.4512 " pathEditMode="relative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b="1" i="1" dirty="0" smtClean="0"/>
              <a:t>2) </a:t>
            </a:r>
            <a:r>
              <a:rPr lang="ru-RU" sz="5400" b="1" i="1" dirty="0" err="1" smtClean="0"/>
              <a:t>Сай</a:t>
            </a:r>
            <a:r>
              <a:rPr lang="ru-RU" sz="5400" b="1" i="1" dirty="0" smtClean="0"/>
              <a:t> </a:t>
            </a:r>
            <a:endParaRPr lang="ru-RU" sz="3580" b="1" i="1" dirty="0" smtClean="0"/>
          </a:p>
          <a:p>
            <a:pPr>
              <a:buNone/>
            </a:pPr>
            <a:r>
              <a:rPr lang="ru-RU" sz="4400" b="1" dirty="0" smtClean="0"/>
              <a:t>Чай с пряной зеленью</a:t>
            </a:r>
          </a:p>
          <a:p>
            <a:pPr>
              <a:buNone/>
            </a:pPr>
            <a:r>
              <a:rPr lang="ru-RU" sz="4400" b="1" dirty="0" smtClean="0"/>
              <a:t>Салат из редьки с маслом</a:t>
            </a:r>
          </a:p>
          <a:p>
            <a:pPr>
              <a:buNone/>
            </a:pPr>
            <a:r>
              <a:rPr lang="ru-RU" sz="4400" b="1" dirty="0" smtClean="0"/>
              <a:t>Суп из сладкого перца и тыквы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r>
              <a:rPr lang="ru-RU" sz="4400" b="1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5576639_1266917632_LGIM11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85926"/>
            <a:ext cx="614366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1 0.09436 L 0.70139 -0.22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1">
      <a:majorFont>
        <a:latin typeface="Courier New"/>
        <a:ea typeface=""/>
        <a:cs typeface=""/>
      </a:majorFont>
      <a:minorFont>
        <a:latin typeface="Cambri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904</Words>
  <PresentationFormat>Экран (4:3)</PresentationFormat>
  <Paragraphs>175</Paragraphs>
  <Slides>29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4 конкурс.Ваш рецепт!  (Приз- лук.)</vt:lpstr>
      <vt:lpstr>Теперь собрано почти все необходимое.Призы от спонсоров:квашеная капуста и растительное масло.Призы в студию,пожалуйста!</vt:lpstr>
      <vt:lpstr>Слайд 4</vt:lpstr>
      <vt:lpstr>Сегодня мы будем готовить винегрет.</vt:lpstr>
      <vt:lpstr>Никаких продуктов у наших участников пока нет - им предстоит зарабатывать овощи в наших конкурсах знатоков кулинарии . Когда будет собрано все необходимое, они приступят к приготовлению этого чудесного блюда . Кто быстрее угостит зрителей винегретом – тот ПОБЕДИТЕЛЬ.</vt:lpstr>
      <vt:lpstr>1 конкурс.</vt:lpstr>
      <vt:lpstr>Выберите один правильный ответ из 3 предложенных.Что такое:</vt:lpstr>
      <vt:lpstr>Слайд 9</vt:lpstr>
      <vt:lpstr>Каурмо шурбо</vt:lpstr>
      <vt:lpstr>Слайд 11</vt:lpstr>
      <vt:lpstr>Слайд 12</vt:lpstr>
      <vt:lpstr>Слайд 13</vt:lpstr>
      <vt:lpstr>Слайд 14</vt:lpstr>
      <vt:lpstr>Слайд 15</vt:lpstr>
      <vt:lpstr>2 конкурс-витамины. (приз-картофель)</vt:lpstr>
      <vt:lpstr>Витамин А</vt:lpstr>
      <vt:lpstr>Витамины группы В.</vt:lpstr>
      <vt:lpstr>Слайд 19</vt:lpstr>
      <vt:lpstr>Слайд 20</vt:lpstr>
      <vt:lpstr>Слайд 21</vt:lpstr>
      <vt:lpstr>Слайд 22</vt:lpstr>
      <vt:lpstr>3 конкурс. Что это? (Приз-морковь.)</vt:lpstr>
      <vt:lpstr>1 команда</vt:lpstr>
      <vt:lpstr>Слайд 25</vt:lpstr>
      <vt:lpstr>2 команда</vt:lpstr>
      <vt:lpstr>Слайд 27</vt:lpstr>
      <vt:lpstr>Мы подошли к финалу.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Grisha</cp:lastModifiedBy>
  <cp:revision>59</cp:revision>
  <dcterms:modified xsi:type="dcterms:W3CDTF">2011-02-27T18:05:38Z</dcterms:modified>
</cp:coreProperties>
</file>