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28" autoAdjust="0"/>
    <p:restoredTop sz="86420" autoAdjust="0"/>
  </p:normalViewPr>
  <p:slideViewPr>
    <p:cSldViewPr>
      <p:cViewPr varScale="1">
        <p:scale>
          <a:sx n="74" d="100"/>
          <a:sy n="74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8BBFA2-572C-4157-AADA-7DFF1AC01515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CF72DF8-8834-400A-B2C1-AB7788811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2961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Год космонавтики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000108"/>
            <a:ext cx="5572164" cy="7299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Palatino Linotype" pitchFamily="18" charset="0"/>
              </a:rPr>
              <a:t>2011- 1961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2050" name="Picture 2" descr="C:\Documents and Settings\111\Рабочий стол\космос\SDC15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786478" cy="4610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072362" cy="1928826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ГАГАРИН  - ПЕРВЫЙ </a:t>
            </a:r>
            <a:b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ЧЕЛОВЕК</a:t>
            </a:r>
            <a:b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 КОСМОСЕ</a:t>
            </a:r>
            <a:endParaRPr lang="ru-RU" sz="3200" b="1" dirty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 descr="C:\Documents and Settings\111\Рабочий стол\гагар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68"/>
            <a:ext cx="3357586" cy="4214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111\Рабочий стол\косм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357586" cy="4246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00760" y="171448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50720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Palatino Linotype" pitchFamily="18" charset="0"/>
              </a:rPr>
              <a:t>Замалиев</a:t>
            </a:r>
            <a:r>
              <a:rPr lang="ru-RU" b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Palatino Linotype" pitchFamily="18" charset="0"/>
              </a:rPr>
              <a:t>Рузаль</a:t>
            </a:r>
            <a:endParaRPr lang="ru-RU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14290"/>
            <a:ext cx="8572560" cy="114300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6740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Palatino Linotype" pitchFamily="18" charset="0"/>
              </a:rPr>
              <a:t>РИСУНКИ ДЕТЕЙ 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Palatino Linotype" pitchFamily="18" charset="0"/>
            </a:endParaRPr>
          </a:p>
        </p:txBody>
      </p:sp>
      <p:pic>
        <p:nvPicPr>
          <p:cNvPr id="2" name="Picture 2" descr="C:\Documents and Settings\111\Рабочий стол\космос\SDC15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14340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111\Рабочий стол\космос\SDC15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93219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00694" y="50006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Palatino Linotype" pitchFamily="18" charset="0"/>
              </a:rPr>
              <a:t>Ахметшин</a:t>
            </a: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Palatino Linotype" pitchFamily="18" charset="0"/>
              </a:rPr>
              <a:t>Инсаф</a:t>
            </a:r>
            <a:endParaRPr lang="ru-RU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11\Рабочий стол\космос\SDC15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071967" cy="3062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111\Рабочий стол\космос\SDC15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4195149" cy="3071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514351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Сайфутдинова</a:t>
            </a:r>
            <a:r>
              <a:rPr lang="ru-RU" sz="2000" b="1" dirty="0" smtClean="0">
                <a:solidFill>
                  <a:srgbClr val="FF0000"/>
                </a:solidFill>
                <a:latin typeface="Palatino Linotype" pitchFamily="18" charset="0"/>
              </a:rPr>
              <a:t> Разина</a:t>
            </a:r>
            <a:endParaRPr lang="ru-RU" sz="2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11\Рабочий стол\космос\SDC15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59" y="928670"/>
            <a:ext cx="338744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111\Рабочий стол\космос\SDC15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778" y="785794"/>
            <a:ext cx="5120536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457200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Яруллина</a:t>
            </a:r>
            <a:r>
              <a:rPr lang="ru-RU" sz="2000" b="1" dirty="0" smtClean="0">
                <a:solidFill>
                  <a:srgbClr val="FF0000"/>
                </a:solidFill>
                <a:latin typeface="Palatino Linotype" pitchFamily="18" charset="0"/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Ильзия</a:t>
            </a:r>
            <a:endParaRPr lang="ru-RU" sz="2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64357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Халикова</a:t>
            </a:r>
            <a:r>
              <a:rPr lang="ru-RU" sz="2000" b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Гульгена</a:t>
            </a:r>
            <a:endParaRPr lang="ru-RU" sz="2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459</TotalTime>
  <Words>20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Слайд 1</vt:lpstr>
      <vt:lpstr>ГАГАРИН  - ПЕРВЫЙ  ЧЕЛОВЕК  В КОСМОСЕ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ГАГАРИН – ПЕРВЫЙ ЧЕЛОВЕК В КОСМОСЕ</dc:title>
  <dc:creator>111</dc:creator>
  <cp:lastModifiedBy>111</cp:lastModifiedBy>
  <cp:revision>39</cp:revision>
  <dcterms:created xsi:type="dcterms:W3CDTF">2011-02-20T09:03:09Z</dcterms:created>
  <dcterms:modified xsi:type="dcterms:W3CDTF">2011-02-21T12:36:19Z</dcterms:modified>
</cp:coreProperties>
</file>