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7" r:id="rId2"/>
    <p:sldId id="276" r:id="rId3"/>
    <p:sldId id="274" r:id="rId4"/>
    <p:sldId id="273" r:id="rId5"/>
    <p:sldId id="272" r:id="rId6"/>
    <p:sldId id="271" r:id="rId7"/>
    <p:sldId id="256" r:id="rId8"/>
    <p:sldId id="278" r:id="rId9"/>
    <p:sldId id="257" r:id="rId10"/>
    <p:sldId id="259" r:id="rId11"/>
    <p:sldId id="275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1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E395C-42BF-4A73-9421-D4D0D0EAFCE3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19F4-7435-45EB-8296-4B4E123B3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19F4-7435-45EB-8296-4B4E123B3E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11\&#1056;&#1072;&#1073;&#1086;&#1095;&#1080;&#1081;%20&#1089;&#1090;&#1086;&#1083;\&#1052;&#1040;&#1052;&#1040;\&#1075;&#1080;&#1084;&#1085;%20&#1088;&#1086;&#1089;&#1089;&#1080;&#1080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11\&#1056;&#1072;&#1073;&#1086;&#1095;&#1080;&#1081;%20&#1089;&#1090;&#1086;&#1083;\&#1040;&#1095;&#1072;&#1089;&#1099;&#1088;%20&#1175;&#1099;&#1088;&#1099;.wma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11\&#1056;&#1072;&#1073;&#1086;&#1095;&#1080;&#1081;%20&#1089;&#1090;&#1086;&#1083;\&#1052;&#1040;&#1052;&#1040;\tatarstan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3"/>
            <a:ext cx="7072362" cy="857255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КРАТКИЙ ПЛАН  И  ПРЕЗЕНТАЦИЯ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 ПРОВЕДЕНИЮ ЕДИНОГО  УРОКА,  ПОСВЯЩЕННОГО  СОДРУЖЕСТВУ НЕЗАВИСИМЫХ ГОСУДАРСТВ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286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ВОСПИТАНИЕ ЛЮБВИ К РОДНОЙ СТРАНЕ, УВАЖЕНИЕ К ЗАКОНАМ И СИМВОЛАМ;</a:t>
            </a:r>
          </a:p>
          <a:p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2. АКТИВИЗАЦИЯ ПОЗНАВАТЕЛЬНОЙ ДЕЯТЕЛЬНОСТИ МЛАДШИХ ШКОЛЬНИКОВ;</a:t>
            </a:r>
          </a:p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835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ПОЛИТИЧЕСКАЯ КАРТА СНГ, ИНТЕРАКТИВНАЯ ДОСКА, СИМВОЛИКА (ПЛАКАТЫ), КОНСТИТУЦИЯ, ГИМНЫ РОССИИ И ТАТАРСТАНА, ПЕСНЯ </a:t>
            </a:r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АЧАСЫРЫМ», ГЕРБ, ФЛАГ И ГИМН РОССИИ (МЕТОДИЧЕСКИЕ РЕКОМЕНДАЦИИ)</a:t>
            </a:r>
            <a:endParaRPr lang="ru-RU" sz="14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500307"/>
            <a:ext cx="7715304" cy="447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 УРОКА.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ЧАСТЬ.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 ПРИВЕТСТВИЕ ДРУГ ДРУГА.</a:t>
            </a:r>
          </a:p>
          <a:p>
            <a:pPr marL="342900" indent="-342900">
              <a:buAutoNum type="arabicPeriod" startAt="2"/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 БЕСЕДА «С ЧЕГО НАЧИНАЕТСЯ РОДИНА?»   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( ДОМ, ДЕРЕВНЯ, РАЙОН, РЕСПУБЛИКА, СТРАНА.)</a:t>
            </a:r>
          </a:p>
          <a:p>
            <a:pPr marL="342900" indent="-342900">
              <a:buAutoNum type="arabicPeriod" startAt="3"/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СИМВОЛИКА ТАТАРСТАНА И  РОССИИ.  КОНСТИТУЦИЯ.</a:t>
            </a:r>
          </a:p>
          <a:p>
            <a:pPr marL="342900" indent="-342900">
              <a:buAutoNum type="arabicPeriod" startAt="3"/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СНГ?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  КОГДА ОБРАЗОВАНО ЭТО СОДРУЖЕСТВО?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  КАКИЕ СТРАНЫ ВХОДЯТ В СОСТАВ СНГ?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   ПРОСМОТР ПРЕЗЕНТАЦИИ ПРО СТРАН СНГ.</a:t>
            </a:r>
          </a:p>
          <a:p>
            <a:pPr marL="342900" indent="-342900">
              <a:buAutoNum type="arabicPeriod" startAt="6"/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РАБОТА. 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   «ДЕРЕВО  ПОЖЕЛАНИЙ  СОДРУЖЕСТВУ  НЕЗАВИСИМЫХ  ГОСУДАРСТВ»</a:t>
            </a:r>
          </a:p>
          <a:p>
            <a:pPr marL="342900" indent="-342900"/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(НА  БЕЛОЙ  ПОЛОТНЕ БУМАГИ ДЕТИ  ОБРИСОВЫВАЮТ  СВОЮ  ЛАДОНЬ И  ПИШУТ  СВОИ  ПОЖЕЛАНИЯ)</a:t>
            </a:r>
          </a:p>
          <a:p>
            <a:pPr marL="342900" indent="-342900">
              <a:buAutoNum type="arabicPeriod" startAt="7"/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 ЧАСТЬ.</a:t>
            </a:r>
          </a:p>
          <a:p>
            <a:pPr marL="342900" indent="-342900">
              <a:buAutoNum type="arabicPeriod" startAt="7"/>
            </a:pPr>
            <a:endParaRPr lang="ru-RU" sz="1400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7"/>
            </a:pPr>
            <a:endParaRPr lang="ru-RU" sz="1400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УЧИТЕЛЬНИЦА  АЧАСЫРСКОЙ  СОШ:  ЗАМАЛИЕВА  Ф. Г.</a:t>
            </a:r>
          </a:p>
          <a:p>
            <a:pPr marL="342900" indent="-342900" algn="ctr"/>
            <a:r>
              <a:rPr lang="ru-RU" sz="1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400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500042"/>
            <a:ext cx="6553200" cy="508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3643306" cy="50943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Территория Российской Федерации составляет 17075,4 тыс.кв.км., население на 01.08.2004 составляет 143 млн. 700 тыс. человек. Столица России – город Москва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142984"/>
            <a:ext cx="24119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857232"/>
            <a:ext cx="2405071" cy="28860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429000"/>
            <a:ext cx="1714512" cy="2410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15074" y="4143380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Дмитрий  Анатольевич Медведев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86512" y="5715016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3702" y="571501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Щелкните и послушайте гимн  России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11\Рабочий стол\гимн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571480"/>
            <a:ext cx="5553100" cy="508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Казахстан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500562" cy="535785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Территория государства – 2724,9 тыс.кв.км. Численность населения на 01.01.2003 составляет 14 млн. 825,7 тыс. человек. 15 сентября 1995 года принят указ Президента о переносе столицы Казахстана из города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город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Акмолу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(ныне Астана), расположенный в географическом центре Республики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000"/>
          <a:stretch>
            <a:fillRect/>
          </a:stretch>
        </p:blipFill>
        <p:spPr bwMode="auto">
          <a:xfrm>
            <a:off x="4714876" y="3429000"/>
            <a:ext cx="1857388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2428892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000108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15108" y="400050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Нурсултан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Абишевич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Назарбаев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553200" cy="928694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Азербайджанская Республика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4286280" cy="535785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Азербайджанская Республика занимает юго-восточную часть Кавказского перешейка и занимает территорию свыше 86,6 тыс. кв. км. Население Азербайджанской Республики на 01.05.2004 составляет 8 млн. 289 тыс. человек. Столица – город Баку. В состав Азербайджана входит Нахичеванская автономная республика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3" y="1357298"/>
            <a:ext cx="21431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2666129" cy="1500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1928826" cy="2454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29454" y="400050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Ильхам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Гейдар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Алиев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642918"/>
            <a:ext cx="6786578" cy="508000"/>
          </a:xfrm>
        </p:spPr>
        <p:txBody>
          <a:bodyPr/>
          <a:lstStyle/>
          <a:p>
            <a:pPr algn="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Кыргызская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Республика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071902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государства – около 200 тыс.кв.км. Численность населения на 01.01.2003 составляет 5 млн. 012,5 тыс. человек. Столица государства – город Бишкек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285860"/>
            <a:ext cx="1643074" cy="162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2500325" cy="1500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19050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00826" y="378619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Роза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Исаковна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Отунбаева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57166"/>
            <a:ext cx="4170368" cy="508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Туркменистан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3786214" cy="55721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Туркменистана – 488,1 тыс. кв. км. Численность населения на 01.05.2004 составляет 6 млн. 385,7 тыс. человек. Столица – город Ашхабад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2095511" cy="262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2571768" cy="1600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857231"/>
            <a:ext cx="1752609" cy="157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86512" y="3500438"/>
            <a:ext cx="264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Гурбангулы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Мяликгулыевич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Бердымухамедов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642918"/>
            <a:ext cx="6553200" cy="508000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Узбекистан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181448" cy="52864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Территория государства – 447,4 тыс. кв. км. Численность населения на 01.01.2001 составляет 24 млн. 916,4 тыс. человек. Столица Узбекистана – город Ташкент – является одним из самых крупных городов на востоке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071546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2286016" cy="164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2247911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3702" y="371475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Ислам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Абдуганиевич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Каримов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6553200" cy="508000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Армения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3857652" cy="51435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Армения занимает площадь 29,8 тыс. кв. км, численность населения на 01.01.2003 составляет 3 млн. 210,8 тыс. человек. Столица Армении – город Ереван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1966922" cy="2610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000108"/>
            <a:ext cx="19904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14422"/>
            <a:ext cx="2286016" cy="15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16" y="407194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Серж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Азатович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Саргсян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6553200" cy="508000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3786214" cy="550072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государства – 207,6 тыс.кв.км. Численность населения – на 30.06.2003 составляет 9 млн. 904 тыс.700 человек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357298"/>
            <a:ext cx="2405078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84"/>
            <a:ext cx="1824046" cy="18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43248"/>
            <a:ext cx="1938347" cy="2644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00826" y="364331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Григорьевич Лукашенко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6553200" cy="508000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Молдова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3929090" cy="521497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государства – 33,7 тыс.кв.км. Численность населения на 01.01.2003 составляет 3 млн. 618,5 тыс.человек. Столица Молдовы – город Кишинев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2428892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1862147" cy="1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357563"/>
            <a:ext cx="2357454" cy="2071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00892" y="342900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И.о. президента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Гимпу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Широка страна моя родная,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в ней лесов, полей и рек.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другой такой страны не знаю,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так вольно дышит человек</a:t>
            </a:r>
            <a:r>
              <a:rPr lang="ru-RU" dirty="0" smtClean="0"/>
              <a:t>.</a:t>
            </a:r>
          </a:p>
          <a:p>
            <a:pPr algn="ctr"/>
            <a:endParaRPr lang="ru-RU" b="1" i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Лебедев-Кумач</a:t>
            </a:r>
          </a:p>
          <a:p>
            <a:pPr algn="ctr"/>
            <a:endParaRPr lang="ru-RU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4572008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Йөзең нурлы, сулышың киң,</a:t>
            </a:r>
          </a:p>
          <a:p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Юлларың иркен синең.</a:t>
            </a:r>
          </a:p>
          <a:p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Яхшы җырга тормышың тиң,</a:t>
            </a:r>
          </a:p>
          <a:p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газиз Туган илем!</a:t>
            </a:r>
          </a:p>
          <a:p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tt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Зыя Мансур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57148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РОДИНА.  ВАТАН</a:t>
            </a:r>
            <a:r>
              <a:rPr lang="tt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11\Рабочий стол\МАМА\№5\SDC1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786214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856033" cy="289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28604"/>
            <a:ext cx="6553200" cy="563573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Таджикистан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3929090" cy="47863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республики составляет 143,1 тыс. кв. км, численность ее населения на 01.01.2003составляет 6 млн. 463,8 тыс. человек. Столица – город Душанбе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071546"/>
            <a:ext cx="194620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2200679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2297446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29454" y="378619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Эмомали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Шарипович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Рахмонов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3956054" cy="508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Украина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3714776" cy="48577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государства – 603,7 тыс. кв. км. Численность населения на 01.06.2004 составляет 47 млн. 465 тыс. человек. Столица Украины – город Киев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1738321" cy="2031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2308204" cy="153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142984"/>
            <a:ext cx="1563596" cy="21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72264" y="421481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Федорович Янукович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357166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Грузия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госудаства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69,7 тыс. кв. км. Численность населения  4млн. 436тыс. человек.  Столица  Грузии – город Тбилиси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85860"/>
            <a:ext cx="2571767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2143140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1"/>
            <a:ext cx="23114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388" y="364331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Николозович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Саакашвили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3950"/>
          <a:stretch>
            <a:fillRect/>
          </a:stretch>
        </p:blipFill>
        <p:spPr bwMode="auto">
          <a:xfrm>
            <a:off x="2786050" y="1285860"/>
            <a:ext cx="4000495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214290"/>
            <a:ext cx="7500990" cy="228601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0388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 пожеланий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(творческая работа детей)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481"/>
            <a:ext cx="5857916" cy="85725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Родное село -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Ачасыры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11\Рабочий стол\шко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3714776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3000396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643446"/>
            <a:ext cx="5181628" cy="19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28662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Ачасырская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3576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Родник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Байраш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Ачасыр җыр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1142984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92867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Щелкните и послушайте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песню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Ачасырым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1714488"/>
            <a:ext cx="3786214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571612"/>
            <a:ext cx="3000396" cy="454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Райцентр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Зеленодольск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Яшел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Үз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Территория: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1424,5 кв. км.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Численность населения составляет 162,3 тыс. человек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12" y="385762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Сергей Леонидович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2357454" cy="164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214422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86050" y="428604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Зеленодол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ьский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11\Рабочий стол\глава зе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19288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44000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республика - Татарстан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71546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00174"/>
            <a:ext cx="2428892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286124"/>
            <a:ext cx="2214578" cy="335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143636" y="414338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Рустам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Нургалиевич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Минниханов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500174"/>
            <a:ext cx="3429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площадь республики составляет 67 836,2 кв.км. Численность населения  на 1 января 2010 года составляет 3 778 504 человек.  Столица Татарстана – город Казань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atars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357950" y="5857892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578" y="5786453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Щелкните и послушайте гимн Республики Татарстан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0430" y="642918"/>
            <a:ext cx="59127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одружество </a:t>
            </a:r>
            <a:r>
              <a:rPr lang="ru-RU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езависимых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осударств</a:t>
            </a:r>
            <a:endParaRPr lang="ru-RU" sz="5400" b="1" cap="none" spc="0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11\Рабочий стол\эмбл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00438"/>
            <a:ext cx="2786082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286544" cy="78581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СНГ?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8799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       </a:t>
            </a: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1991 году Россия, Белоруссия и Украина организовали Содружество Независимых Государств (СНГ). Это произошло 8 декабря 1991 года в Минске (столице Белоруссии), после чего в СНГ вошли Азербайджан, Армения. Казахстан, Киргизия, Молдавия, Туркменистан, Узбекистан и Таджикистан. Через 2 года в СНГ присоединилась Грузия. Подписанное всеми странами соглашение распространялось на 12 стран СНГ. СНГ было создано  для того, чтобы можно было всем вместе сотрудничать в медицине, науке, торговле, образовании, причем все страны должны были исполнять определенные обязательства.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Страны, которые объединились в СНГ. Раньше входили в состав СССР, потом отделились, а потом снова объединились, но уже в составе Содружества Независимых Государств.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Грузия вышла из состава СНГ 18 августа 2009 года.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14290"/>
            <a:ext cx="6553200" cy="50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дружество Независимых Государств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541</Words>
  <Application>Microsoft Office PowerPoint</Application>
  <PresentationFormat>Экран (4:3)</PresentationFormat>
  <Paragraphs>119</Paragraphs>
  <Slides>23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Содружество Независимых Государств</vt:lpstr>
      <vt:lpstr>              КРАТКИЙ ПЛАН  И  ПРЕЗЕНТАЦИЯ   ПО  ПРОВЕДЕНИЮ ЕДИНОГО  УРОКА,  ПОСВЯЩЕННОГО  СОДРУЖЕСТВУ НЕЗАВИСИМЫХ ГОСУДАРСТВ  </vt:lpstr>
      <vt:lpstr>Слайд 2</vt:lpstr>
      <vt:lpstr>Родное село -  Большие Ачасыры</vt:lpstr>
      <vt:lpstr>Слайд 4</vt:lpstr>
      <vt:lpstr>Слайд 5</vt:lpstr>
      <vt:lpstr>Слайд 6</vt:lpstr>
      <vt:lpstr>Слайд 7</vt:lpstr>
      <vt:lpstr>Что такое СНГ?</vt:lpstr>
      <vt:lpstr>Слайд 9</vt:lpstr>
      <vt:lpstr>Российская Федерация  </vt:lpstr>
      <vt:lpstr>Слайд 11</vt:lpstr>
      <vt:lpstr>Республика Казахстан  </vt:lpstr>
      <vt:lpstr>Азербайджанская Республика  </vt:lpstr>
      <vt:lpstr>Кыргызская Республика </vt:lpstr>
      <vt:lpstr>Туркменистан </vt:lpstr>
      <vt:lpstr>Республика Узбекистан </vt:lpstr>
      <vt:lpstr>Республика Армения  </vt:lpstr>
      <vt:lpstr>Республика Беларусь</vt:lpstr>
      <vt:lpstr>Республика Молдова  </vt:lpstr>
      <vt:lpstr>Республика Таджикистан</vt:lpstr>
      <vt:lpstr>Украина</vt:lpstr>
      <vt:lpstr>Слайд 22</vt:lpstr>
      <vt:lpstr>Слайд 23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Содружество Независимых Государств</dc:title>
  <dc:creator>Имя</dc:creator>
  <cp:lastModifiedBy>111</cp:lastModifiedBy>
  <cp:revision>57</cp:revision>
  <dcterms:created xsi:type="dcterms:W3CDTF">2011-01-23T12:22:54Z</dcterms:created>
  <dcterms:modified xsi:type="dcterms:W3CDTF">2011-02-14T13:03:38Z</dcterms:modified>
</cp:coreProperties>
</file>