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59" r:id="rId5"/>
    <p:sldId id="273" r:id="rId6"/>
    <p:sldId id="264" r:id="rId7"/>
    <p:sldId id="260" r:id="rId8"/>
    <p:sldId id="262" r:id="rId9"/>
    <p:sldId id="261" r:id="rId10"/>
    <p:sldId id="263" r:id="rId11"/>
    <p:sldId id="27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09E964"/>
    <a:srgbClr val="9966FF"/>
    <a:srgbClr val="99FF99"/>
    <a:srgbClr val="FF00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D3011-2AE2-4E9A-AA2E-6EB3D7DB98FF}" type="doc">
      <dgm:prSet loTypeId="urn:microsoft.com/office/officeart/2005/8/layout/cycle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2AA28B6-9A49-4F9C-B3C8-DCA968EB70BA}">
      <dgm:prSet phldrT="[Текст]"/>
      <dgm:spPr/>
      <dgm:t>
        <a:bodyPr/>
        <a:lstStyle/>
        <a:p>
          <a:r>
            <a:rPr lang="ru-RU" dirty="0" smtClean="0"/>
            <a:t>ЧИСЛОВАЯ</a:t>
          </a:r>
          <a:endParaRPr lang="ru-RU" dirty="0"/>
        </a:p>
      </dgm:t>
    </dgm:pt>
    <dgm:pt modelId="{372B6388-3109-4FFA-8FA0-05C039F66B0F}" type="parTrans" cxnId="{B4230A54-7527-4D8B-A7CD-9E85032FA78A}">
      <dgm:prSet/>
      <dgm:spPr/>
      <dgm:t>
        <a:bodyPr/>
        <a:lstStyle/>
        <a:p>
          <a:endParaRPr lang="ru-RU"/>
        </a:p>
      </dgm:t>
    </dgm:pt>
    <dgm:pt modelId="{8981BB4F-C23C-4D38-B095-684DCC61C11B}" type="sibTrans" cxnId="{B4230A54-7527-4D8B-A7CD-9E85032FA78A}">
      <dgm:prSet/>
      <dgm:spPr/>
      <dgm:t>
        <a:bodyPr/>
        <a:lstStyle/>
        <a:p>
          <a:endParaRPr lang="ru-RU"/>
        </a:p>
      </dgm:t>
    </dgm:pt>
    <dgm:pt modelId="{3626C546-C257-4380-AE10-B6D1D11E9AB4}">
      <dgm:prSet phldrT="[Текст]"/>
      <dgm:spPr/>
      <dgm:t>
        <a:bodyPr/>
        <a:lstStyle/>
        <a:p>
          <a:r>
            <a:rPr lang="ru-RU" dirty="0" smtClean="0"/>
            <a:t>ТЕКСТОВАЯ</a:t>
          </a:r>
          <a:endParaRPr lang="ru-RU" dirty="0"/>
        </a:p>
      </dgm:t>
    </dgm:pt>
    <dgm:pt modelId="{BF0E408A-A782-4B3A-A6B0-5744BAEDF6C1}" type="parTrans" cxnId="{85776316-F9C7-4F9E-92A9-0F1199E4291D}">
      <dgm:prSet/>
      <dgm:spPr/>
      <dgm:t>
        <a:bodyPr/>
        <a:lstStyle/>
        <a:p>
          <a:endParaRPr lang="ru-RU"/>
        </a:p>
      </dgm:t>
    </dgm:pt>
    <dgm:pt modelId="{7ED7FC7A-2149-4047-8E8D-38B750C8C3E2}" type="sibTrans" cxnId="{85776316-F9C7-4F9E-92A9-0F1199E4291D}">
      <dgm:prSet/>
      <dgm:spPr/>
      <dgm:t>
        <a:bodyPr/>
        <a:lstStyle/>
        <a:p>
          <a:endParaRPr lang="ru-RU"/>
        </a:p>
      </dgm:t>
    </dgm:pt>
    <dgm:pt modelId="{F4F54FD5-4E7D-46F6-96F4-218F48F94BDC}">
      <dgm:prSet phldrT="[Текст]"/>
      <dgm:spPr/>
      <dgm:t>
        <a:bodyPr/>
        <a:lstStyle/>
        <a:p>
          <a:r>
            <a:rPr lang="ru-RU" dirty="0" smtClean="0"/>
            <a:t>ЗВУКОВАЯ</a:t>
          </a:r>
          <a:endParaRPr lang="ru-RU" dirty="0"/>
        </a:p>
      </dgm:t>
    </dgm:pt>
    <dgm:pt modelId="{23448DFD-2230-4844-A6E6-3EAB3656485A}" type="parTrans" cxnId="{27C48C5B-4C1F-47D6-93F2-3460DBAFD131}">
      <dgm:prSet/>
      <dgm:spPr/>
      <dgm:t>
        <a:bodyPr/>
        <a:lstStyle/>
        <a:p>
          <a:endParaRPr lang="ru-RU"/>
        </a:p>
      </dgm:t>
    </dgm:pt>
    <dgm:pt modelId="{13396679-0C7F-47BE-8AAE-08F90BE7621F}" type="sibTrans" cxnId="{27C48C5B-4C1F-47D6-93F2-3460DBAFD131}">
      <dgm:prSet/>
      <dgm:spPr/>
      <dgm:t>
        <a:bodyPr/>
        <a:lstStyle/>
        <a:p>
          <a:endParaRPr lang="ru-RU"/>
        </a:p>
      </dgm:t>
    </dgm:pt>
    <dgm:pt modelId="{33A00EC1-0BA4-4D99-B309-6D2D56751E74}" type="pres">
      <dgm:prSet presAssocID="{766D3011-2AE2-4E9A-AA2E-6EB3D7DB98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E8FB98-EE09-4597-9ADE-B4D8917527BE}" type="pres">
      <dgm:prSet presAssocID="{D2AA28B6-9A49-4F9C-B3C8-DCA968EB70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81B8-6410-4AF0-AAD1-667B8E6D8F94}" type="pres">
      <dgm:prSet presAssocID="{D2AA28B6-9A49-4F9C-B3C8-DCA968EB70BA}" presName="spNode" presStyleCnt="0"/>
      <dgm:spPr/>
    </dgm:pt>
    <dgm:pt modelId="{073F1B74-DAF1-4934-BE70-7672EA3802FF}" type="pres">
      <dgm:prSet presAssocID="{8981BB4F-C23C-4D38-B095-684DCC61C11B}" presName="sibTrans" presStyleLbl="sibTrans1D1" presStyleIdx="0" presStyleCnt="3"/>
      <dgm:spPr/>
      <dgm:t>
        <a:bodyPr/>
        <a:lstStyle/>
        <a:p>
          <a:endParaRPr lang="ru-RU"/>
        </a:p>
      </dgm:t>
    </dgm:pt>
    <dgm:pt modelId="{4B5F6E88-6A08-4C43-8276-9B7A75C8FAC6}" type="pres">
      <dgm:prSet presAssocID="{3626C546-C257-4380-AE10-B6D1D11E9A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E6EA6-F2E0-420C-AE19-D92AE1258E52}" type="pres">
      <dgm:prSet presAssocID="{3626C546-C257-4380-AE10-B6D1D11E9AB4}" presName="spNode" presStyleCnt="0"/>
      <dgm:spPr/>
    </dgm:pt>
    <dgm:pt modelId="{19F29042-452F-4F54-9EAC-ABFF61321841}" type="pres">
      <dgm:prSet presAssocID="{7ED7FC7A-2149-4047-8E8D-38B750C8C3E2}" presName="sibTrans" presStyleLbl="sibTrans1D1" presStyleIdx="1" presStyleCnt="3"/>
      <dgm:spPr/>
      <dgm:t>
        <a:bodyPr/>
        <a:lstStyle/>
        <a:p>
          <a:endParaRPr lang="ru-RU"/>
        </a:p>
      </dgm:t>
    </dgm:pt>
    <dgm:pt modelId="{806AA6E8-7ECD-4C85-A664-FEC56D4A1A91}" type="pres">
      <dgm:prSet presAssocID="{F4F54FD5-4E7D-46F6-96F4-218F48F94B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C8AED-7436-478A-9D3C-63CD5FF515A1}" type="pres">
      <dgm:prSet presAssocID="{F4F54FD5-4E7D-46F6-96F4-218F48F94BDC}" presName="spNode" presStyleCnt="0"/>
      <dgm:spPr/>
    </dgm:pt>
    <dgm:pt modelId="{D3801572-2133-4AF0-A201-E14DF4F3CE3B}" type="pres">
      <dgm:prSet presAssocID="{13396679-0C7F-47BE-8AAE-08F90BE7621F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3C39409F-2ABA-42CF-BE35-752C28F9144F}" type="presOf" srcId="{3626C546-C257-4380-AE10-B6D1D11E9AB4}" destId="{4B5F6E88-6A08-4C43-8276-9B7A75C8FAC6}" srcOrd="0" destOrd="0" presId="urn:microsoft.com/office/officeart/2005/8/layout/cycle5"/>
    <dgm:cxn modelId="{805DCA18-FFC2-4225-8B6D-039DB54CFD97}" type="presOf" srcId="{D2AA28B6-9A49-4F9C-B3C8-DCA968EB70BA}" destId="{77E8FB98-EE09-4597-9ADE-B4D8917527BE}" srcOrd="0" destOrd="0" presId="urn:microsoft.com/office/officeart/2005/8/layout/cycle5"/>
    <dgm:cxn modelId="{E7985DC1-7873-4C6A-BB92-74AE8F72F7B1}" type="presOf" srcId="{13396679-0C7F-47BE-8AAE-08F90BE7621F}" destId="{D3801572-2133-4AF0-A201-E14DF4F3CE3B}" srcOrd="0" destOrd="0" presId="urn:microsoft.com/office/officeart/2005/8/layout/cycle5"/>
    <dgm:cxn modelId="{986CE721-744D-46A7-AEF6-45556F74D7D4}" type="presOf" srcId="{7ED7FC7A-2149-4047-8E8D-38B750C8C3E2}" destId="{19F29042-452F-4F54-9EAC-ABFF61321841}" srcOrd="0" destOrd="0" presId="urn:microsoft.com/office/officeart/2005/8/layout/cycle5"/>
    <dgm:cxn modelId="{7DE0AD68-310E-448A-BA72-815B05D7597C}" type="presOf" srcId="{8981BB4F-C23C-4D38-B095-684DCC61C11B}" destId="{073F1B74-DAF1-4934-BE70-7672EA3802FF}" srcOrd="0" destOrd="0" presId="urn:microsoft.com/office/officeart/2005/8/layout/cycle5"/>
    <dgm:cxn modelId="{85776316-F9C7-4F9E-92A9-0F1199E4291D}" srcId="{766D3011-2AE2-4E9A-AA2E-6EB3D7DB98FF}" destId="{3626C546-C257-4380-AE10-B6D1D11E9AB4}" srcOrd="1" destOrd="0" parTransId="{BF0E408A-A782-4B3A-A6B0-5744BAEDF6C1}" sibTransId="{7ED7FC7A-2149-4047-8E8D-38B750C8C3E2}"/>
    <dgm:cxn modelId="{27C48C5B-4C1F-47D6-93F2-3460DBAFD131}" srcId="{766D3011-2AE2-4E9A-AA2E-6EB3D7DB98FF}" destId="{F4F54FD5-4E7D-46F6-96F4-218F48F94BDC}" srcOrd="2" destOrd="0" parTransId="{23448DFD-2230-4844-A6E6-3EAB3656485A}" sibTransId="{13396679-0C7F-47BE-8AAE-08F90BE7621F}"/>
    <dgm:cxn modelId="{25BDA2D7-8CC8-42A9-8C76-24BD8C65D04C}" type="presOf" srcId="{F4F54FD5-4E7D-46F6-96F4-218F48F94BDC}" destId="{806AA6E8-7ECD-4C85-A664-FEC56D4A1A91}" srcOrd="0" destOrd="0" presId="urn:microsoft.com/office/officeart/2005/8/layout/cycle5"/>
    <dgm:cxn modelId="{171FC084-5897-441C-A567-C81A242F4223}" type="presOf" srcId="{766D3011-2AE2-4E9A-AA2E-6EB3D7DB98FF}" destId="{33A00EC1-0BA4-4D99-B309-6D2D56751E74}" srcOrd="0" destOrd="0" presId="urn:microsoft.com/office/officeart/2005/8/layout/cycle5"/>
    <dgm:cxn modelId="{B4230A54-7527-4D8B-A7CD-9E85032FA78A}" srcId="{766D3011-2AE2-4E9A-AA2E-6EB3D7DB98FF}" destId="{D2AA28B6-9A49-4F9C-B3C8-DCA968EB70BA}" srcOrd="0" destOrd="0" parTransId="{372B6388-3109-4FFA-8FA0-05C039F66B0F}" sibTransId="{8981BB4F-C23C-4D38-B095-684DCC61C11B}"/>
    <dgm:cxn modelId="{1FBDFE9F-EF12-4019-8B75-9247BF6F9494}" type="presParOf" srcId="{33A00EC1-0BA4-4D99-B309-6D2D56751E74}" destId="{77E8FB98-EE09-4597-9ADE-B4D8917527BE}" srcOrd="0" destOrd="0" presId="urn:microsoft.com/office/officeart/2005/8/layout/cycle5"/>
    <dgm:cxn modelId="{132211E9-B25B-4BF9-82DE-51E27B89BF21}" type="presParOf" srcId="{33A00EC1-0BA4-4D99-B309-6D2D56751E74}" destId="{8F4881B8-6410-4AF0-AAD1-667B8E6D8F94}" srcOrd="1" destOrd="0" presId="urn:microsoft.com/office/officeart/2005/8/layout/cycle5"/>
    <dgm:cxn modelId="{054E067C-237F-4481-A121-4D4533E7EFB1}" type="presParOf" srcId="{33A00EC1-0BA4-4D99-B309-6D2D56751E74}" destId="{073F1B74-DAF1-4934-BE70-7672EA3802FF}" srcOrd="2" destOrd="0" presId="urn:microsoft.com/office/officeart/2005/8/layout/cycle5"/>
    <dgm:cxn modelId="{1760B69A-5FCB-4AB2-9D85-D5C5D416470E}" type="presParOf" srcId="{33A00EC1-0BA4-4D99-B309-6D2D56751E74}" destId="{4B5F6E88-6A08-4C43-8276-9B7A75C8FAC6}" srcOrd="3" destOrd="0" presId="urn:microsoft.com/office/officeart/2005/8/layout/cycle5"/>
    <dgm:cxn modelId="{87A83439-DDAE-4D96-8774-CE6B63A3F624}" type="presParOf" srcId="{33A00EC1-0BA4-4D99-B309-6D2D56751E74}" destId="{BEFE6EA6-F2E0-420C-AE19-D92AE1258E52}" srcOrd="4" destOrd="0" presId="urn:microsoft.com/office/officeart/2005/8/layout/cycle5"/>
    <dgm:cxn modelId="{343FFC35-613C-4126-BC2C-68E20D9028D4}" type="presParOf" srcId="{33A00EC1-0BA4-4D99-B309-6D2D56751E74}" destId="{19F29042-452F-4F54-9EAC-ABFF61321841}" srcOrd="5" destOrd="0" presId="urn:microsoft.com/office/officeart/2005/8/layout/cycle5"/>
    <dgm:cxn modelId="{C757FCD3-A348-4102-967D-C7959A6A0661}" type="presParOf" srcId="{33A00EC1-0BA4-4D99-B309-6D2D56751E74}" destId="{806AA6E8-7ECD-4C85-A664-FEC56D4A1A91}" srcOrd="6" destOrd="0" presId="urn:microsoft.com/office/officeart/2005/8/layout/cycle5"/>
    <dgm:cxn modelId="{6BA036DD-0171-4DDA-A6DA-838E8B41F0E7}" type="presParOf" srcId="{33A00EC1-0BA4-4D99-B309-6D2D56751E74}" destId="{538C8AED-7436-478A-9D3C-63CD5FF515A1}" srcOrd="7" destOrd="0" presId="urn:microsoft.com/office/officeart/2005/8/layout/cycle5"/>
    <dgm:cxn modelId="{8BAB58B4-0413-4961-BDB8-C51D157FEB69}" type="presParOf" srcId="{33A00EC1-0BA4-4D99-B309-6D2D56751E74}" destId="{D3801572-2133-4AF0-A201-E14DF4F3CE3B}" srcOrd="8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8634-15F6-4586-A29F-363570F01665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ACF2-2E99-4655-AE33-1E2B90A24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95;&#1080;&#1089;&#1083;&#1086;%20&#1080;%20&#1082;&#1086;&#1076;&#1080;&#1088;&#1086;&#1074;&#1072;&#1085;&#1080;&#1077;%20&#1080;&#1085;&#1092;&#1086;&#1088;&#1084;&#1072;&#1094;&#1080;&#1080;\&#1087;&#1088;&#1080;&#1083;&#1086;&#1078;&#1077;&#1085;&#1080;&#1077;%205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95;&#1080;&#1089;&#1083;&#1086;%20&#1080;%20&#1082;&#1086;&#1076;&#1080;&#1088;&#1086;&#1074;&#1072;&#1085;&#1080;&#1077;%20&#1080;&#1085;&#1092;&#1086;&#1088;&#1084;&#1072;&#1094;&#1080;&#1080;\&#1087;&#1088;&#1080;&#1083;&#1086;&#1078;&#1077;&#1085;&#1080;&#1077;7.wav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95;&#1080;&#1089;&#1083;&#1086;%20&#1080;%20&#1082;&#1086;&#1076;&#1080;&#1088;&#1086;&#1074;&#1072;&#1085;&#1080;&#1077;%20&#1080;&#1085;&#1092;&#1086;&#1088;&#1084;&#1072;&#1094;&#1080;&#1080;\&#1087;&#1088;&#1080;&#1083;&#1086;&#1078;&#1077;&#1085;&#1080;&#1077;%206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лако 4"/>
          <p:cNvSpPr/>
          <p:nvPr/>
        </p:nvSpPr>
        <p:spPr>
          <a:xfrm>
            <a:off x="-857288" y="-285776"/>
            <a:ext cx="4214810" cy="228601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500570"/>
            <a:ext cx="9144000" cy="2357430"/>
          </a:xfrm>
          <a:prstGeom prst="rect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Куб 15"/>
          <p:cNvSpPr/>
          <p:nvPr/>
        </p:nvSpPr>
        <p:spPr>
          <a:xfrm>
            <a:off x="2500298" y="357166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2857488" y="571480"/>
            <a:ext cx="428596" cy="500066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3286116" y="357166"/>
            <a:ext cx="428596" cy="500066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3714744" y="357166"/>
            <a:ext cx="428596" cy="500066"/>
          </a:xfrm>
          <a:prstGeom prst="cub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4071934" y="428604"/>
            <a:ext cx="428596" cy="500066"/>
          </a:xfrm>
          <a:prstGeom prst="cub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642910" y="1357298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Куб 20"/>
          <p:cNvSpPr/>
          <p:nvPr/>
        </p:nvSpPr>
        <p:spPr>
          <a:xfrm>
            <a:off x="1071538" y="1142984"/>
            <a:ext cx="428596" cy="500066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Куб 22"/>
          <p:cNvSpPr/>
          <p:nvPr/>
        </p:nvSpPr>
        <p:spPr>
          <a:xfrm>
            <a:off x="1500166" y="1285860"/>
            <a:ext cx="428596" cy="500066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Куб 23"/>
          <p:cNvSpPr/>
          <p:nvPr/>
        </p:nvSpPr>
        <p:spPr>
          <a:xfrm>
            <a:off x="1928794" y="1071546"/>
            <a:ext cx="428596" cy="500066"/>
          </a:xfrm>
          <a:prstGeom prst="cub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Куб 24"/>
          <p:cNvSpPr/>
          <p:nvPr/>
        </p:nvSpPr>
        <p:spPr>
          <a:xfrm>
            <a:off x="2285984" y="1285884"/>
            <a:ext cx="428596" cy="500066"/>
          </a:xfrm>
          <a:prstGeom prst="cub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Куб 21"/>
          <p:cNvSpPr/>
          <p:nvPr/>
        </p:nvSpPr>
        <p:spPr>
          <a:xfrm>
            <a:off x="2714612" y="1071546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Куб 25"/>
          <p:cNvSpPr/>
          <p:nvPr/>
        </p:nvSpPr>
        <p:spPr>
          <a:xfrm>
            <a:off x="3071802" y="1285860"/>
            <a:ext cx="428596" cy="500066"/>
          </a:xfrm>
          <a:prstGeom prst="cube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Куб 26"/>
          <p:cNvSpPr/>
          <p:nvPr/>
        </p:nvSpPr>
        <p:spPr>
          <a:xfrm>
            <a:off x="3428992" y="1071546"/>
            <a:ext cx="428596" cy="500066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Куб 27"/>
          <p:cNvSpPr/>
          <p:nvPr/>
        </p:nvSpPr>
        <p:spPr>
          <a:xfrm>
            <a:off x="3786182" y="1285860"/>
            <a:ext cx="428596" cy="500066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Куб 28"/>
          <p:cNvSpPr/>
          <p:nvPr/>
        </p:nvSpPr>
        <p:spPr>
          <a:xfrm>
            <a:off x="4214810" y="1071546"/>
            <a:ext cx="428596" cy="500066"/>
          </a:xfrm>
          <a:prstGeom prst="cub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Куб 19"/>
          <p:cNvSpPr/>
          <p:nvPr/>
        </p:nvSpPr>
        <p:spPr>
          <a:xfrm>
            <a:off x="4500562" y="285728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Куб 31"/>
          <p:cNvSpPr/>
          <p:nvPr/>
        </p:nvSpPr>
        <p:spPr>
          <a:xfrm>
            <a:off x="4857752" y="500042"/>
            <a:ext cx="428596" cy="500066"/>
          </a:xfrm>
          <a:prstGeom prst="cube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Куб 32"/>
          <p:cNvSpPr/>
          <p:nvPr/>
        </p:nvSpPr>
        <p:spPr>
          <a:xfrm>
            <a:off x="5286380" y="285728"/>
            <a:ext cx="428596" cy="500066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Куб 33"/>
          <p:cNvSpPr/>
          <p:nvPr/>
        </p:nvSpPr>
        <p:spPr>
          <a:xfrm>
            <a:off x="5643570" y="500042"/>
            <a:ext cx="428596" cy="500066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Куб 34"/>
          <p:cNvSpPr/>
          <p:nvPr/>
        </p:nvSpPr>
        <p:spPr>
          <a:xfrm>
            <a:off x="6072198" y="214290"/>
            <a:ext cx="428596" cy="500066"/>
          </a:xfrm>
          <a:prstGeom prst="cub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Куб 35"/>
          <p:cNvSpPr/>
          <p:nvPr/>
        </p:nvSpPr>
        <p:spPr>
          <a:xfrm>
            <a:off x="6500826" y="357166"/>
            <a:ext cx="428596" cy="500066"/>
          </a:xfrm>
          <a:prstGeom prst="cub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Куб 29"/>
          <p:cNvSpPr/>
          <p:nvPr/>
        </p:nvSpPr>
        <p:spPr>
          <a:xfrm>
            <a:off x="-1285916" y="285752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Куб 30"/>
          <p:cNvSpPr/>
          <p:nvPr/>
        </p:nvSpPr>
        <p:spPr>
          <a:xfrm>
            <a:off x="-857288" y="71438"/>
            <a:ext cx="428596" cy="500066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Куб 36"/>
          <p:cNvSpPr/>
          <p:nvPr/>
        </p:nvSpPr>
        <p:spPr>
          <a:xfrm>
            <a:off x="-428660" y="214314"/>
            <a:ext cx="428596" cy="500066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-32" y="0"/>
            <a:ext cx="428596" cy="500066"/>
          </a:xfrm>
          <a:prstGeom prst="cube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357158" y="214338"/>
            <a:ext cx="428596" cy="500066"/>
          </a:xfrm>
          <a:prstGeom prst="cub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Куб 40"/>
          <p:cNvSpPr/>
          <p:nvPr/>
        </p:nvSpPr>
        <p:spPr>
          <a:xfrm>
            <a:off x="1285852" y="0"/>
            <a:ext cx="428596" cy="500066"/>
          </a:xfrm>
          <a:prstGeom prst="cub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Облако 37"/>
          <p:cNvSpPr/>
          <p:nvPr/>
        </p:nvSpPr>
        <p:spPr>
          <a:xfrm>
            <a:off x="-857288" y="-214338"/>
            <a:ext cx="4214810" cy="228601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5286380" y="-428652"/>
            <a:ext cx="4214810" cy="250033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071670" y="-428652"/>
            <a:ext cx="4214810" cy="314327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 descr="3668703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572008"/>
            <a:ext cx="2681720" cy="2169942"/>
          </a:xfrm>
          <a:prstGeom prst="rect">
            <a:avLst/>
          </a:prstGeom>
        </p:spPr>
      </p:pic>
      <p:pic>
        <p:nvPicPr>
          <p:cNvPr id="44" name="приложение 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78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904 C -0.0085 0.02868 0.00556 0.00879 0.01042 0.00879 C 0.0415 0.00879 0.07327 0.33009 0.07327 0.65255 C 0.07327 0.4897 0.08941 0.33009 0.10434 0.33009 C 0.12032 0.33009 0.13559 0.49201 0.13559 0.65255 C 0.13559 0.57182 0.14358 0.4897 0.15157 0.4897 C 0.15955 0.4897 0.16754 0.56997 0.16754 0.65255 C 0.16754 0.61091 0.17153 0.57182 0.17552 0.57182 C 0.17952 0.57182 0.18351 0.61276 0.18351 0.65255 C 0.18351 0.63127 0.18559 0.61091 0.1875 0.61091 C 0.18854 0.61091 0.1915 0.63127 0.1915 0.65255 C 0.1915 0.64122 0.19254 0.63127 0.19358 0.63127 C 0.19358 0.63405 0.19566 0.64122 0.19566 0.65255 C 0.19566 0.647 0.19566 0.64122 0.1967 0.64122 C 0.1967 0.64422 0.19775 0.64631 0.19775 0.65255 C 0.19775 0.64908 0.19775 0.647 0.19775 0.64422 C 0.19879 0.64422 0.19879 0.647 0.19879 0.64908 C 0.19983 0.64908 0.19983 0.64631 0.19983 0.64422 C 0.20087 0.64422 0.20087 0.647 0.20087 0.64908 " pathEditMode="relative" rAng="0" ptsTypes="fffffffffffffffffff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973 C -0.00833 0.02729 0.00556 0.00532 0.01042 0.00532 C 0.04132 0.00532 0.0731 0.35508 0.0731 0.70599 C 0.0731 0.5288 0.08907 0.35508 0.10417 0.35508 C 0.12032 0.35508 0.13525 0.5318 0.13525 0.70599 C 0.13525 0.61832 0.14323 0.5288 0.15139 0.5288 C 0.15921 0.5288 0.16719 0.61601 0.16719 0.70599 C 0.16719 0.66042 0.17119 0.61832 0.17518 0.61832 C 0.17935 0.61832 0.18316 0.66296 0.18316 0.70599 C 0.18316 0.68286 0.18542 0.66042 0.18716 0.66042 C 0.18837 0.66042 0.19115 0.68286 0.19115 0.70599 C 0.19115 0.69396 0.19219 0.68286 0.19323 0.68286 C 0.19323 0.68586 0.19532 0.69396 0.19532 0.70599 C 0.19532 0.70021 0.19532 0.69396 0.19636 0.69396 C 0.19636 0.69697 0.1974 0.69951 0.1974 0.70599 C 0.1974 0.70229 0.1974 0.70021 0.1974 0.69697 C 0.19844 0.69697 0.19844 0.70021 0.19844 0.70229 C 0.19948 0.70229 0.19948 0.69951 0.19948 0.69697 C 0.2007 0.69697 0.2007 0.70021 0.2007 0.70229 " pathEditMode="relative" rAng="0" ptsTypes="fffffffffffffffffff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5019 C -0.0085 0.02891 0.00556 0.00855 0.01042 0.00855 C 0.0415 0.00855 0.07327 0.34027 0.07327 0.67337 C 0.07327 0.50543 0.08941 0.34027 0.10434 0.34027 C 0.12032 0.34027 0.13559 0.50774 0.13559 0.67337 C 0.13559 0.5901 0.14358 0.50543 0.15157 0.50543 C 0.15955 0.50543 0.16754 0.58778 0.16754 0.67337 C 0.16754 0.63034 0.17153 0.5901 0.17552 0.5901 C 0.17952 0.5901 0.18351 0.63266 0.18351 0.67337 C 0.18351 0.65163 0.18559 0.63034 0.1875 0.63034 C 0.18854 0.63034 0.1915 0.65163 0.1915 0.67337 C 0.1915 0.6618 0.19254 0.65163 0.19358 0.65163 C 0.19358 0.65417 0.19566 0.6618 0.19566 0.67337 C 0.19566 0.66782 0.19566 0.6618 0.1967 0.6618 C 0.1967 0.66458 0.19775 0.66736 0.19775 0.67337 C 0.19775 0.67013 0.19775 0.66782 0.19775 0.66458 C 0.19879 0.66458 0.19879 0.66782 0.19879 0.67013 C 0.19983 0.67013 0.19983 0.66736 0.19983 0.66458 C 0.20087 0.66458 0.20087 0.66782 0.20087 0.67013 " pathEditMode="relative" rAng="0" ptsTypes="fffffffffffffffffff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973 C -0.0085 0.02683 0.00556 0.00439 0.01042 0.00439 C 0.0415 0.00439 0.07344 0.36225 0.07344 0.72149 C 0.07344 0.54013 0.08941 0.36225 0.10452 0.36225 C 0.12049 0.36225 0.1356 0.54337 0.1356 0.72149 C 0.1356 0.63197 0.14358 0.54013 0.15157 0.54013 C 0.15955 0.54013 0.16754 0.62919 0.16754 0.72149 C 0.16754 0.67522 0.17153 0.63197 0.17553 0.63197 C 0.17952 0.63197 0.18351 0.67777 0.18351 0.72149 C 0.18351 0.69813 0.1856 0.67522 0.18751 0.67522 C 0.18855 0.67522 0.1915 0.69813 0.1915 0.72149 C 0.1915 0.70946 0.19254 0.69813 0.19358 0.69813 C 0.19358 0.7009 0.19566 0.70946 0.19566 0.72149 C 0.19566 0.71547 0.19566 0.70946 0.19671 0.70946 C 0.19671 0.71247 0.19775 0.71501 0.19775 0.72149 C 0.19775 0.71825 0.19775 0.71547 0.19775 0.71247 C 0.19879 0.71247 0.19879 0.71547 0.19879 0.71825 C 0.19983 0.71825 0.19983 0.71501 0.19983 0.71247 C 0.20087 0.71247 0.20087 0.71547 0.20087 0.71825 " pathEditMode="relative" rAng="0" ptsTypes="fffffffffffffffffff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672 C -0.0085 0.02614 0.00556 0.00578 0.01042 0.00578 C 0.0415 0.00578 0.07344 0.3287 0.07344 0.65232 C 0.07344 0.48878 0.08941 0.3287 0.10452 0.3287 C 0.12049 0.3287 0.13559 0.49155 0.13559 0.65232 C 0.13559 0.57159 0.14358 0.48878 0.15157 0.48878 C 0.15955 0.48878 0.16754 0.56928 0.16754 0.65232 C 0.16754 0.61068 0.17153 0.57159 0.17552 0.57159 C 0.17952 0.57159 0.18351 0.613 0.18351 0.65232 C 0.18351 0.63127 0.18559 0.61068 0.1875 0.61068 C 0.18854 0.61068 0.1915 0.63127 0.1915 0.65232 C 0.1915 0.64168 0.19254 0.63127 0.19358 0.63127 C 0.19358 0.63405 0.19566 0.64168 0.19566 0.65232 C 0.19566 0.647 0.19566 0.64168 0.1967 0.64168 C 0.1967 0.64446 0.19775 0.64654 0.19775 0.65232 C 0.19775 0.64908 0.19775 0.647 0.19775 0.64446 C 0.19879 0.64446 0.19879 0.647 0.19879 0.64908 C 0.19983 0.64908 0.19983 0.64654 0.19983 0.64446 C 0.20087 0.64446 0.20087 0.647 0.20087 0.64908 " pathEditMode="relative" rAng="0" ptsTypes="fffffffffffffffffff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394 C 0.00365 -0.02522 0.01719 -0.04534 0.0217 -0.04534 C 0.05139 -0.04534 0.08195 0.28684 0.08195 0.62063 C 0.08195 0.45177 0.09722 0.28684 0.11163 0.28684 C 0.12691 0.28684 0.14132 0.45454 0.14132 0.62063 C 0.14132 0.53689 0.14896 0.45177 0.15643 0.45177 C 0.16407 0.45177 0.1717 0.53504 0.1717 0.62063 C 0.1717 0.57761 0.17552 0.53689 0.17934 0.53689 C 0.18316 0.53689 0.18698 0.57946 0.18698 0.62063 C 0.18698 0.59819 0.18907 0.57761 0.1908 0.57761 C 0.19184 0.57761 0.19462 0.59819 0.19462 0.62063 C 0.19462 0.60883 0.19566 0.59819 0.19653 0.59819 C 0.19653 0.6012 0.19861 0.60883 0.19861 0.62063 C 0.19861 0.61439 0.19861 0.60883 0.19966 0.60883 C 0.19966 0.61184 0.20052 0.61369 0.20052 0.62063 C 0.20052 0.61693 0.20052 0.61439 0.20052 0.61184 C 0.20157 0.61184 0.20157 0.61439 0.20157 0.61693 C 0.20261 0.61693 0.20261 0.61369 0.20261 0.61184 C 0.20365 0.61184 0.20365 0.61439 0.20365 0.61693 " pathEditMode="relative" rAng="0" ptsTypes="fffffffffffffffffff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4101E-6 C 0.004 -0.02081 0.01806 -0.0414 0.02292 -0.0414 C 0.054 -0.0414 0.08594 0.28707 0.08594 0.61555 C 0.08594 0.44969 0.10191 0.28707 0.11685 0.28707 C 0.13282 0.28707 0.1481 0.45224 0.1481 0.61555 C 0.1481 0.53366 0.15608 0.44969 0.16407 0.44969 C 0.17205 0.44969 0.18004 0.53158 0.18004 0.61555 C 0.18004 0.57322 0.18403 0.53366 0.18803 0.53366 C 0.19202 0.53366 0.19601 0.57576 0.19601 0.61555 C 0.19601 0.59404 0.1981 0.57322 0.20001 0.57322 C 0.20105 0.57322 0.204 0.59404 0.204 0.61555 C 0.204 0.60445 0.20504 0.59404 0.20608 0.59404 C 0.20608 0.59728 0.20816 0.60445 0.20816 0.61555 C 0.20816 0.61023 0.20816 0.60445 0.20921 0.60445 C 0.20921 0.60768 0.21025 0.60977 0.21025 0.61555 C 0.21025 0.61254 0.21025 0.61023 0.21025 0.60768 C 0.21129 0.60768 0.21129 0.61023 0.21129 0.61254 C 0.21233 0.61254 0.21233 0.60977 0.21233 0.60768 C 0.21337 0.60768 0.21337 0.61023 0.21337 0.61254 " pathEditMode="relative" rAng="0" ptsTypes="fffffffffffffffffff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115 C 0.00416 -0.0222 0.01771 -0.04233 0.02257 -0.04233 C 0.0526 -0.04233 0.08368 0.28406 0.08368 0.61092 C 0.08368 0.44576 0.09913 0.28406 0.11389 0.28406 C 0.12969 0.28406 0.14427 0.44877 0.14427 0.61092 C 0.14427 0.52926 0.15208 0.44576 0.15989 0.44576 C 0.16771 0.44576 0.17552 0.52718 0.17552 0.61092 C 0.17552 0.56859 0.17934 0.52926 0.18316 0.52926 C 0.18715 0.52926 0.19114 0.57113 0.19114 0.61092 C 0.19114 0.58941 0.19323 0.56859 0.19496 0.56859 C 0.196 0.56859 0.19878 0.58941 0.19878 0.61092 C 0.19878 0.60005 0.19982 0.58941 0.20087 0.58941 C 0.20087 0.59218 0.20295 0.60005 0.20295 0.61092 C 0.20295 0.60583 0.20295 0.60005 0.20382 0.60005 C 0.20382 0.60236 0.20486 0.60491 0.20486 0.61092 C 0.20486 0.60768 0.20486 0.60583 0.20486 0.60236 C 0.2059 0.60236 0.2059 0.60583 0.2059 0.60768 C 0.20694 0.60768 0.20694 0.60491 0.20694 0.60236 C 0.20816 0.60236 0.20816 0.60583 0.20816 0.60768 " pathEditMode="relative" rAng="0" ptsTypes="fffffffffffffffffff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3814E-6 C 0.004 -0.02129 0.01806 -0.04187 0.02292 -0.04187 C 0.054 -0.04187 0.08594 0.29169 0.08594 0.62618 C 0.08594 0.45755 0.10191 0.29169 0.11684 0.29169 C 0.13299 0.29169 0.14809 0.45986 0.14809 0.62618 C 0.14809 0.54244 0.15608 0.45755 0.16407 0.45755 C 0.17205 0.45755 0.18004 0.54036 0.18004 0.62618 C 0.18004 0.58316 0.18403 0.54244 0.18802 0.54244 C 0.19202 0.54244 0.19601 0.58524 0.19601 0.62618 C 0.19601 0.60444 0.19809 0.58316 0.2 0.58316 C 0.20104 0.58316 0.204 0.60444 0.204 0.62618 C 0.204 0.61485 0.20504 0.60444 0.20608 0.60444 C 0.20608 0.60721 0.20816 0.61485 0.20816 0.62618 C 0.20816 0.62063 0.20816 0.61485 0.2092 0.61485 C 0.2092 0.61762 0.21025 0.6204 0.21025 0.62618 C 0.21025 0.62294 0.21025 0.62063 0.21025 0.61762 C 0.21129 0.61762 0.21129 0.62063 0.21129 0.62294 C 0.21233 0.62294 0.21233 0.6204 0.21233 0.61762 C 0.21337 0.61762 0.21337 0.62063 0.21337 0.62294 " pathEditMode="relative" rAng="0" ptsTypes="fffffffffffffffffff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23 C 0.00364 -0.02266 0.01701 -0.04372 0.0217 -0.04372 C 0.05139 -0.04372 0.08212 0.30373 0.08212 0.65256 C 0.08212 0.47653 0.09739 0.30373 0.1118 0.30373 C 0.12708 0.30373 0.14166 0.47884 0.14166 0.65256 C 0.14166 0.56535 0.1493 0.47653 0.15677 0.47653 C 0.16441 0.47653 0.17205 0.56281 0.17205 0.65256 C 0.17205 0.60722 0.17587 0.56535 0.17969 0.56535 C 0.1835 0.56535 0.1875 0.60977 0.1875 0.65256 C 0.1875 0.62966 0.18941 0.60722 0.19132 0.60722 C 0.19219 0.60722 0.19514 0.62966 0.19514 0.65256 C 0.19514 0.64076 0.196 0.62966 0.19705 0.62966 C 0.19705 0.6322 0.19913 0.64076 0.19913 0.65256 C 0.19913 0.64678 0.19913 0.64076 0.2 0.64076 C 0.2 0.64331 0.20104 0.64608 0.20104 0.65256 C 0.20104 0.64909 0.20104 0.64678 0.20104 0.64331 C 0.20208 0.64331 0.20208 0.64678 0.20208 0.64909 C 0.20312 0.64909 0.20312 0.64608 0.20312 0.64331 C 0.20416 0.64331 0.20416 0.64678 0.20416 0.64909 " pathEditMode="relative" rAng="0" ptsTypes="fffffffffffffffffff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0.00382 -0.0229 0.01788 -0.04302 0.02274 -0.04302 C 0.05365 -0.04302 0.08542 0.28337 0.08542 0.61069 C 0.08542 0.44507 0.10139 0.28337 0.11632 0.28337 C 0.13229 0.28337 0.14722 0.44761 0.14722 0.61069 C 0.14722 0.5288 0.15521 0.44507 0.16319 0.44507 C 0.17118 0.44507 0.17899 0.52626 0.17899 0.61069 C 0.17899 0.56813 0.18299 0.5288 0.18698 0.5288 C 0.19097 0.5288 0.19497 0.57044 0.19497 0.61069 C 0.19497 0.58918 0.19705 0.56813 0.19896 0.56813 C 0.2 0.56813 0.20295 0.58918 0.20295 0.61069 C 0.20295 0.59959 0.20399 0.58918 0.20503 0.58918 C 0.20503 0.59172 0.20712 0.59959 0.20712 0.61069 C 0.20712 0.60514 0.20712 0.59959 0.20816 0.59959 C 0.20816 0.60213 0.2092 0.60468 0.2092 0.61069 C 0.2092 0.60699 0.2092 0.60514 0.2092 0.60213 C 0.21024 0.60213 0.21024 0.60514 0.21024 0.60699 C 0.21128 0.60699 0.21128 0.60468 0.21128 0.60213 C 0.21233 0.60213 0.21233 0.60514 0.21233 0.60699 " pathEditMode="relative" rAng="0" ptsTypes="fffffffffffffffffff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3639E-6 C 0.004 -0.02197 0.01806 -0.04348 0.02292 -0.04348 C 0.054 -0.04348 0.08594 0.30049 0.08594 0.64516 C 0.08594 0.47097 0.10191 0.30049 0.11702 0.30049 C 0.13299 0.30049 0.1481 0.47375 0.1481 0.64516 C 0.1481 0.55911 0.15608 0.47097 0.16407 0.47097 C 0.17205 0.47097 0.18004 0.55703 0.18004 0.64516 C 0.18004 0.60075 0.18403 0.55911 0.18803 0.55911 C 0.19202 0.55911 0.19601 0.60306 0.19601 0.64516 C 0.19601 0.62272 0.1981 0.60075 0.20001 0.60075 C 0.20105 0.60075 0.204 0.62272 0.204 0.64516 C 0.204 0.63359 0.20504 0.62272 0.20608 0.62272 C 0.20608 0.6255 0.20816 0.63359 0.20816 0.64516 C 0.20816 0.63938 0.20816 0.63359 0.20921 0.63359 C 0.20921 0.63637 0.21025 0.63868 0.21025 0.64516 C 0.21025 0.64192 0.21025 0.63938 0.21025 0.63637 C 0.21129 0.63637 0.21129 0.63938 0.21129 0.64192 C 0.21233 0.64192 0.21233 0.63868 0.21233 0.63637 C 0.21337 0.63637 0.21337 0.63938 0.21337 0.64192 " pathEditMode="relative" rAng="0" ptsTypes="fffffffffffffffffff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488 C -0.00851 0.02684 0.00555 0.00879 0.01041 0.00879 C 0.04149 0.00879 0.07326 0.29378 0.07326 0.57877 C 0.07326 0.43489 0.08941 0.29378 0.10434 0.29378 C 0.12031 0.29378 0.13559 0.4372 0.13559 0.57877 C 0.13559 0.50775 0.14357 0.43489 0.15156 0.43489 C 0.15955 0.43489 0.16753 0.5059 0.16753 0.57877 C 0.16753 0.54222 0.17153 0.50775 0.17552 0.50775 C 0.17951 0.50775 0.1835 0.54407 0.1835 0.57877 C 0.1835 0.56026 0.18559 0.54222 0.1875 0.54222 C 0.18854 0.54222 0.19149 0.56026 0.19149 0.57877 C 0.19149 0.56928 0.19253 0.56026 0.19357 0.56026 C 0.19357 0.56281 0.19566 0.56928 0.19566 0.57877 C 0.19566 0.57414 0.19566 0.56928 0.1967 0.56928 C 0.1967 0.57183 0.19774 0.57368 0.19774 0.57877 C 0.19774 0.57622 0.19774 0.57414 0.19774 0.57183 C 0.19878 0.57183 0.19878 0.57414 0.19878 0.57622 C 0.19982 0.57622 0.19982 0.57368 0.19982 0.57183 C 0.20087 0.57183 0.20087 0.57414 0.20087 0.57622 " pathEditMode="relative" rAng="0" ptsTypes="fffffffffffffffffff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487 C -0.00833 0.02498 0.00556 0.00532 0.01042 0.00532 C 0.04132 0.00532 0.07309 0.31621 0.07309 0.62757 C 0.07309 0.4705 0.08906 0.31621 0.10417 0.31621 C 0.12031 0.31621 0.13524 0.47305 0.13524 0.62757 C 0.13524 0.54985 0.14323 0.4705 0.15139 0.4705 C 0.1592 0.4705 0.16719 0.54776 0.16719 0.62757 C 0.16719 0.58732 0.17118 0.54985 0.17517 0.54985 C 0.17934 0.54985 0.18316 0.58963 0.18316 0.62757 C 0.18316 0.60721 0.18542 0.58732 0.18715 0.58732 C 0.18837 0.58732 0.19115 0.60721 0.19115 0.62757 C 0.19115 0.61716 0.19219 0.60721 0.19323 0.60721 C 0.19323 0.60976 0.19531 0.61716 0.19531 0.62757 C 0.19531 0.62271 0.19531 0.61716 0.19635 0.61716 C 0.19635 0.6197 0.1974 0.62202 0.1974 0.62757 C 0.1974 0.62456 0.1974 0.62271 0.1974 0.6197 C 0.19844 0.6197 0.19844 0.62271 0.19844 0.62456 C 0.19948 0.62456 0.19948 0.62202 0.19948 0.6197 C 0.20069 0.6197 0.20069 0.62271 0.20069 0.62456 " pathEditMode="relative" rAng="0" ptsTypes="fffffffffffffffffff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488 C -0.0085 0.02661 0.00556 0.00856 0.01042 0.00856 C 0.0415 0.00856 0.07344 0.29563 0.07344 0.58293 C 0.07344 0.43813 0.08941 0.29563 0.10434 0.29563 C 0.12049 0.29563 0.13559 0.44021 0.13559 0.58293 C 0.13559 0.51122 0.14358 0.43813 0.15157 0.43813 C 0.15955 0.43813 0.16754 0.50937 0.16754 0.58293 C 0.16754 0.54615 0.17153 0.51122 0.17552 0.51122 C 0.17952 0.51122 0.18351 0.548 0.18351 0.58293 C 0.18351 0.56443 0.18559 0.54615 0.1875 0.54615 C 0.18854 0.54615 0.1915 0.56443 0.1915 0.58293 C 0.1915 0.57345 0.19254 0.56443 0.19358 0.56443 C 0.19358 0.56674 0.19566 0.57345 0.19566 0.58293 C 0.19566 0.57831 0.19566 0.57345 0.1967 0.57345 C 0.1967 0.57576 0.19775 0.57808 0.19775 0.58293 C 0.19775 0.58039 0.19775 0.57831 0.19775 0.57576 C 0.19879 0.57576 0.19879 0.57831 0.19879 0.58039 C 0.19983 0.58039 0.19983 0.57808 0.19983 0.57576 C 0.20087 0.57576 0.20087 0.57831 0.20087 0.58039 " pathEditMode="relative" rAng="0" ptsTypes="fffffffffffffffffff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51 C -0.00851 0.02428 0.00556 0.00439 0.01042 0.00439 C 0.04149 0.00439 0.07344 0.32778 0.07344 0.65255 C 0.07344 0.48855 0.08941 0.32778 0.10451 0.32778 C 0.12049 0.32778 0.13559 0.49132 0.13559 0.65255 C 0.13559 0.57136 0.14358 0.48855 0.15156 0.48855 C 0.15955 0.48855 0.16753 0.56904 0.16753 0.65255 C 0.16753 0.61045 0.17153 0.57136 0.17552 0.57136 C 0.17951 0.57136 0.18351 0.61276 0.18351 0.65255 C 0.18351 0.63104 0.18559 0.61045 0.1875 0.61045 C 0.18854 0.61045 0.19149 0.63104 0.19149 0.65255 C 0.19149 0.64168 0.19253 0.63104 0.19358 0.63104 C 0.19358 0.63358 0.19566 0.64168 0.19566 0.65255 C 0.19566 0.647 0.19566 0.64168 0.1967 0.64168 C 0.1967 0.64399 0.19774 0.64631 0.19774 0.65255 C 0.19774 0.64931 0.19774 0.647 0.19774 0.64399 C 0.19878 0.64399 0.19878 0.647 0.19878 0.64931 C 0.19983 0.64931 0.19983 0.64631 0.19983 0.64399 C 0.20087 0.64399 0.20087 0.647 0.20087 0.64931 " pathEditMode="relative" rAng="0" ptsTypes="fffffffffffffffffff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41 C 0.00365 -0.00971 0.01667 -0.02937 0.02119 -0.02937 C 0.05018 -0.02937 0.08004 0.28939 0.08004 0.60977 C 0.08004 0.44807 0.0948 0.28939 0.10886 0.28939 C 0.12379 0.28939 0.13785 0.45062 0.13785 0.60977 C 0.13785 0.52996 0.14532 0.44807 0.15278 0.44807 C 0.16025 0.44807 0.16771 0.52742 0.16771 0.60977 C 0.16771 0.56859 0.17136 0.52996 0.17501 0.52996 C 0.17882 0.52996 0.18247 0.57044 0.18247 0.60977 C 0.18247 0.58895 0.18455 0.56859 0.18629 0.56859 C 0.18716 0.56859 0.18994 0.58895 0.18994 0.60977 C 0.18994 0.59913 0.19098 0.58895 0.19185 0.58895 C 0.19185 0.59172 0.19393 0.59913 0.19393 0.60977 C 0.19393 0.60445 0.19393 0.59913 0.1948 0.59913 C 0.1948 0.6019 0.19584 0.60421 0.19584 0.60977 C 0.19584 0.60653 0.19584 0.60445 0.19584 0.6019 C 0.19671 0.6019 0.19671 0.60445 0.19671 0.60653 C 0.19775 0.60653 0.19775 0.60421 0.19775 0.6019 C 0.19879 0.6019 0.19879 0.60445 0.19879 0.60653 " pathEditMode="relative" rAng="0" ptsTypes="fffffffffffffffffff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788 C -0.00851 0.02822 0.00556 0.00879 0.01042 0.00879 C 0.04149 0.00879 0.07326 0.32038 0.07326 0.63289 C 0.07326 0.47513 0.08941 0.32038 0.10434 0.32038 C 0.12031 0.32038 0.13559 0.47744 0.13559 0.63289 C 0.13559 0.5547 0.14358 0.47513 0.15156 0.47513 C 0.15955 0.47513 0.16753 0.55285 0.16753 0.63289 C 0.16753 0.59264 0.17153 0.5547 0.17552 0.5547 C 0.17951 0.5547 0.18351 0.59449 0.18351 0.63289 C 0.18351 0.6123 0.18559 0.59264 0.1875 0.59264 C 0.18854 0.59264 0.19149 0.6123 0.19149 0.63289 C 0.19149 0.62202 0.19253 0.6123 0.19358 0.6123 C 0.19358 0.61508 0.19566 0.62202 0.19566 0.63289 C 0.19566 0.62757 0.19566 0.62202 0.1967 0.62202 C 0.1967 0.62503 0.19774 0.62688 0.19774 0.63289 C 0.19774 0.62965 0.19774 0.62757 0.19774 0.62503 C 0.19878 0.62503 0.19878 0.62757 0.19878 0.62965 C 0.19983 0.62965 0.19983 0.62688 0.19983 0.62503 C 0.20087 0.62503 0.20087 0.62757 0.20087 0.62965 " pathEditMode="relative" rAng="0" ptsTypes="fffffffffffffffffff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834 C -0.00833 0.0266 0.00556 0.00532 0.01042 0.00532 C 0.04132 0.00532 0.0731 0.34444 0.0731 0.68494 C 0.0731 0.51307 0.08907 0.34444 0.10417 0.34444 C 0.12032 0.34444 0.13525 0.51584 0.13525 0.68494 C 0.13525 0.59981 0.14323 0.51307 0.15139 0.51307 C 0.15921 0.51307 0.16719 0.5975 0.16719 0.68494 C 0.16719 0.64053 0.17119 0.59981 0.17518 0.59981 C 0.17935 0.59981 0.18316 0.64307 0.18316 0.68494 C 0.18316 0.6625 0.18542 0.64053 0.18716 0.64053 C 0.18837 0.64053 0.19115 0.6625 0.19115 0.68494 C 0.19115 0.67314 0.19219 0.6625 0.19323 0.6625 C 0.19323 0.66528 0.19532 0.67314 0.19532 0.68494 C 0.19532 0.67916 0.19532 0.67314 0.19636 0.67314 C 0.19636 0.67615 0.1974 0.67846 0.1974 0.68494 C 0.1974 0.68124 0.1974 0.67916 0.1974 0.67615 C 0.19844 0.67615 0.19844 0.67916 0.19844 0.68124 C 0.19948 0.68124 0.19948 0.67846 0.19948 0.67615 C 0.2007 0.67615 0.2007 0.67916 0.2007 0.68124 " pathEditMode="relative" rAng="0" ptsTypes="fffffffffffffffffff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811 C -0.00851 0.02776 0.00556 0.00856 0.01042 0.00856 C 0.04149 0.00856 0.07344 0.32523 0.07344 0.6433 C 0.07344 0.48276 0.08941 0.32523 0.10434 0.32523 C 0.12049 0.32523 0.13559 0.48508 0.13559 0.6433 C 0.13559 0.56373 0.14358 0.48276 0.15156 0.48276 C 0.15955 0.48276 0.16753 0.56164 0.16753 0.6433 C 0.16753 0.60236 0.17153 0.56373 0.17552 0.56373 C 0.17951 0.56373 0.18351 0.60421 0.18351 0.6433 C 0.18351 0.62248 0.18559 0.60236 0.1875 0.60236 C 0.18854 0.60236 0.19149 0.62248 0.19149 0.6433 C 0.19149 0.6322 0.19253 0.62248 0.19358 0.62248 C 0.19358 0.62479 0.19566 0.6322 0.19566 0.6433 C 0.19566 0.63775 0.19566 0.6322 0.1967 0.6322 C 0.1967 0.63497 0.19774 0.63729 0.19774 0.6433 C 0.19774 0.64006 0.19774 0.63775 0.19774 0.63497 C 0.19878 0.63497 0.19878 0.63775 0.19878 0.64006 C 0.19983 0.64006 0.19983 0.63729 0.19983 0.63497 C 0.20087 0.63497 0.20087 0.63775 0.20087 0.64006 " pathEditMode="relative" rAng="0" ptsTypes="fffffffffffffffffff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858 C -0.0085 0.02614 0.00556 0.00439 0.01042 0.00439 C 0.0415 0.00439 0.07344 0.35438 0.07344 0.70599 C 0.07344 0.52834 0.08941 0.35438 0.10452 0.35438 C 0.12049 0.35438 0.1356 0.53157 0.1356 0.70599 C 0.1356 0.61809 0.14358 0.52834 0.15157 0.52834 C 0.15955 0.52834 0.16754 0.61531 0.16754 0.70599 C 0.16754 0.66042 0.17153 0.61809 0.17553 0.61809 C 0.17952 0.61809 0.18351 0.66296 0.18351 0.70599 C 0.18351 0.68286 0.1856 0.66042 0.18751 0.66042 C 0.18855 0.66042 0.1915 0.68286 0.1915 0.70599 C 0.1915 0.69396 0.19254 0.68286 0.19358 0.68286 C 0.19358 0.68563 0.19566 0.69396 0.19566 0.70599 C 0.19566 0.69998 0.19566 0.69396 0.19671 0.69396 C 0.19671 0.69697 0.19775 0.69951 0.19775 0.70599 C 0.19775 0.70275 0.19775 0.69998 0.19775 0.69697 C 0.19879 0.69697 0.19879 0.69998 0.19879 0.70275 C 0.19983 0.70275 0.19983 0.69951 0.19983 0.69697 C 0.20087 0.69697 0.20087 0.69998 0.20087 0.70275 " pathEditMode="relative" rAng="0" ptsTypes="fffffffffffffffffff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672 C -0.0085 0.02614 0.00556 0.00578 0.01042 0.00578 C 0.0415 0.00578 0.07344 0.3287 0.07344 0.65232 C 0.07344 0.48878 0.08941 0.3287 0.10452 0.3287 C 0.12049 0.3287 0.13559 0.49155 0.13559 0.65232 C 0.13559 0.57159 0.14358 0.48878 0.15157 0.48878 C 0.15955 0.48878 0.16754 0.56928 0.16754 0.65232 C 0.16754 0.61068 0.17153 0.57159 0.17552 0.57159 C 0.17952 0.57159 0.18351 0.613 0.18351 0.65232 C 0.18351 0.63127 0.18559 0.61068 0.1875 0.61068 C 0.18854 0.61068 0.1915 0.63127 0.1915 0.65232 C 0.1915 0.64168 0.19254 0.63127 0.19358 0.63127 C 0.19358 0.63405 0.19566 0.64168 0.19566 0.65232 C 0.19566 0.647 0.19566 0.64168 0.1967 0.64168 C 0.1967 0.64446 0.19775 0.64654 0.19775 0.65232 C 0.19775 0.64908 0.19775 0.647 0.19775 0.64446 C 0.19879 0.64446 0.19879 0.647 0.19879 0.64908 C 0.19983 0.64908 0.19983 0.64654 0.19983 0.64446 C 0.20087 0.64446 0.20087 0.647 0.20087 0.64908 " pathEditMode="relative" rAng="0" ptsTypes="fffffffffffffffffff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139 C 0.00365 -0.02383 0.01719 -0.04534 0.0217 -0.04534 C 0.05139 -0.04534 0.08195 0.30858 0.08195 0.66389 C 0.08195 0.48392 0.09722 0.30858 0.11163 0.30858 C 0.12691 0.30858 0.14132 0.48693 0.14132 0.66389 C 0.14132 0.57483 0.14896 0.48392 0.15643 0.48392 C 0.16407 0.48392 0.1717 0.57275 0.1717 0.66389 C 0.1717 0.61809 0.17552 0.57483 0.17934 0.57483 C 0.18316 0.57483 0.18698 0.62017 0.18698 0.66389 C 0.18698 0.64006 0.18907 0.61809 0.1908 0.61809 C 0.19184 0.61809 0.19462 0.64006 0.19462 0.66389 C 0.19462 0.6514 0.19566 0.64006 0.19653 0.64006 C 0.19653 0.6433 0.19861 0.6514 0.19861 0.66389 C 0.19861 0.65718 0.19861 0.6514 0.19966 0.6514 C 0.19966 0.65464 0.20052 0.65649 0.20052 0.66389 C 0.20052 0.65996 0.20052 0.65718 0.20052 0.65464 C 0.20157 0.65464 0.20157 0.65718 0.20157 0.65996 C 0.20261 0.65996 0.20261 0.65649 0.20261 0.65464 C 0.20365 0.65464 0.20365 0.65718 0.20365 0.65996 " pathEditMode="relative" rAng="0" ptsTypes="fffffffffffffffffff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78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49 0.04834 C -0.00833 0.02822 0.00643 0.00879 0.01146 0.00879 C 0.0441 0.00879 0.07744 0.32547 0.07744 0.6433 C 0.07744 0.48276 0.09445 0.32547 0.11007 0.32547 C 0.12674 0.32547 0.14289 0.48508 0.14289 0.6433 C 0.14289 0.56373 0.15122 0.48276 0.15955 0.48276 C 0.16806 0.48276 0.17639 0.56164 0.17639 0.6433 C 0.17639 0.60213 0.18056 0.56373 0.18473 0.56373 C 0.18889 0.56373 0.19323 0.60421 0.19323 0.6433 C 0.19323 0.62225 0.19532 0.60213 0.1974 0.60213 C 0.19844 0.60213 0.20157 0.62225 0.20157 0.6433 C 0.20157 0.63197 0.20261 0.62225 0.20365 0.62225 C 0.20365 0.62503 0.20591 0.63197 0.20591 0.6433 C 0.20591 0.63775 0.20591 0.63197 0.20695 0.63197 C 0.20695 0.63497 0.20816 0.63705 0.20816 0.6433 C 0.20816 0.64006 0.20816 0.63775 0.20816 0.63497 C 0.20921 0.63497 0.20921 0.63775 0.20921 0.64006 C 0.21025 0.64006 0.21025 0.63705 0.21025 0.63497 C 0.21146 0.63497 0.21146 0.63775 0.21146 0.64006 " pathEditMode="relative" rAng="0" ptsTypes="fffffffffffffffffff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904 C -0.00816 0.02683 0.00642 0.00532 0.01146 0.00532 C 0.04392 0.00532 0.07725 0.34976 0.07725 0.69535 C 0.07725 0.5207 0.09409 0.34976 0.11007 0.34976 C 0.12691 0.34976 0.14271 0.52371 0.14271 0.69535 C 0.14271 0.60884 0.15121 0.5207 0.15972 0.5207 C 0.16788 0.5207 0.17639 0.60652 0.17639 0.69535 C 0.17639 0.65024 0.18055 0.60884 0.18472 0.60884 C 0.18923 0.60884 0.19323 0.65279 0.19323 0.69535 C 0.19323 0.67245 0.19566 0.65024 0.19739 0.65024 C 0.19861 0.65024 0.20173 0.67245 0.20173 0.69535 C 0.20173 0.68332 0.2026 0.67245 0.20382 0.67245 C 0.20382 0.67546 0.20607 0.68332 0.20607 0.69535 C 0.20607 0.68957 0.20607 0.68332 0.20694 0.68332 C 0.20694 0.68633 0.20816 0.68887 0.20816 0.69535 C 0.20816 0.69165 0.20816 0.68957 0.20816 0.68633 C 0.2092 0.68633 0.2092 0.68957 0.2092 0.69165 C 0.21041 0.69165 0.21041 0.68887 0.21041 0.68633 C 0.2118 0.68633 0.2118 0.68957 0.2118 0.69165 " pathEditMode="relative" rAng="0" ptsTypes="fffffffffffffffffff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84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4834 C -0.00833 0.02799 0.00642 0.00856 0.01146 0.00856 C 0.0441 0.00856 0.07778 0.32523 0.07778 0.6433 C 0.07778 0.48276 0.09462 0.32523 0.11042 0.32523 C 0.12726 0.32523 0.14323 0.48508 0.14323 0.6433 C 0.14323 0.56373 0.15174 0.48276 0.16007 0.48276 C 0.1684 0.48276 0.17691 0.56164 0.17691 0.6433 C 0.17691 0.60213 0.18108 0.56373 0.18524 0.56373 C 0.18941 0.56373 0.19375 0.60421 0.19375 0.6433 C 0.19375 0.62225 0.19601 0.60213 0.19792 0.60213 C 0.19896 0.60213 0.20208 0.62225 0.20208 0.6433 C 0.20208 0.6322 0.20313 0.62225 0.20434 0.62225 C 0.20434 0.62479 0.2066 0.6322 0.2066 0.6433 C 0.2066 0.63775 0.2066 0.6322 0.20747 0.6322 C 0.20747 0.63497 0.20868 0.63729 0.20868 0.6433 C 0.20868 0.64006 0.20868 0.63775 0.20868 0.63497 C 0.20972 0.63497 0.20972 0.63775 0.20972 0.64006 C 0.21094 0.64006 0.21094 0.63729 0.21094 0.63497 C 0.21215 0.63497 0.21215 0.63775 0.21215 0.64006 " pathEditMode="relative" rAng="0" ptsTypes="fffffffffffffffffff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49 0.04534 C -0.00833 0.02475 0.00643 0.00439 0.01164 0.00439 C 0.04428 0.00439 0.07796 0.32847 0.07796 0.65348 C 0.07796 0.48924 0.09497 0.32847 0.11077 0.32847 C 0.12761 0.32847 0.14358 0.49225 0.14358 0.65348 C 0.14358 0.57252 0.15209 0.48924 0.16042 0.48924 C 0.16893 0.48924 0.17726 0.56997 0.17726 0.65348 C 0.17726 0.61161 0.18143 0.57252 0.18577 0.57252 C 0.18994 0.57252 0.1941 0.61369 0.1941 0.65348 C 0.1941 0.6322 0.19636 0.61161 0.19827 0.61161 C 0.19948 0.61161 0.20261 0.6322 0.20261 0.65348 C 0.20261 0.64261 0.20365 0.6322 0.20469 0.6322 C 0.20469 0.63497 0.20695 0.64261 0.20695 0.65348 C 0.20695 0.64793 0.20695 0.64261 0.20799 0.64261 C 0.20799 0.64538 0.20921 0.64747 0.20921 0.65348 C 0.20921 0.65047 0.20921 0.64793 0.20921 0.64538 C 0.21025 0.64538 0.21025 0.64793 0.21025 0.65047 C 0.21129 0.65047 0.21129 0.64747 0.21129 0.64538 C 0.21251 0.64538 0.21251 0.64793 0.21251 0.65047 " pathEditMode="relative" rAng="0" ptsTypes="fffffffffffffffffff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2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0" grpId="0" animBg="1"/>
      <p:bldP spid="31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29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20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864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0082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152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814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29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003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1441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21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2879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4317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15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5755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005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17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21494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92932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4370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5808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27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724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1454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2892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4330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5768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33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7206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62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71500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10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42938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22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14376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5001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2145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6433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07206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8644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0082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215206" y="1571612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85814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3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21441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92879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64317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357554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005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1494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92932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64370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35808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Щ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072462" y="2357430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Ь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21454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2892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64330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35768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072066" y="3143248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0062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71500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42938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43768" y="4643446"/>
            <a:ext cx="642942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00298" y="0"/>
            <a:ext cx="3214710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Итоги урока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Числовую информацию можно выразить числом и преобразовать в текстовую форму.</a:t>
            </a:r>
          </a:p>
          <a:p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Каждую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букву алфавита можно обозначить числом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(порядковым номером) и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записать любое слово в числовой форме, используя кодовую таблицу соответствия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кодовой таблице соответствия приведены буквы и соответствующие им цифры.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3668703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857496"/>
            <a:ext cx="3958943" cy="320342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85852" y="2714620"/>
            <a:ext cx="6572296" cy="3071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 встречи!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приложение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71736" y="0"/>
            <a:ext cx="3000396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ЦЕЛИ: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Закрепить представления о понятиях «кодирование», «декодирование», «таблица соответствия», расширить представление о роли кодирования в повседневной жизни;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Познакомиться со способами кодирования и декодирования с помощью таблицы соответствия (кодовой таблицы);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Закрепить навыки использования числовой формы представления информации о размерах предмета, расстоянии и времени;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навыки решения информационных задач по кодированию и декодированию на основе алфавита и порядковых номеров букв в нём.</a:t>
            </a:r>
          </a:p>
          <a:p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00298" y="0"/>
            <a:ext cx="3214710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 урока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357290" y="1142984"/>
            <a:ext cx="6186502" cy="50546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домашнего задания;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Числовая форма записи информации;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Практикум;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итогов.</a:t>
            </a:r>
          </a:p>
          <a:p>
            <a:endParaRPr lang="ru-RU" dirty="0"/>
          </a:p>
        </p:txBody>
      </p:sp>
      <p:pic>
        <p:nvPicPr>
          <p:cNvPr id="12" name="Рисунок 11" descr="3668703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286124"/>
            <a:ext cx="2987790" cy="2417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214546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85984" y="0"/>
            <a:ext cx="4043362" cy="79690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 :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можно выразить числом?</a:t>
            </a:r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Можно ли преобразовать числовую информацию в текстовую?</a:t>
            </a:r>
          </a:p>
          <a:p>
            <a:endParaRPr lang="ru-RU" dirty="0" smtClean="0"/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Какая запись короче: текстовая или числовая?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1857364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10" y="3571876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48" y="5286388"/>
            <a:ext cx="7786742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214546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357290" y="0"/>
            <a:ext cx="5972156" cy="85723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Проверка домашнего задания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1714512" cy="49691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 вариант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1"/>
          </a:xfrm>
        </p:spPr>
        <p:txBody>
          <a:bodyPr/>
          <a:lstStyle/>
          <a:p>
            <a:pPr marL="360363" indent="-360363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записи даты 13 мая 1999 года используется формат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13.05.99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записи времени 16 часов 25 минут используется формат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16:25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неделе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дней, а в году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месяцев.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4"/>
          </p:nvPr>
        </p:nvSpPr>
        <p:spPr>
          <a:xfrm>
            <a:off x="4500562" y="1214422"/>
            <a:ext cx="4041775" cy="4911741"/>
          </a:xfrm>
        </p:spPr>
        <p:txBody>
          <a:bodyPr/>
          <a:lstStyle/>
          <a:p>
            <a:pPr marL="360363" indent="-360363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записи даты 13 ноября 1998 года используется формат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13.11.98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записи времени 12 часов 30 минут используется формат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12:30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месяце может быть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или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дней, а в </a:t>
            </a:r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феврале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28 или 29 дней.</a:t>
            </a:r>
          </a:p>
          <a:p>
            <a:endParaRPr lang="ru-RU" dirty="0"/>
          </a:p>
        </p:txBody>
      </p:sp>
      <p:sp>
        <p:nvSpPr>
          <p:cNvPr id="17" name="Текст 12"/>
          <p:cNvSpPr txBox="1">
            <a:spLocks/>
          </p:cNvSpPr>
          <p:nvPr/>
        </p:nvSpPr>
        <p:spPr>
          <a:xfrm>
            <a:off x="6858016" y="142852"/>
            <a:ext cx="1714512" cy="496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2 вариант</a:t>
            </a:r>
            <a:endParaRPr kumimoji="0" lang="ru-RU" sz="24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00232" y="2071678"/>
            <a:ext cx="128588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752" y="2357430"/>
            <a:ext cx="128588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10" y="3571876"/>
            <a:ext cx="128588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57752" y="3929066"/>
            <a:ext cx="128588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86314" y="5072074"/>
            <a:ext cx="1285884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2910" y="4357694"/>
            <a:ext cx="633418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43108" y="4000504"/>
            <a:ext cx="285752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29388" y="4714884"/>
            <a:ext cx="428628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72462" y="4357694"/>
            <a:ext cx="490542" cy="3571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3668703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857496"/>
            <a:ext cx="3958943" cy="320342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28794" y="2643182"/>
            <a:ext cx="4710775" cy="21047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97867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200026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1500166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14480" y="-71462"/>
            <a:ext cx="4857784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ФОРМЫ ПРЕДСТАВЛЕНИЯ ИНФОРМАЦИИ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2" name="Рисунок 11" descr="36687034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44" y="3000372"/>
            <a:ext cx="1663492" cy="1346032"/>
          </a:xfrm>
          <a:prstGeom prst="rect">
            <a:avLst/>
          </a:prstGeom>
        </p:spPr>
      </p:pic>
      <p:pic>
        <p:nvPicPr>
          <p:cNvPr id="13" name="Рисунок 12" descr="36687034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5000636"/>
            <a:ext cx="1663492" cy="134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4 0.00278 C -0.16372 -0.02083 -0.27882 -0.04444 -0.32413 -0.12222 C -0.36944 -0.2 -0.34236 -0.37662 -0.32049 -0.46388 C -0.29861 -0.55115 -0.2599 -0.61064 -0.19236 -0.64583 C -0.12483 -0.68101 0.00764 -0.68495 0.08437 -0.67523 C 0.16111 -0.6655 0.22378 -0.64004 0.26858 -0.58726 C 0.31337 -0.53449 0.34497 -0.44351 0.35278 -0.3581 C 0.36059 -0.27268 0.36285 -0.1368 0.31493 -0.07523 C 0.26701 -0.01365 0.1651 0.00463 0.06493 0.01112 C -0.03524 0.0176 -0.21302 0.01875 -0.28628 -0.03611 C -0.35955 -0.09097 -0.37309 -0.21759 -0.37413 -0.31736 C -0.37517 -0.41712 -0.36024 -0.56828 -0.29236 -0.63449 C -0.22448 -0.70069 -0.06892 -0.71574 0.03316 -0.71412 C 0.13524 -0.7125 0.25868 -0.70925 0.31979 -0.62476 C 0.3809 -0.54027 0.40295 -0.31157 0.40035 -0.20694 C 0.39774 -0.10231 0.37552 -0.03333 0.30399 0.00278 C 0.23247 0.03889 0.0684 0.0176 -0.02899 0.0095 C -0.12639 0.00139 -0.22448 0.0176 -0.28021 -0.04583 C -0.33594 -0.10925 -0.37535 -0.27129 -0.36302 -0.37106 C -0.35069 -0.47083 -0.28212 -0.59305 -0.20573 -0.64421 C -0.12934 -0.69537 0.01111 -0.68958 0.09549 -0.67847 C 0.17986 -0.66736 0.25503 -0.63171 0.30035 -0.57754 C 0.34566 -0.52337 0.35677 -0.43148 0.36736 -0.35324 C 0.37795 -0.275 0.39878 -0.16967 0.36372 -0.10763 C 0.32865 -0.0456 0.21649 0.00047 0.15642 0.01922 C 0.09635 0.03797 0.02708 0.05255 0.00278 0.0044 C -0.02153 -0.04375 0.00885 -0.22453 0.01007 -0.27037 " pathEditMode="relative" rAng="0" ptsTypes="aaaaaaaaaaaaaaaaaaaaaaaaaaA">
                                      <p:cBhvr>
                                        <p:cTn id="6" dur="2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28604"/>
            <a:ext cx="8358246" cy="6000792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928794" y="-571528"/>
            <a:ext cx="4214810" cy="1857388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357298"/>
            <a:ext cx="7804229" cy="2310776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85918" y="0"/>
            <a:ext cx="4714908" cy="70328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ТАБЛИЦА СООТВЕТСТВИЯ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таблице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каждой буквой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числом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записан её номер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Это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код буквы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Поэтому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таблицу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соответствия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называют кодовой или кодировочной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4500570"/>
            <a:ext cx="9144000" cy="2357430"/>
          </a:xfrm>
          <a:prstGeom prst="flowChartProcess">
            <a:avLst/>
          </a:prstGeom>
          <a:solidFill>
            <a:srgbClr val="09E96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286380" y="-428652"/>
            <a:ext cx="4214810" cy="1285884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-857288" y="-285776"/>
            <a:ext cx="4214810" cy="1071570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000232" y="-571528"/>
            <a:ext cx="4214810" cy="171451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36687034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428736"/>
            <a:ext cx="4047030" cy="3274696"/>
          </a:xfrm>
          <a:prstGeom prst="rect">
            <a:avLst/>
          </a:prstGeom>
        </p:spPr>
      </p:pic>
      <p:pic>
        <p:nvPicPr>
          <p:cNvPr id="13" name="Рисунок 12" descr="36687034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660" y="3857628"/>
            <a:ext cx="3001070" cy="2428347"/>
          </a:xfrm>
          <a:prstGeom prst="rect">
            <a:avLst/>
          </a:prstGeom>
        </p:spPr>
      </p:pic>
      <p:pic>
        <p:nvPicPr>
          <p:cNvPr id="12" name="Рисунок 11" descr="11954357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14" y="4214818"/>
            <a:ext cx="3357586" cy="2079699"/>
          </a:xfrm>
          <a:prstGeom prst="rect">
            <a:avLst/>
          </a:prstGeom>
        </p:spPr>
      </p:pic>
      <p:pic>
        <p:nvPicPr>
          <p:cNvPr id="15" name="приложение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429256" y="5286388"/>
            <a:ext cx="304800" cy="304800"/>
          </a:xfrm>
          <a:prstGeom prst="rect">
            <a:avLst/>
          </a:prstGeom>
        </p:spPr>
      </p:pic>
      <p:pic>
        <p:nvPicPr>
          <p:cNvPr id="10" name="Рисунок 9" descr="11954357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2143116"/>
            <a:ext cx="4328852" cy="2681304"/>
          </a:xfrm>
          <a:prstGeom prst="rect">
            <a:avLst/>
          </a:prstGeom>
        </p:spPr>
      </p:pic>
      <p:pic>
        <p:nvPicPr>
          <p:cNvPr id="11" name="Рисунок 10" descr="46110065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74" y="-142901"/>
            <a:ext cx="3643338" cy="5514241"/>
          </a:xfrm>
          <a:prstGeom prst="rect">
            <a:avLst/>
          </a:prstGeom>
        </p:spPr>
      </p:pic>
      <p:pic>
        <p:nvPicPr>
          <p:cNvPr id="14" name="Рисунок 13" descr="46110065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928670"/>
            <a:ext cx="2850879" cy="4314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187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363</Words>
  <Application>Microsoft Office PowerPoint</Application>
  <PresentationFormat>Экран (4:3)</PresentationFormat>
  <Paragraphs>122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ЦЕЛИ:</vt:lpstr>
      <vt:lpstr>План урока:</vt:lpstr>
      <vt:lpstr>Разминка :</vt:lpstr>
      <vt:lpstr>Проверка домашнего задания</vt:lpstr>
      <vt:lpstr>Слайд 6</vt:lpstr>
      <vt:lpstr>ФОРМЫ ПРЕДСТАВЛЕНИЯ ИНФОРМАЦИИ</vt:lpstr>
      <vt:lpstr>ТАБЛИЦА СООТВЕТСТВИЯ</vt:lpstr>
      <vt:lpstr>Слайд 9</vt:lpstr>
      <vt:lpstr>Слайд 10</vt:lpstr>
      <vt:lpstr>Итоги урока: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89</cp:revision>
  <dcterms:created xsi:type="dcterms:W3CDTF">2011-01-25T12:39:01Z</dcterms:created>
  <dcterms:modified xsi:type="dcterms:W3CDTF">2011-01-31T08:56:40Z</dcterms:modified>
</cp:coreProperties>
</file>