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79" r:id="rId2"/>
    <p:sldMasterId id="2147483703" r:id="rId3"/>
    <p:sldMasterId id="2147483708" r:id="rId4"/>
    <p:sldMasterId id="2147483710" r:id="rId5"/>
    <p:sldMasterId id="2147483732" r:id="rId6"/>
    <p:sldMasterId id="2147483735" r:id="rId7"/>
  </p:sldMasterIdLst>
  <p:notesMasterIdLst>
    <p:notesMasterId r:id="rId67"/>
  </p:notesMasterIdLst>
  <p:sldIdLst>
    <p:sldId id="318" r:id="rId8"/>
    <p:sldId id="310" r:id="rId9"/>
    <p:sldId id="287" r:id="rId10"/>
    <p:sldId id="256" r:id="rId11"/>
    <p:sldId id="304" r:id="rId12"/>
    <p:sldId id="298" r:id="rId13"/>
    <p:sldId id="257" r:id="rId14"/>
    <p:sldId id="268" r:id="rId15"/>
    <p:sldId id="266" r:id="rId16"/>
    <p:sldId id="258" r:id="rId17"/>
    <p:sldId id="263" r:id="rId18"/>
    <p:sldId id="270" r:id="rId19"/>
    <p:sldId id="272" r:id="rId20"/>
    <p:sldId id="276" r:id="rId21"/>
    <p:sldId id="274" r:id="rId22"/>
    <p:sldId id="278" r:id="rId23"/>
    <p:sldId id="260" r:id="rId24"/>
    <p:sldId id="281" r:id="rId25"/>
    <p:sldId id="288" r:id="rId26"/>
    <p:sldId id="283" r:id="rId27"/>
    <p:sldId id="280" r:id="rId28"/>
    <p:sldId id="284" r:id="rId29"/>
    <p:sldId id="269" r:id="rId30"/>
    <p:sldId id="267" r:id="rId31"/>
    <p:sldId id="259" r:id="rId32"/>
    <p:sldId id="265" r:id="rId33"/>
    <p:sldId id="271" r:id="rId34"/>
    <p:sldId id="273" r:id="rId35"/>
    <p:sldId id="277" r:id="rId36"/>
    <p:sldId id="275" r:id="rId37"/>
    <p:sldId id="279" r:id="rId38"/>
    <p:sldId id="262" r:id="rId39"/>
    <p:sldId id="282" r:id="rId40"/>
    <p:sldId id="289" r:id="rId41"/>
    <p:sldId id="293" r:id="rId42"/>
    <p:sldId id="292" r:id="rId43"/>
    <p:sldId id="291" r:id="rId44"/>
    <p:sldId id="285" r:id="rId45"/>
    <p:sldId id="296" r:id="rId46"/>
    <p:sldId id="294" r:id="rId47"/>
    <p:sldId id="295" r:id="rId48"/>
    <p:sldId id="305" r:id="rId49"/>
    <p:sldId id="306" r:id="rId50"/>
    <p:sldId id="307" r:id="rId51"/>
    <p:sldId id="308" r:id="rId52"/>
    <p:sldId id="314" r:id="rId53"/>
    <p:sldId id="315" r:id="rId54"/>
    <p:sldId id="297" r:id="rId55"/>
    <p:sldId id="313" r:id="rId56"/>
    <p:sldId id="299" r:id="rId57"/>
    <p:sldId id="316" r:id="rId58"/>
    <p:sldId id="317" r:id="rId59"/>
    <p:sldId id="301" r:id="rId60"/>
    <p:sldId id="300" r:id="rId61"/>
    <p:sldId id="309" r:id="rId62"/>
    <p:sldId id="303" r:id="rId63"/>
    <p:sldId id="312" r:id="rId64"/>
    <p:sldId id="311" r:id="rId65"/>
    <p:sldId id="302" r:id="rId66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50000"/>
      </a:spcBef>
      <a:spcAft>
        <a:spcPct val="0"/>
      </a:spcAft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sz="8800" b="1" i="1" kern="1200">
        <a:solidFill>
          <a:srgbClr val="FFFFFF"/>
        </a:solidFill>
        <a:latin typeface="Monotype Corsiva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37"/>
    <a:srgbClr val="FF9966"/>
    <a:srgbClr val="FFFF00"/>
    <a:srgbClr val="FFCC00"/>
    <a:srgbClr val="FFFFFF"/>
    <a:srgbClr val="FF6600"/>
    <a:srgbClr val="99CCFF"/>
    <a:srgbClr val="FFFF7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43" autoAdjust="0"/>
    <p:restoredTop sz="85249" autoAdjust="0"/>
  </p:normalViewPr>
  <p:slideViewPr>
    <p:cSldViewPr>
      <p:cViewPr varScale="1">
        <p:scale>
          <a:sx n="59" d="100"/>
          <a:sy n="59" d="100"/>
        </p:scale>
        <p:origin x="-6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42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DEFA911-5E4E-4214-8CE5-1C0CA24A9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05000" y="1982788"/>
            <a:ext cx="7010400" cy="48752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295400"/>
            <a:ext cx="8763000" cy="152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6200" y="228600"/>
            <a:ext cx="2133600" cy="6651625"/>
            <a:chOff x="48" y="144"/>
            <a:chExt cx="1344" cy="419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88" y="288"/>
              <a:ext cx="672" cy="7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88" y="1248"/>
              <a:ext cx="672" cy="307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92" y="12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28" y="13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36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624" y="115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288" y="12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240" y="288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768" y="153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528" y="172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576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84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192" y="177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40" y="230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576" y="230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432" y="225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36" y="268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672" y="268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28" y="292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720" y="235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192" y="25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768" y="187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624" y="307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240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384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336" y="312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768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240" y="36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288" y="36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576" y="340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528" y="364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672" y="36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384" y="393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576" y="3889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816" y="4031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80" y="40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144" y="40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528" y="259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720" y="13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96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864" y="28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864" y="168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auto">
            <a:xfrm>
              <a:off x="864" y="31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auto">
            <a:xfrm>
              <a:off x="864" y="36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53" name="Group 51"/>
            <p:cNvGrpSpPr>
              <a:grpSpLocks/>
            </p:cNvGrpSpPr>
            <p:nvPr/>
          </p:nvGrpSpPr>
          <p:grpSpPr bwMode="auto">
            <a:xfrm>
              <a:off x="95" y="145"/>
              <a:ext cx="1008" cy="1007"/>
              <a:chOff x="95" y="145"/>
              <a:chExt cx="1008" cy="1007"/>
            </a:xfrm>
          </p:grpSpPr>
          <p:sp>
            <p:nvSpPr>
              <p:cNvPr id="61" name="Oval 52"/>
              <p:cNvSpPr>
                <a:spLocks noChangeArrowheads="1"/>
              </p:cNvSpPr>
              <p:nvPr/>
            </p:nvSpPr>
            <p:spPr bwMode="auto">
              <a:xfrm>
                <a:off x="431" y="289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Oval 53"/>
              <p:cNvSpPr>
                <a:spLocks noChangeArrowheads="1"/>
              </p:cNvSpPr>
              <p:nvPr/>
            </p:nvSpPr>
            <p:spPr bwMode="auto">
              <a:xfrm>
                <a:off x="527" y="62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Oval 54"/>
              <p:cNvSpPr>
                <a:spLocks noChangeArrowheads="1"/>
              </p:cNvSpPr>
              <p:nvPr/>
            </p:nvSpPr>
            <p:spPr bwMode="auto">
              <a:xfrm>
                <a:off x="815" y="674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Oval 55"/>
              <p:cNvSpPr>
                <a:spLocks noChangeArrowheads="1"/>
              </p:cNvSpPr>
              <p:nvPr/>
            </p:nvSpPr>
            <p:spPr bwMode="auto">
              <a:xfrm>
                <a:off x="863" y="291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Oval 56"/>
              <p:cNvSpPr>
                <a:spLocks noChangeArrowheads="1"/>
              </p:cNvSpPr>
              <p:nvPr/>
            </p:nvSpPr>
            <p:spPr bwMode="auto">
              <a:xfrm>
                <a:off x="338" y="816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Oval 57"/>
              <p:cNvSpPr>
                <a:spLocks noChangeArrowheads="1"/>
              </p:cNvSpPr>
              <p:nvPr/>
            </p:nvSpPr>
            <p:spPr bwMode="auto">
              <a:xfrm>
                <a:off x="770" y="912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58"/>
              <p:cNvSpPr>
                <a:spLocks noChangeArrowheads="1"/>
              </p:cNvSpPr>
              <p:nvPr/>
            </p:nvSpPr>
            <p:spPr bwMode="auto">
              <a:xfrm>
                <a:off x="335" y="576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" name="Oval 59"/>
              <p:cNvSpPr>
                <a:spLocks noChangeArrowheads="1"/>
              </p:cNvSpPr>
              <p:nvPr/>
            </p:nvSpPr>
            <p:spPr bwMode="auto">
              <a:xfrm>
                <a:off x="671" y="768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" name="Oval 60"/>
              <p:cNvSpPr>
                <a:spLocks noChangeArrowheads="1"/>
              </p:cNvSpPr>
              <p:nvPr/>
            </p:nvSpPr>
            <p:spPr bwMode="auto">
              <a:xfrm>
                <a:off x="431" y="912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0" name="Oval 61"/>
              <p:cNvSpPr>
                <a:spLocks noChangeArrowheads="1"/>
              </p:cNvSpPr>
              <p:nvPr/>
            </p:nvSpPr>
            <p:spPr bwMode="auto">
              <a:xfrm>
                <a:off x="623" y="337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1" name="Oval 62"/>
              <p:cNvSpPr>
                <a:spLocks noChangeArrowheads="1"/>
              </p:cNvSpPr>
              <p:nvPr/>
            </p:nvSpPr>
            <p:spPr bwMode="auto">
              <a:xfrm>
                <a:off x="719" y="43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2" name="Oval 63"/>
              <p:cNvSpPr>
                <a:spLocks noChangeArrowheads="1"/>
              </p:cNvSpPr>
              <p:nvPr/>
            </p:nvSpPr>
            <p:spPr bwMode="auto">
              <a:xfrm>
                <a:off x="383" y="481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3" name="Oval 64"/>
              <p:cNvSpPr>
                <a:spLocks noChangeArrowheads="1"/>
              </p:cNvSpPr>
              <p:nvPr/>
            </p:nvSpPr>
            <p:spPr bwMode="auto">
              <a:xfrm>
                <a:off x="191" y="67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4" name="Oval 65"/>
              <p:cNvSpPr>
                <a:spLocks noChangeArrowheads="1"/>
              </p:cNvSpPr>
              <p:nvPr/>
            </p:nvSpPr>
            <p:spPr bwMode="auto">
              <a:xfrm>
                <a:off x="143" y="38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5" name="Oval 66"/>
              <p:cNvSpPr>
                <a:spLocks noChangeArrowheads="1"/>
              </p:cNvSpPr>
              <p:nvPr/>
            </p:nvSpPr>
            <p:spPr bwMode="auto">
              <a:xfrm>
                <a:off x="95" y="817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" name="Oval 67"/>
              <p:cNvSpPr>
                <a:spLocks noChangeArrowheads="1"/>
              </p:cNvSpPr>
              <p:nvPr/>
            </p:nvSpPr>
            <p:spPr bwMode="auto">
              <a:xfrm>
                <a:off x="719" y="14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" name="Oval 68"/>
              <p:cNvSpPr>
                <a:spLocks noChangeArrowheads="1"/>
              </p:cNvSpPr>
              <p:nvPr/>
            </p:nvSpPr>
            <p:spPr bwMode="auto">
              <a:xfrm>
                <a:off x="239" y="19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54" name="Rectangle 69"/>
            <p:cNvSpPr>
              <a:spLocks noChangeArrowheads="1"/>
            </p:cNvSpPr>
            <p:nvPr/>
          </p:nvSpPr>
          <p:spPr bwMode="auto">
            <a:xfrm>
              <a:off x="192" y="144"/>
              <a:ext cx="816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Rectangle 70"/>
            <p:cNvSpPr>
              <a:spLocks noChangeArrowheads="1"/>
            </p:cNvSpPr>
            <p:nvPr/>
          </p:nvSpPr>
          <p:spPr bwMode="auto">
            <a:xfrm>
              <a:off x="48" y="240"/>
              <a:ext cx="240" cy="40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Rectangle 71"/>
            <p:cNvSpPr>
              <a:spLocks noChangeArrowheads="1"/>
            </p:cNvSpPr>
            <p:nvPr/>
          </p:nvSpPr>
          <p:spPr bwMode="auto">
            <a:xfrm>
              <a:off x="96" y="816"/>
              <a:ext cx="192" cy="9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Rectangle 72"/>
            <p:cNvSpPr>
              <a:spLocks noChangeArrowheads="1"/>
            </p:cNvSpPr>
            <p:nvPr/>
          </p:nvSpPr>
          <p:spPr bwMode="auto">
            <a:xfrm>
              <a:off x="192" y="1056"/>
              <a:ext cx="816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Rectangle 73"/>
            <p:cNvSpPr>
              <a:spLocks noChangeArrowheads="1"/>
            </p:cNvSpPr>
            <p:nvPr/>
          </p:nvSpPr>
          <p:spPr bwMode="auto">
            <a:xfrm>
              <a:off x="960" y="192"/>
              <a:ext cx="240" cy="41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Rectangle 74"/>
            <p:cNvSpPr>
              <a:spLocks noChangeArrowheads="1"/>
            </p:cNvSpPr>
            <p:nvPr/>
          </p:nvSpPr>
          <p:spPr bwMode="auto">
            <a:xfrm>
              <a:off x="960" y="816"/>
              <a:ext cx="432" cy="9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Oval 75"/>
            <p:cNvSpPr>
              <a:spLocks noChangeArrowheads="1"/>
            </p:cNvSpPr>
            <p:nvPr/>
          </p:nvSpPr>
          <p:spPr bwMode="auto">
            <a:xfrm>
              <a:off x="528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2286000" y="6029325"/>
            <a:ext cx="222250" cy="827088"/>
          </a:xfrm>
          <a:prstGeom prst="rect">
            <a:avLst/>
          </a:prstGeom>
          <a:solidFill>
            <a:srgbClr val="B2B2B2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96" name="Rectangle 7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381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6397" name="Rectangle 7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62225" y="2286000"/>
            <a:ext cx="5819775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9" name="Rectangle 7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" name="Rectangle 8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" name="Rectangle 8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559532-64B3-46C1-ABAE-05BF3FC0E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7AEAC-A1EB-4131-8058-5C4E41079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77100" y="381000"/>
            <a:ext cx="17907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381000"/>
            <a:ext cx="52197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A2302-E076-422E-A19B-51D23517F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7"/>
              <a:ext cx="4299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7"/>
                  <a:ext cx="2919" cy="2150"/>
                  <a:chOff x="1265" y="815"/>
                  <a:chExt cx="2919" cy="2150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5"/>
                    <a:ext cx="2919" cy="215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3"/>
                    <a:ext cx="1259" cy="2325"/>
                    <a:chOff x="3470" y="1531"/>
                    <a:chExt cx="1259" cy="2325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2"/>
                    <a:ext cx="2462" cy="1331"/>
                    <a:chOff x="2864" y="2020"/>
                    <a:chExt cx="2462" cy="1331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20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4"/>
                    <a:ext cx="2478" cy="1064"/>
                    <a:chOff x="2896" y="1832"/>
                    <a:chExt cx="2478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2"/>
                    <a:chOff x="2983" y="1269"/>
                    <a:chExt cx="2150" cy="342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6"/>
                    <a:chOff x="2938" y="918"/>
                    <a:chExt cx="1879" cy="426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8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2" cy="1333"/>
                    <a:chOff x="-5" y="2196"/>
                    <a:chExt cx="2462" cy="1333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3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6"/>
                    <a:ext cx="2472" cy="927"/>
                    <a:chOff x="-74" y="1814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4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40" cy="656"/>
                    <a:chOff x="23" y="1591"/>
                    <a:chExt cx="2340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4"/>
                    <a:chOff x="189" y="1445"/>
                    <a:chExt cx="2150" cy="344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2"/>
                    <a:ext cx="1849" cy="553"/>
                    <a:chOff x="616" y="900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0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5"/>
                    <a:ext cx="778" cy="1514"/>
                    <a:chOff x="1633" y="103"/>
                    <a:chExt cx="778" cy="1514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0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5" cy="1535"/>
                    <a:chOff x="1935" y="28"/>
                    <a:chExt cx="635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5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6" cy="566"/>
                    <a:chOff x="2822" y="672"/>
                    <a:chExt cx="1846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2" cy="717"/>
                    <a:chOff x="2683" y="445"/>
                    <a:chExt cx="1782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39" cy="1520"/>
                    <a:chOff x="2800" y="41"/>
                    <a:chExt cx="639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2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9" y="135"/>
                    <a:ext cx="1016" cy="1463"/>
                    <a:chOff x="2935" y="163"/>
                    <a:chExt cx="1016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2" y="914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2"/>
                      <a:ext cx="621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4"/>
                    <a:ext cx="241" cy="1448"/>
                    <a:chOff x="2731" y="32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4" cy="2449"/>
                    <a:chOff x="943" y="1769"/>
                    <a:chExt cx="1084" cy="2449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2"/>
                    <a:chOff x="1455" y="1936"/>
                    <a:chExt cx="766" cy="237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8" y="2578"/>
                      <a:ext cx="159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61"/>
                    <a:ext cx="460" cy="2329"/>
                    <a:chOff x="1954" y="1989"/>
                    <a:chExt cx="493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1" y="2694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2" y="3897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9"/>
                    <a:ext cx="882" cy="2424"/>
                    <a:chOff x="3181" y="1867"/>
                    <a:chExt cx="882" cy="2424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9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4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0" cy="2385"/>
                    <a:chOff x="3006" y="1984"/>
                    <a:chExt cx="620" cy="2385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60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3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2"/>
                    <a:ext cx="404" cy="2220"/>
                    <a:chOff x="2819" y="2100"/>
                    <a:chExt cx="404" cy="2220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3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7" cy="2185"/>
                    <a:chOff x="2287" y="2135"/>
                    <a:chExt cx="427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1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7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29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1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1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7933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933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A7A4F9-89DC-468F-90CF-A271E0049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4DDB4-A92C-4577-8153-FCF3F8893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A04F0-98E9-4D5E-B934-E860EB791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4C48-C97A-4C71-89E8-483B5C71E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A64C7-59F4-4643-8FCF-9BF617B79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E76-E8E2-4E95-AE6D-25DFC5D5A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4BCC-B48D-4829-9C24-C4DB39E0D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64BE-8626-414B-B4DE-E24148CDE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5553B-7B95-4233-AA90-F3E13FCCA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D9B90-7007-4187-80A1-884AE09BB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4F0D-D795-4D4D-88CF-D3D29D4A2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646FB-2D40-48A1-9133-3CB335D25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1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1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F5984-F390-4406-9752-F3DC08099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2CD88-72F1-43E8-BC66-FDFD5F7F2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DAF1-32BA-47B6-B7E1-1CD75632D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0C2D3-BA60-4EB6-8E1C-EB539F8A9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41612-4EE1-4EDA-B6C3-63541F57E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6D32-1107-434C-8A1B-B7CC0D27B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EB002-AD8D-4594-A193-E570D8520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05C6-C0B8-4A4E-BB79-24E0BFA02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8EBF4-AEB8-4FD6-B18E-AAC53FBB7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D63B5-A701-4065-883F-6FA4BC9FF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C06E-5949-4AD1-B3DF-1D0A824E3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A9AA3-116C-4D47-BB3F-49959266F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C80BD3-950D-4420-9707-DB1F17CB80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F783-D842-4E09-8EEA-834ABC862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6B919-5FF0-4DF8-9A31-30B172E60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0B54B-A72A-4B84-975C-3B6F99E1B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8A51-04C5-4183-ABAF-2FA8E4363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81486-ADC1-45DE-92D4-F7D3B3BBE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08213" y="2286000"/>
            <a:ext cx="31623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22913" y="2286000"/>
            <a:ext cx="3163887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3F5AA-0828-4BC4-8604-0F3568032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3BE4-39B6-4EAF-9868-9A19147D4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6737-07E0-4779-8888-BD659DD16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8723-C42A-4BC4-8F8B-4B5E3F098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0156-4C45-456D-A696-11FBEA66E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592D7-9B60-4AB2-8588-A04429A51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358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358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8E9A9F-1C22-4D3F-BF07-D56EE8384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F113E-99AD-4A75-B795-83D5F7E11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B3D-A384-420E-863C-2445B10E9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527E3-45FB-4C65-959E-33348266C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5C633-D166-4115-AF90-F8C413B38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2E1E3-4FDC-4509-A02A-2E96DC7ED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1065-EE20-4075-81DB-EBB5DA0C4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1B764-1FA0-487F-A4EA-D30B9C442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BCF4-DDEF-43C7-924A-D5D171DD3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7AC6-CC55-4ED1-93F6-9C3ABD7BA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D85AB-87A1-445C-B739-4455D949C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0CF9C-83C9-431A-8C34-56B53CFB1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758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7582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D2010678-BEDD-4C7F-BD09-00B7F813D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31C02-D6D9-4382-BDD0-1313E47BD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2FD6D-8983-4352-91C9-E7AB8163A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5816-1EDE-410A-A870-F7092D1DF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98C8A-2ADE-4938-A2C0-BDF335002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3A32-4BBA-41B7-8AFF-A94AE0231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BE6A-3726-4A64-B32B-DCC6C8DFB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54EB8-97DE-4F65-8E45-7C11588FE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A2F8-4654-4DEC-BA8C-6DA5C3166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196DB-A2A1-4968-A79E-09B7B5904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4E0B0-39C9-48ED-A622-CFF626E69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46F8-0711-41D6-8693-0A76D9241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E9DE-E16D-468C-AD96-BB339DD90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8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918AD-B007-4CD8-93C7-7DA1AD1E3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3B3B1-B0F7-4C4C-9830-F32ED9661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905000" y="1982788"/>
            <a:ext cx="7010400" cy="48752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2400" y="1295400"/>
            <a:ext cx="8763000" cy="152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8213" y="2286000"/>
            <a:ext cx="64785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810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76200" y="228600"/>
            <a:ext cx="2133600" cy="6662738"/>
            <a:chOff x="48" y="144"/>
            <a:chExt cx="1344" cy="4197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288" y="288"/>
              <a:ext cx="672" cy="7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288" y="1248"/>
              <a:ext cx="672" cy="307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5" name="Oval 9"/>
            <p:cNvSpPr>
              <a:spLocks noChangeArrowheads="1"/>
            </p:cNvSpPr>
            <p:nvPr/>
          </p:nvSpPr>
          <p:spPr bwMode="auto">
            <a:xfrm>
              <a:off x="192" y="12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6" name="Oval 10"/>
            <p:cNvSpPr>
              <a:spLocks noChangeArrowheads="1"/>
            </p:cNvSpPr>
            <p:nvPr/>
          </p:nvSpPr>
          <p:spPr bwMode="auto">
            <a:xfrm>
              <a:off x="528" y="13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7" name="Oval 11"/>
            <p:cNvSpPr>
              <a:spLocks noChangeArrowheads="1"/>
            </p:cNvSpPr>
            <p:nvPr/>
          </p:nvSpPr>
          <p:spPr bwMode="auto">
            <a:xfrm>
              <a:off x="336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8" name="Oval 12"/>
            <p:cNvSpPr>
              <a:spLocks noChangeArrowheads="1"/>
            </p:cNvSpPr>
            <p:nvPr/>
          </p:nvSpPr>
          <p:spPr bwMode="auto">
            <a:xfrm>
              <a:off x="624" y="115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09" name="Oval 13"/>
            <p:cNvSpPr>
              <a:spLocks noChangeArrowheads="1"/>
            </p:cNvSpPr>
            <p:nvPr/>
          </p:nvSpPr>
          <p:spPr bwMode="auto">
            <a:xfrm>
              <a:off x="288" y="12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240" y="288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768" y="153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528" y="172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3" name="Oval 17"/>
            <p:cNvSpPr>
              <a:spLocks noChangeArrowheads="1"/>
            </p:cNvSpPr>
            <p:nvPr/>
          </p:nvSpPr>
          <p:spPr bwMode="auto">
            <a:xfrm>
              <a:off x="576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4" name="Oval 18"/>
            <p:cNvSpPr>
              <a:spLocks noChangeArrowheads="1"/>
            </p:cNvSpPr>
            <p:nvPr/>
          </p:nvSpPr>
          <p:spPr bwMode="auto">
            <a:xfrm>
              <a:off x="384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5" name="Oval 19"/>
            <p:cNvSpPr>
              <a:spLocks noChangeArrowheads="1"/>
            </p:cNvSpPr>
            <p:nvPr/>
          </p:nvSpPr>
          <p:spPr bwMode="auto">
            <a:xfrm>
              <a:off x="192" y="177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6" name="Oval 20"/>
            <p:cNvSpPr>
              <a:spLocks noChangeArrowheads="1"/>
            </p:cNvSpPr>
            <p:nvPr/>
          </p:nvSpPr>
          <p:spPr bwMode="auto">
            <a:xfrm>
              <a:off x="240" y="230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7" name="Oval 21"/>
            <p:cNvSpPr>
              <a:spLocks noChangeArrowheads="1"/>
            </p:cNvSpPr>
            <p:nvPr/>
          </p:nvSpPr>
          <p:spPr bwMode="auto">
            <a:xfrm>
              <a:off x="576" y="230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8" name="Oval 22"/>
            <p:cNvSpPr>
              <a:spLocks noChangeArrowheads="1"/>
            </p:cNvSpPr>
            <p:nvPr/>
          </p:nvSpPr>
          <p:spPr bwMode="auto">
            <a:xfrm>
              <a:off x="432" y="225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19" name="Oval 23"/>
            <p:cNvSpPr>
              <a:spLocks noChangeArrowheads="1"/>
            </p:cNvSpPr>
            <p:nvPr/>
          </p:nvSpPr>
          <p:spPr bwMode="auto">
            <a:xfrm>
              <a:off x="336" y="268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0" name="Oval 24"/>
            <p:cNvSpPr>
              <a:spLocks noChangeArrowheads="1"/>
            </p:cNvSpPr>
            <p:nvPr/>
          </p:nvSpPr>
          <p:spPr bwMode="auto">
            <a:xfrm>
              <a:off x="816" y="220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1" name="Oval 25"/>
            <p:cNvSpPr>
              <a:spLocks noChangeArrowheads="1"/>
            </p:cNvSpPr>
            <p:nvPr/>
          </p:nvSpPr>
          <p:spPr bwMode="auto">
            <a:xfrm>
              <a:off x="672" y="268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2" name="Oval 26"/>
            <p:cNvSpPr>
              <a:spLocks noChangeArrowheads="1"/>
            </p:cNvSpPr>
            <p:nvPr/>
          </p:nvSpPr>
          <p:spPr bwMode="auto">
            <a:xfrm>
              <a:off x="528" y="292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3" name="Oval 27"/>
            <p:cNvSpPr>
              <a:spLocks noChangeArrowheads="1"/>
            </p:cNvSpPr>
            <p:nvPr/>
          </p:nvSpPr>
          <p:spPr bwMode="auto">
            <a:xfrm>
              <a:off x="720" y="235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4" name="Oval 28"/>
            <p:cNvSpPr>
              <a:spLocks noChangeArrowheads="1"/>
            </p:cNvSpPr>
            <p:nvPr/>
          </p:nvSpPr>
          <p:spPr bwMode="auto">
            <a:xfrm>
              <a:off x="192" y="25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5" name="Oval 29"/>
            <p:cNvSpPr>
              <a:spLocks noChangeArrowheads="1"/>
            </p:cNvSpPr>
            <p:nvPr/>
          </p:nvSpPr>
          <p:spPr bwMode="auto">
            <a:xfrm>
              <a:off x="768" y="187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6" name="Oval 30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7" name="Oval 31"/>
            <p:cNvSpPr>
              <a:spLocks noChangeArrowheads="1"/>
            </p:cNvSpPr>
            <p:nvPr/>
          </p:nvSpPr>
          <p:spPr bwMode="auto">
            <a:xfrm>
              <a:off x="624" y="307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8" name="Oval 32"/>
            <p:cNvSpPr>
              <a:spLocks noChangeArrowheads="1"/>
            </p:cNvSpPr>
            <p:nvPr/>
          </p:nvSpPr>
          <p:spPr bwMode="auto">
            <a:xfrm>
              <a:off x="240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29" name="Oval 33"/>
            <p:cNvSpPr>
              <a:spLocks noChangeArrowheads="1"/>
            </p:cNvSpPr>
            <p:nvPr/>
          </p:nvSpPr>
          <p:spPr bwMode="auto">
            <a:xfrm>
              <a:off x="384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0" name="Oval 34"/>
            <p:cNvSpPr>
              <a:spLocks noChangeArrowheads="1"/>
            </p:cNvSpPr>
            <p:nvPr/>
          </p:nvSpPr>
          <p:spPr bwMode="auto">
            <a:xfrm>
              <a:off x="336" y="312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1" name="Oval 35"/>
            <p:cNvSpPr>
              <a:spLocks noChangeArrowheads="1"/>
            </p:cNvSpPr>
            <p:nvPr/>
          </p:nvSpPr>
          <p:spPr bwMode="auto">
            <a:xfrm>
              <a:off x="768" y="326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2" name="Oval 36"/>
            <p:cNvSpPr>
              <a:spLocks noChangeArrowheads="1"/>
            </p:cNvSpPr>
            <p:nvPr/>
          </p:nvSpPr>
          <p:spPr bwMode="auto">
            <a:xfrm>
              <a:off x="240" y="36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3" name="Oval 37"/>
            <p:cNvSpPr>
              <a:spLocks noChangeArrowheads="1"/>
            </p:cNvSpPr>
            <p:nvPr/>
          </p:nvSpPr>
          <p:spPr bwMode="auto">
            <a:xfrm>
              <a:off x="288" y="36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4" name="Oval 38"/>
            <p:cNvSpPr>
              <a:spLocks noChangeArrowheads="1"/>
            </p:cNvSpPr>
            <p:nvPr/>
          </p:nvSpPr>
          <p:spPr bwMode="auto">
            <a:xfrm>
              <a:off x="576" y="340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5" name="Oval 39"/>
            <p:cNvSpPr>
              <a:spLocks noChangeArrowheads="1"/>
            </p:cNvSpPr>
            <p:nvPr/>
          </p:nvSpPr>
          <p:spPr bwMode="auto">
            <a:xfrm>
              <a:off x="528" y="364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6" name="Oval 40"/>
            <p:cNvSpPr>
              <a:spLocks noChangeArrowheads="1"/>
            </p:cNvSpPr>
            <p:nvPr/>
          </p:nvSpPr>
          <p:spPr bwMode="auto">
            <a:xfrm>
              <a:off x="672" y="360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7" name="Oval 41"/>
            <p:cNvSpPr>
              <a:spLocks noChangeArrowheads="1"/>
            </p:cNvSpPr>
            <p:nvPr/>
          </p:nvSpPr>
          <p:spPr bwMode="auto">
            <a:xfrm>
              <a:off x="384" y="393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8" name="Oval 42"/>
            <p:cNvSpPr>
              <a:spLocks noChangeArrowheads="1"/>
            </p:cNvSpPr>
            <p:nvPr/>
          </p:nvSpPr>
          <p:spPr bwMode="auto">
            <a:xfrm>
              <a:off x="576" y="3889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39" name="Oval 43"/>
            <p:cNvSpPr>
              <a:spLocks noChangeArrowheads="1"/>
            </p:cNvSpPr>
            <p:nvPr/>
          </p:nvSpPr>
          <p:spPr bwMode="auto">
            <a:xfrm>
              <a:off x="816" y="4031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0" name="Oval 44"/>
            <p:cNvSpPr>
              <a:spLocks noChangeArrowheads="1"/>
            </p:cNvSpPr>
            <p:nvPr/>
          </p:nvSpPr>
          <p:spPr bwMode="auto">
            <a:xfrm>
              <a:off x="480" y="40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1" name="Oval 45"/>
            <p:cNvSpPr>
              <a:spLocks noChangeArrowheads="1"/>
            </p:cNvSpPr>
            <p:nvPr/>
          </p:nvSpPr>
          <p:spPr bwMode="auto">
            <a:xfrm>
              <a:off x="144" y="40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2" name="Oval 46"/>
            <p:cNvSpPr>
              <a:spLocks noChangeArrowheads="1"/>
            </p:cNvSpPr>
            <p:nvPr/>
          </p:nvSpPr>
          <p:spPr bwMode="auto">
            <a:xfrm>
              <a:off x="528" y="259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3" name="Oval 47"/>
            <p:cNvSpPr>
              <a:spLocks noChangeArrowheads="1"/>
            </p:cNvSpPr>
            <p:nvPr/>
          </p:nvSpPr>
          <p:spPr bwMode="auto">
            <a:xfrm>
              <a:off x="720" y="134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4" name="Oval 48"/>
            <p:cNvSpPr>
              <a:spLocks noChangeArrowheads="1"/>
            </p:cNvSpPr>
            <p:nvPr/>
          </p:nvSpPr>
          <p:spPr bwMode="auto">
            <a:xfrm>
              <a:off x="96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5" name="Oval 49"/>
            <p:cNvSpPr>
              <a:spLocks noChangeArrowheads="1"/>
            </p:cNvSpPr>
            <p:nvPr/>
          </p:nvSpPr>
          <p:spPr bwMode="auto">
            <a:xfrm>
              <a:off x="864" y="2832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6" name="Oval 50"/>
            <p:cNvSpPr>
              <a:spLocks noChangeArrowheads="1"/>
            </p:cNvSpPr>
            <p:nvPr/>
          </p:nvSpPr>
          <p:spPr bwMode="auto">
            <a:xfrm>
              <a:off x="864" y="1680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7" name="Oval 51"/>
            <p:cNvSpPr>
              <a:spLocks noChangeArrowheads="1"/>
            </p:cNvSpPr>
            <p:nvPr/>
          </p:nvSpPr>
          <p:spPr bwMode="auto">
            <a:xfrm>
              <a:off x="864" y="3168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48" name="Oval 52"/>
            <p:cNvSpPr>
              <a:spLocks noChangeArrowheads="1"/>
            </p:cNvSpPr>
            <p:nvPr/>
          </p:nvSpPr>
          <p:spPr bwMode="auto">
            <a:xfrm>
              <a:off x="864" y="3696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7225" name="Group 53"/>
            <p:cNvGrpSpPr>
              <a:grpSpLocks/>
            </p:cNvGrpSpPr>
            <p:nvPr/>
          </p:nvGrpSpPr>
          <p:grpSpPr bwMode="auto">
            <a:xfrm>
              <a:off x="95" y="145"/>
              <a:ext cx="1008" cy="1007"/>
              <a:chOff x="95" y="145"/>
              <a:chExt cx="1008" cy="1007"/>
            </a:xfrm>
          </p:grpSpPr>
          <p:sp>
            <p:nvSpPr>
              <p:cNvPr id="55350" name="Oval 54"/>
              <p:cNvSpPr>
                <a:spLocks noChangeArrowheads="1"/>
              </p:cNvSpPr>
              <p:nvPr/>
            </p:nvSpPr>
            <p:spPr bwMode="auto">
              <a:xfrm>
                <a:off x="431" y="289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1" name="Oval 55"/>
              <p:cNvSpPr>
                <a:spLocks noChangeArrowheads="1"/>
              </p:cNvSpPr>
              <p:nvPr/>
            </p:nvSpPr>
            <p:spPr bwMode="auto">
              <a:xfrm>
                <a:off x="527" y="62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2" name="Oval 56"/>
              <p:cNvSpPr>
                <a:spLocks noChangeArrowheads="1"/>
              </p:cNvSpPr>
              <p:nvPr/>
            </p:nvSpPr>
            <p:spPr bwMode="auto">
              <a:xfrm>
                <a:off x="815" y="674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3" name="Oval 57"/>
              <p:cNvSpPr>
                <a:spLocks noChangeArrowheads="1"/>
              </p:cNvSpPr>
              <p:nvPr/>
            </p:nvSpPr>
            <p:spPr bwMode="auto">
              <a:xfrm>
                <a:off x="863" y="291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4" name="Oval 58"/>
              <p:cNvSpPr>
                <a:spLocks noChangeArrowheads="1"/>
              </p:cNvSpPr>
              <p:nvPr/>
            </p:nvSpPr>
            <p:spPr bwMode="auto">
              <a:xfrm>
                <a:off x="338" y="816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5" name="Oval 59"/>
              <p:cNvSpPr>
                <a:spLocks noChangeArrowheads="1"/>
              </p:cNvSpPr>
              <p:nvPr/>
            </p:nvSpPr>
            <p:spPr bwMode="auto">
              <a:xfrm>
                <a:off x="770" y="912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6" name="Oval 60"/>
              <p:cNvSpPr>
                <a:spLocks noChangeArrowheads="1"/>
              </p:cNvSpPr>
              <p:nvPr/>
            </p:nvSpPr>
            <p:spPr bwMode="auto">
              <a:xfrm>
                <a:off x="335" y="576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7" name="Oval 61"/>
              <p:cNvSpPr>
                <a:spLocks noChangeArrowheads="1"/>
              </p:cNvSpPr>
              <p:nvPr/>
            </p:nvSpPr>
            <p:spPr bwMode="auto">
              <a:xfrm>
                <a:off x="671" y="768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8" name="Oval 62"/>
              <p:cNvSpPr>
                <a:spLocks noChangeArrowheads="1"/>
              </p:cNvSpPr>
              <p:nvPr/>
            </p:nvSpPr>
            <p:spPr bwMode="auto">
              <a:xfrm>
                <a:off x="431" y="912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59" name="Oval 63"/>
              <p:cNvSpPr>
                <a:spLocks noChangeArrowheads="1"/>
              </p:cNvSpPr>
              <p:nvPr/>
            </p:nvSpPr>
            <p:spPr bwMode="auto">
              <a:xfrm>
                <a:off x="623" y="337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0" name="Oval 64"/>
              <p:cNvSpPr>
                <a:spLocks noChangeArrowheads="1"/>
              </p:cNvSpPr>
              <p:nvPr/>
            </p:nvSpPr>
            <p:spPr bwMode="auto">
              <a:xfrm>
                <a:off x="719" y="43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1" name="Oval 65"/>
              <p:cNvSpPr>
                <a:spLocks noChangeArrowheads="1"/>
              </p:cNvSpPr>
              <p:nvPr/>
            </p:nvSpPr>
            <p:spPr bwMode="auto">
              <a:xfrm>
                <a:off x="383" y="481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2" name="Oval 66"/>
              <p:cNvSpPr>
                <a:spLocks noChangeArrowheads="1"/>
              </p:cNvSpPr>
              <p:nvPr/>
            </p:nvSpPr>
            <p:spPr bwMode="auto">
              <a:xfrm>
                <a:off x="191" y="67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3" name="Oval 67"/>
              <p:cNvSpPr>
                <a:spLocks noChangeArrowheads="1"/>
              </p:cNvSpPr>
              <p:nvPr/>
            </p:nvSpPr>
            <p:spPr bwMode="auto">
              <a:xfrm>
                <a:off x="143" y="38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4" name="Oval 68"/>
              <p:cNvSpPr>
                <a:spLocks noChangeArrowheads="1"/>
              </p:cNvSpPr>
              <p:nvPr/>
            </p:nvSpPr>
            <p:spPr bwMode="auto">
              <a:xfrm>
                <a:off x="95" y="817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5" name="Oval 69"/>
              <p:cNvSpPr>
                <a:spLocks noChangeArrowheads="1"/>
              </p:cNvSpPr>
              <p:nvPr/>
            </p:nvSpPr>
            <p:spPr bwMode="auto">
              <a:xfrm>
                <a:off x="719" y="145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366" name="Oval 70"/>
              <p:cNvSpPr>
                <a:spLocks noChangeArrowheads="1"/>
              </p:cNvSpPr>
              <p:nvPr/>
            </p:nvSpPr>
            <p:spPr bwMode="auto">
              <a:xfrm>
                <a:off x="239" y="193"/>
                <a:ext cx="240" cy="240"/>
              </a:xfrm>
              <a:prstGeom prst="ellipse">
                <a:avLst/>
              </a:prstGeom>
              <a:noFill/>
              <a:ln w="12700" cap="sq">
                <a:solidFill>
                  <a:srgbClr val="00FF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55367" name="Rectangle 71"/>
            <p:cNvSpPr>
              <a:spLocks noChangeArrowheads="1"/>
            </p:cNvSpPr>
            <p:nvPr/>
          </p:nvSpPr>
          <p:spPr bwMode="auto">
            <a:xfrm>
              <a:off x="192" y="144"/>
              <a:ext cx="816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68" name="Rectangle 72"/>
            <p:cNvSpPr>
              <a:spLocks noChangeArrowheads="1"/>
            </p:cNvSpPr>
            <p:nvPr/>
          </p:nvSpPr>
          <p:spPr bwMode="auto">
            <a:xfrm>
              <a:off x="48" y="240"/>
              <a:ext cx="240" cy="40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69" name="Rectangle 73"/>
            <p:cNvSpPr>
              <a:spLocks noChangeArrowheads="1"/>
            </p:cNvSpPr>
            <p:nvPr/>
          </p:nvSpPr>
          <p:spPr bwMode="auto">
            <a:xfrm>
              <a:off x="96" y="816"/>
              <a:ext cx="192" cy="9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70" name="Rectangle 74"/>
            <p:cNvSpPr>
              <a:spLocks noChangeArrowheads="1"/>
            </p:cNvSpPr>
            <p:nvPr/>
          </p:nvSpPr>
          <p:spPr bwMode="auto">
            <a:xfrm>
              <a:off x="192" y="1056"/>
              <a:ext cx="816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71" name="Rectangle 75"/>
            <p:cNvSpPr>
              <a:spLocks noChangeArrowheads="1"/>
            </p:cNvSpPr>
            <p:nvPr/>
          </p:nvSpPr>
          <p:spPr bwMode="auto">
            <a:xfrm>
              <a:off x="960" y="192"/>
              <a:ext cx="240" cy="4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72" name="Rectangle 76"/>
            <p:cNvSpPr>
              <a:spLocks noChangeArrowheads="1"/>
            </p:cNvSpPr>
            <p:nvPr/>
          </p:nvSpPr>
          <p:spPr bwMode="auto">
            <a:xfrm>
              <a:off x="960" y="816"/>
              <a:ext cx="432" cy="9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373" name="Oval 77"/>
            <p:cNvSpPr>
              <a:spLocks noChangeArrowheads="1"/>
            </p:cNvSpPr>
            <p:nvPr/>
          </p:nvSpPr>
          <p:spPr bwMode="auto">
            <a:xfrm>
              <a:off x="528" y="1584"/>
              <a:ext cx="288" cy="288"/>
            </a:xfrm>
            <a:prstGeom prst="ellipse">
              <a:avLst/>
            </a:prstGeom>
            <a:noFill/>
            <a:ln w="12700" cap="sq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5374" name="Rectangle 7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59050" y="6470650"/>
            <a:ext cx="1346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75" name="Rectangle 7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84625" y="6477000"/>
            <a:ext cx="35401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76" name="Rectangle 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477000"/>
            <a:ext cx="125095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986F4763-A6E7-48C8-9976-AE239F660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5377" name="Rectangle 81"/>
          <p:cNvSpPr>
            <a:spLocks noChangeArrowheads="1"/>
          </p:cNvSpPr>
          <p:nvPr/>
        </p:nvSpPr>
        <p:spPr bwMode="auto">
          <a:xfrm>
            <a:off x="2286000" y="6029325"/>
            <a:ext cx="222250" cy="827088"/>
          </a:xfrm>
          <a:prstGeom prst="rect">
            <a:avLst/>
          </a:prstGeom>
          <a:solidFill>
            <a:srgbClr val="B2B2B2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kumimoji="1" lang="ru-RU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spd="slow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FFCC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FFCC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FFCC"/>
        </a:buClr>
        <a:buSzPct val="65000"/>
        <a:buFont typeface="Wingdings" pitchFamily="2" charset="2"/>
        <a:buChar char="t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FF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FFCC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FFCC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8200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8180" name="Oval 4"/>
              <p:cNvSpPr>
                <a:spLocks noChangeArrowheads="1"/>
              </p:cNvSpPr>
              <p:nvPr/>
            </p:nvSpPr>
            <p:spPr bwMode="hidden">
              <a:xfrm>
                <a:off x="1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18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201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8183" name="Oval 7"/>
              <p:cNvSpPr>
                <a:spLocks noChangeArrowheads="1"/>
              </p:cNvSpPr>
              <p:nvPr/>
            </p:nvSpPr>
            <p:spPr bwMode="hidden">
              <a:xfrm>
                <a:off x="-1" y="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184" name="Oval 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202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818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18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203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8204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819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819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8205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8228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7819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7" y="2235"/>
                    <a:ext cx="1720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19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48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29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7819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19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0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7820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0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1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7820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2" y="1634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0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4" y="2036"/>
                    <a:ext cx="900" cy="52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2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7820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0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3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7820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1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7"/>
                    <a:ext cx="755" cy="3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4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7821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6" y="1128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1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4" y="918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5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7821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7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1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6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7821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1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7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7822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2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8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7822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2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39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7822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9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2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0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7823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3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4"/>
                    <a:ext cx="755" cy="3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1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7823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3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2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7823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3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3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823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0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4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0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4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824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4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5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7824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4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6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824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2" y="924"/>
                    <a:ext cx="1059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4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7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7825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0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5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62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48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7825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33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5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61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17825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825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8251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7825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2" y="936"/>
                    <a:ext cx="1061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6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69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2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7826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6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3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7826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6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4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7826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6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9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5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827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7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4" y="3635"/>
                    <a:ext cx="854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6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827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8" y="2692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7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0" y="3897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7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7827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7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8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7828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9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8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59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7828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8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44"/>
                    <a:ext cx="86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60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7828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8" y="2711"/>
                    <a:ext cx="1469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8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30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8261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7828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2" y="2759"/>
                    <a:ext cx="1435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29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0" y="3786"/>
                    <a:ext cx="770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</p:grpSp>
          <p:sp>
            <p:nvSpPr>
              <p:cNvPr id="17829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2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6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1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8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299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9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3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8" cy="90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5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0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1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1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8312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819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831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831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831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C5A6E9F-BF0F-4A6D-8C49-F5B8580D2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60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0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0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0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0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0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0136E07-FD79-4DBC-A4AC-0F3DFFBEB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0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slow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60B8EB2-9232-406F-978F-BF6D930D9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33485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85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348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48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48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382D412-F142-442B-889B-4B9C2F3E1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3486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486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229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7478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478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2297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74791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4792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229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47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47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47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2600" i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89D594D-5114-444D-A8DA-22013EEDB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57731" name="Rectangle 3" descr="Narrow vertical"/>
            <p:cNvSpPr>
              <a:spLocks noChangeArrowheads="1"/>
            </p:cNvSpPr>
            <p:nvPr/>
          </p:nvSpPr>
          <p:spPr bwMode="auto">
            <a:xfrm>
              <a:off x="288" y="48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57732" name="Rectangle 4" descr="Narrow horizontal"/>
            <p:cNvSpPr>
              <a:spLocks noChangeArrowheads="1"/>
            </p:cNvSpPr>
            <p:nvPr/>
          </p:nvSpPr>
          <p:spPr bwMode="auto">
            <a:xfrm>
              <a:off x="48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57733" name="Rectangle 5" descr="Narrow vertical"/>
            <p:cNvSpPr>
              <a:spLocks noChangeArrowheads="1"/>
            </p:cNvSpPr>
            <p:nvPr/>
          </p:nvSpPr>
          <p:spPr bwMode="auto">
            <a:xfrm>
              <a:off x="288" y="4032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57734" name="Rectangle 6" descr="Narrow horizontal"/>
            <p:cNvSpPr>
              <a:spLocks noChangeArrowheads="1"/>
            </p:cNvSpPr>
            <p:nvPr/>
          </p:nvSpPr>
          <p:spPr bwMode="auto">
            <a:xfrm>
              <a:off x="5472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57735" name="Rectangle 7"/>
            <p:cNvSpPr>
              <a:spLocks noChangeArrowheads="1"/>
            </p:cNvSpPr>
            <p:nvPr/>
          </p:nvSpPr>
          <p:spPr bwMode="auto">
            <a:xfrm>
              <a:off x="288" y="288"/>
              <a:ext cx="5184" cy="3744"/>
            </a:xfrm>
            <a:prstGeom prst="rect">
              <a:avLst/>
            </a:prstGeom>
            <a:noFill/>
            <a:ln w="57150" cap="sq" cmpd="tri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57736" name="Rectangle 8"/>
            <p:cNvSpPr>
              <a:spLocks noChangeArrowheads="1"/>
            </p:cNvSpPr>
            <p:nvPr/>
          </p:nvSpPr>
          <p:spPr bwMode="auto">
            <a:xfrm>
              <a:off x="48" y="48"/>
              <a:ext cx="5664" cy="4224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 eaLnBrk="0" hangingPunct="0">
                <a:defRPr/>
              </a:pPr>
              <a:endParaRPr kumimoji="1" lang="ru-RU" sz="2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13323" name="Group 9"/>
            <p:cNvGrpSpPr>
              <a:grpSpLocks/>
            </p:cNvGrpSpPr>
            <p:nvPr/>
          </p:nvGrpSpPr>
          <p:grpSpPr bwMode="auto">
            <a:xfrm>
              <a:off x="0" y="0"/>
              <a:ext cx="384" cy="384"/>
              <a:chOff x="0" y="0"/>
              <a:chExt cx="384" cy="384"/>
            </a:xfrm>
          </p:grpSpPr>
          <p:sp>
            <p:nvSpPr>
              <p:cNvPr id="457738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7739" name="Oval 11"/>
              <p:cNvSpPr>
                <a:spLocks noChangeArrowheads="1"/>
              </p:cNvSpPr>
              <p:nvPr/>
            </p:nvSpPr>
            <p:spPr bwMode="auto">
              <a:xfrm>
                <a:off x="101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4" name="Group 12"/>
            <p:cNvGrpSpPr>
              <a:grpSpLocks/>
            </p:cNvGrpSpPr>
            <p:nvPr/>
          </p:nvGrpSpPr>
          <p:grpSpPr bwMode="auto">
            <a:xfrm>
              <a:off x="0" y="3935"/>
              <a:ext cx="384" cy="384"/>
              <a:chOff x="0" y="3935"/>
              <a:chExt cx="384" cy="384"/>
            </a:xfrm>
          </p:grpSpPr>
          <p:sp>
            <p:nvSpPr>
              <p:cNvPr id="457741" name="Rectangle 13"/>
              <p:cNvSpPr>
                <a:spLocks noChangeArrowheads="1"/>
              </p:cNvSpPr>
              <p:nvPr/>
            </p:nvSpPr>
            <p:spPr bwMode="auto">
              <a:xfrm>
                <a:off x="0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7742" name="Oval 14"/>
              <p:cNvSpPr>
                <a:spLocks noChangeArrowheads="1"/>
              </p:cNvSpPr>
              <p:nvPr/>
            </p:nvSpPr>
            <p:spPr bwMode="auto">
              <a:xfrm>
                <a:off x="101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5" name="Group 15"/>
            <p:cNvGrpSpPr>
              <a:grpSpLocks/>
            </p:cNvGrpSpPr>
            <p:nvPr/>
          </p:nvGrpSpPr>
          <p:grpSpPr bwMode="auto">
            <a:xfrm>
              <a:off x="5375" y="3935"/>
              <a:ext cx="384" cy="384"/>
              <a:chOff x="5375" y="3935"/>
              <a:chExt cx="384" cy="384"/>
            </a:xfrm>
          </p:grpSpPr>
          <p:sp>
            <p:nvSpPr>
              <p:cNvPr id="457744" name="Rectangle 16"/>
              <p:cNvSpPr>
                <a:spLocks noChangeArrowheads="1"/>
              </p:cNvSpPr>
              <p:nvPr/>
            </p:nvSpPr>
            <p:spPr bwMode="auto">
              <a:xfrm>
                <a:off x="5375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7745" name="Oval 17"/>
              <p:cNvSpPr>
                <a:spLocks noChangeArrowheads="1"/>
              </p:cNvSpPr>
              <p:nvPr/>
            </p:nvSpPr>
            <p:spPr bwMode="auto">
              <a:xfrm>
                <a:off x="5476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326" name="Group 18"/>
            <p:cNvGrpSpPr>
              <a:grpSpLocks/>
            </p:cNvGrpSpPr>
            <p:nvPr/>
          </p:nvGrpSpPr>
          <p:grpSpPr bwMode="auto">
            <a:xfrm>
              <a:off x="5375" y="0"/>
              <a:ext cx="384" cy="384"/>
              <a:chOff x="5375" y="0"/>
              <a:chExt cx="384" cy="384"/>
            </a:xfrm>
          </p:grpSpPr>
          <p:sp>
            <p:nvSpPr>
              <p:cNvPr id="457747" name="Rectangle 19"/>
              <p:cNvSpPr>
                <a:spLocks noChangeArrowheads="1"/>
              </p:cNvSpPr>
              <p:nvPr/>
            </p:nvSpPr>
            <p:spPr bwMode="auto">
              <a:xfrm>
                <a:off x="5375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7748" name="Oval 20"/>
              <p:cNvSpPr>
                <a:spLocks noChangeArrowheads="1"/>
              </p:cNvSpPr>
              <p:nvPr/>
            </p:nvSpPr>
            <p:spPr bwMode="auto">
              <a:xfrm>
                <a:off x="5476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331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3.xml"/><Relationship Id="rId1" Type="http://schemas.openxmlformats.org/officeDocument/2006/relationships/audio" Target="file:///C:\Users\user\Desktop\&#1050;&#1054;&#1053;&#1050;&#1059;&#1056;&#1057;\04%20-%20It%60S%20Not%20Over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8.jpeg"/><Relationship Id="rId3" Type="http://schemas.openxmlformats.org/officeDocument/2006/relationships/image" Target="../media/image61.png"/><Relationship Id="rId7" Type="http://schemas.openxmlformats.org/officeDocument/2006/relationships/image" Target="../media/image64.wmf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3.wmf"/><Relationship Id="rId11" Type="http://schemas.openxmlformats.org/officeDocument/2006/relationships/image" Target="../media/image67.jpeg"/><Relationship Id="rId5" Type="http://schemas.openxmlformats.org/officeDocument/2006/relationships/image" Target="../media/image12.wmf"/><Relationship Id="rId10" Type="http://schemas.openxmlformats.org/officeDocument/2006/relationships/image" Target="../media/image66.jpe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file:///C:\Users\user\Desktop\&#1050;&#1054;&#1053;&#1050;&#1059;&#1056;&#1057;\553_d0d70eef96_172.26.125.45_88.208.23.83_1438_iIPxTCPxHTTP_.mp3" TargetMode="External"/><Relationship Id="rId7" Type="http://schemas.openxmlformats.org/officeDocument/2006/relationships/image" Target="../media/image3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image" Target="../media/image12.wmf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72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11" Type="http://schemas.openxmlformats.org/officeDocument/2006/relationships/image" Target="../media/image77.jpeg"/><Relationship Id="rId5" Type="http://schemas.openxmlformats.org/officeDocument/2006/relationships/image" Target="../media/image75.jpeg"/><Relationship Id="rId10" Type="http://schemas.openxmlformats.org/officeDocument/2006/relationships/image" Target="../media/image28.png"/><Relationship Id="rId4" Type="http://schemas.openxmlformats.org/officeDocument/2006/relationships/image" Target="../media/image74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tags" Target="../tags/tag2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2.png"/><Relationship Id="rId5" Type="http://schemas.openxmlformats.org/officeDocument/2006/relationships/image" Target="../media/image37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36.png"/><Relationship Id="rId3" Type="http://schemas.openxmlformats.org/officeDocument/2006/relationships/image" Target="../media/image83.png"/><Relationship Id="rId21" Type="http://schemas.openxmlformats.org/officeDocument/2006/relationships/image" Target="../media/image69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6.png"/><Relationship Id="rId20" Type="http://schemas.openxmlformats.org/officeDocument/2006/relationships/image" Target="../media/image80.png"/><Relationship Id="rId1" Type="http://schemas.openxmlformats.org/officeDocument/2006/relationships/audio" Target="file:///C:\Users\user\Desktop\&#1050;&#1054;&#1053;&#1050;&#1059;&#1056;&#1057;\04%20-%20It%60S%20Not%20Over.mp3" TargetMode="Externa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98.png"/><Relationship Id="rId10" Type="http://schemas.openxmlformats.org/officeDocument/2006/relationships/image" Target="../media/image90.png"/><Relationship Id="rId19" Type="http://schemas.openxmlformats.org/officeDocument/2006/relationships/image" Target="../media/image4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4.wmf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0.xml"/><Relationship Id="rId6" Type="http://schemas.openxmlformats.org/officeDocument/2006/relationships/image" Target="../media/image107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&#1040;&#1083;&#1075;&#1086;\&#1056;&#1072;&#1073;&#1086;&#1095;&#1080;&#1081;%20&#1089;&#1090;&#1086;&#1083;\&#1072;&#1074;&#1090;&#1086;\032%20&#1070;.&#1041;&#1045;&#1051;&#1054;&#1064;&#1045;&#1042;&#1057;&#1050;&#1048;&#1049;%20-%20&#1058;&#1067;%20&#1043;&#1059;&#1051;&#1071;&#1049;,%20&#1042;&#1045;&#1058;&#1045;&#1056;&#1054;&#1050;.mp3" TargetMode="Externa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12" Type="http://schemas.openxmlformats.org/officeDocument/2006/relationships/image" Target="../media/image118.pn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&#1040;&#1083;&#1075;&#1086;\&#1056;&#1072;&#1073;&#1086;&#1095;&#1080;&#1081;%20&#1089;&#1090;&#1086;&#1083;\&#1053;&#1086;&#1074;&#1072;&#1103;%20&#1087;&#1072;&#1087;&#1082;&#1072;\&#1055;&#1088;&#1077;&#1079;&#1077;&#1085;&#1090;&#1072;&#1094;&#1080;&#1103;\195%20X-Mode%20-%20&#1044;&#1078;&#1072;&#1085;&#1072;&#1103;%20(Feat.%20&#1051;&#1080;&#1075;&#1072;&#1083;&#1072;&#1081;&#1079;).mp3" TargetMode="Externa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071670" y="0"/>
            <a:ext cx="7072330" cy="1357290"/>
          </a:xfrm>
        </p:spPr>
        <p:txBody>
          <a:bodyPr/>
          <a:lstStyle/>
          <a:p>
            <a:r>
              <a:rPr lang="ru-RU" sz="3200" b="1" dirty="0" smtClean="0"/>
              <a:t>Конкурс по сельскохозяйственным машинам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643042" y="2286000"/>
            <a:ext cx="7500958" cy="1752600"/>
          </a:xfrm>
        </p:spPr>
        <p:txBody>
          <a:bodyPr/>
          <a:lstStyle/>
          <a:p>
            <a:pPr algn="ctr"/>
            <a:r>
              <a:rPr lang="ru-RU" sz="3000" b="1" dirty="0" smtClean="0">
                <a:solidFill>
                  <a:schemeClr val="tx1">
                    <a:lumMod val="90000"/>
                  </a:schemeClr>
                </a:solidFill>
              </a:rPr>
              <a:t>Мультимедийная методическая разработка конкурса по дисциплине «Сельскохозяйственные и мелиоративные машины»</a:t>
            </a:r>
            <a:endParaRPr lang="ru-RU" sz="3000" b="1" dirty="0">
              <a:solidFill>
                <a:schemeClr val="tx1">
                  <a:lumMod val="9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4857760"/>
            <a:ext cx="3976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dirty="0" smtClean="0">
                <a:latin typeface="+mj-lt"/>
              </a:rPr>
              <a:t>Разработал: преподаватель </a:t>
            </a:r>
          </a:p>
          <a:p>
            <a:pPr algn="l"/>
            <a:r>
              <a:rPr lang="ru-RU" sz="2000" dirty="0" smtClean="0">
                <a:latin typeface="+mj-lt"/>
              </a:rPr>
              <a:t>ФГОУ СПО СТМСХ</a:t>
            </a:r>
          </a:p>
          <a:p>
            <a:pPr algn="l"/>
            <a:r>
              <a:rPr lang="ru-RU" sz="2000" dirty="0" smtClean="0">
                <a:latin typeface="+mj-lt"/>
              </a:rPr>
              <a:t>Мельников Александр Алексеевич</a:t>
            </a:r>
            <a:endParaRPr lang="ru-RU" sz="2000" dirty="0">
              <a:latin typeface="+mj-lt"/>
            </a:endParaRPr>
          </a:p>
        </p:txBody>
      </p:sp>
      <p:pic>
        <p:nvPicPr>
          <p:cNvPr id="124930" name="Picture 2" descr="C:\Users\user\Desktop\интернет\Копия (2) SDC1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929198"/>
            <a:ext cx="2143140" cy="16668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00213"/>
            <a:ext cx="6697662" cy="4968875"/>
          </a:xfrm>
          <a:prstGeom prst="rect">
            <a:avLst/>
          </a:prstGeom>
          <a:gradFill rotWithShape="1">
            <a:gsLst>
              <a:gs pos="0">
                <a:srgbClr val="FF9B37"/>
              </a:gs>
              <a:gs pos="50000">
                <a:srgbClr val="99CCFF"/>
              </a:gs>
              <a:gs pos="100000">
                <a:srgbClr val="FF9B3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39750" y="333375"/>
            <a:ext cx="21240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ru-RU" sz="96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979613" y="333375"/>
            <a:ext cx="7164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РАБОЧИЙ ОРГАН ?</a:t>
            </a:r>
          </a:p>
        </p:txBody>
      </p:sp>
      <p:pic>
        <p:nvPicPr>
          <p:cNvPr id="26629" name="Picture 9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068638"/>
            <a:ext cx="1079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9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4724400"/>
            <a:ext cx="10080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2" descr="8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1628775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WordArt 14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6633" name="WordArt 16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095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12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1414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utoUpdateAnimBg="0"/>
      <p:bldP spid="583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1519238"/>
            <a:ext cx="4614862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11188" y="404813"/>
            <a:ext cx="7921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8000">
              <a:latin typeface="Times New Roman" pitchFamily="18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2339975" y="115888"/>
            <a:ext cx="6804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УЗЕЛ И ГДЕ ОН УСТАНАВЛИВАЕТСЯ ?</a:t>
            </a:r>
          </a:p>
        </p:txBody>
      </p:sp>
      <p:pic>
        <p:nvPicPr>
          <p:cNvPr id="27653" name="Picture 9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141663"/>
            <a:ext cx="1079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625" y="4868863"/>
            <a:ext cx="14763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1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14843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9" name="WordArt 13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7657" name="WordArt 16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3905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223962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autoUpdateAnimBg="0"/>
      <p:bldP spid="962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557338"/>
            <a:ext cx="67691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908175" y="333375"/>
            <a:ext cx="734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 РАБОЧИЙ  ОРГАН ?</a:t>
            </a:r>
          </a:p>
        </p:txBody>
      </p:sp>
      <p:pic>
        <p:nvPicPr>
          <p:cNvPr id="28677" name="Picture 9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141663"/>
            <a:ext cx="1079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2" descr="8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850" y="1844675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3" descr="9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4437063"/>
            <a:ext cx="108108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91" name="WordArt 15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8681" name="WordArt 18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12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2176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utoUpdateAnimBg="0"/>
      <p:bldP spid="1269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628775"/>
            <a:ext cx="66976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11509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2051050" y="0"/>
            <a:ext cx="6842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ЭЛЕМЕНТ И МЕСТО УСТАНОВКИ ?</a:t>
            </a:r>
          </a:p>
        </p:txBody>
      </p:sp>
      <p:pic>
        <p:nvPicPr>
          <p:cNvPr id="29701" name="Picture 9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141663"/>
            <a:ext cx="1079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9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1557338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1" descr="9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3357563"/>
            <a:ext cx="1000125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7" name="WordArt 13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9705" name="WordArt 15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2176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utoUpdateAnimBg="0"/>
      <p:bldP spid="1290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162800" cy="114300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solidFill>
                  <a:srgbClr val="FFFFFF"/>
                </a:solidFill>
              </a:rPr>
              <a:t>КАК МОЖНО ПОВЫСИТЬ СЦЕПЛЕНИЕ КОЛЕС С ПОЧВОЙ ?</a:t>
            </a:r>
          </a:p>
        </p:txBody>
      </p:sp>
      <p:pic>
        <p:nvPicPr>
          <p:cNvPr id="133127" name="Picture 7" descr="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17319"/>
          <a:stretch>
            <a:fillRect/>
          </a:stretch>
        </p:blipFill>
        <p:spPr>
          <a:xfrm>
            <a:off x="2124075" y="1557338"/>
            <a:ext cx="6840538" cy="5300662"/>
          </a:xfrm>
          <a:solidFill>
            <a:srgbClr val="FFFFFF"/>
          </a:solidFill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539750" y="404813"/>
            <a:ext cx="8636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pic>
        <p:nvPicPr>
          <p:cNvPr id="30725" name="Picture 128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3141663"/>
            <a:ext cx="1079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4" name="WordArt 134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30727" name="WordArt 136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476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pic>
        <p:nvPicPr>
          <p:cNvPr id="133246" name="Picture 1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476250"/>
            <a:ext cx="1079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37" descr="10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4005263"/>
            <a:ext cx="14414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0" name="Picture 140" descr="пособие 0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1557338"/>
            <a:ext cx="18796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41" descr="Г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7988" y="1484313"/>
            <a:ext cx="91757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Rectangle 14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3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3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 autoUpdateAnimBg="0"/>
      <p:bldP spid="1332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7" name="Picture 5" descr="42"/>
          <p:cNvPicPr>
            <a:picLocks noChangeAspect="1" noChangeArrowheads="1"/>
          </p:cNvPicPr>
          <p:nvPr/>
        </p:nvPicPr>
        <p:blipFill>
          <a:blip r:embed="rId3"/>
          <a:srcRect l="-8266" t="8449" r="-24809"/>
          <a:stretch>
            <a:fillRect/>
          </a:stretch>
        </p:blipFill>
        <p:spPr bwMode="auto">
          <a:xfrm>
            <a:off x="2124075" y="1557338"/>
            <a:ext cx="6769100" cy="5111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195513" y="115888"/>
            <a:ext cx="6697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НАЗВАНИЕ МЕХАНИЗМА И МЕСТО УСТАНОВКИ ?</a:t>
            </a:r>
          </a:p>
        </p:txBody>
      </p:sp>
      <p:pic>
        <p:nvPicPr>
          <p:cNvPr id="31748" name="Picture 10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24175"/>
            <a:ext cx="10795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7" name="WordArt 15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pic>
        <p:nvPicPr>
          <p:cNvPr id="31750" name="Picture 17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157788"/>
            <a:ext cx="15367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8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557338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WordArt 19"/>
          <p:cNvSpPr>
            <a:spLocks noChangeArrowheads="1" noChangeShapeType="1" noTextEdit="1"/>
          </p:cNvSpPr>
          <p:nvPr/>
        </p:nvSpPr>
        <p:spPr bwMode="auto">
          <a:xfrm>
            <a:off x="755650" y="617538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pic>
        <p:nvPicPr>
          <p:cNvPr id="131083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49275"/>
            <a:ext cx="10731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9" grpId="0" autoUpdateAnimBg="0"/>
      <p:bldP spid="1310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7524750" cy="1143000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FFFFFF"/>
                </a:solidFill>
              </a:rPr>
              <a:t>КАКАЯ ДОЛЖНА БЫТЬ ТОЛЩИНА ПОДКЛАДОК ПОД КОЛЕСА КУЛЬТИВАТОРА ПРИ УСТАНОВКЕ НА ГЛУБИНУ ОБРАБОТКИ ?</a:t>
            </a:r>
            <a:r>
              <a:rPr lang="ru-RU" sz="2800" b="1" i="1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7222" name="Picture 6" descr="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700213"/>
            <a:ext cx="69850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468313" y="404813"/>
            <a:ext cx="9350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73" name="Line 8"/>
          <p:cNvSpPr>
            <a:spLocks noChangeShapeType="1"/>
          </p:cNvSpPr>
          <p:nvPr/>
        </p:nvSpPr>
        <p:spPr bwMode="auto">
          <a:xfrm>
            <a:off x="3563938" y="4868863"/>
            <a:ext cx="0" cy="36036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>
            <a:off x="5651500" y="4941888"/>
            <a:ext cx="0" cy="3587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3563938" y="5013325"/>
            <a:ext cx="936625" cy="12239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6" name="Line 11"/>
          <p:cNvSpPr>
            <a:spLocks noChangeShapeType="1"/>
          </p:cNvSpPr>
          <p:nvPr/>
        </p:nvSpPr>
        <p:spPr bwMode="auto">
          <a:xfrm flipV="1">
            <a:off x="4500563" y="5157788"/>
            <a:ext cx="1150937" cy="10795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7" name="Line 12"/>
          <p:cNvSpPr>
            <a:spLocks noChangeShapeType="1"/>
          </p:cNvSpPr>
          <p:nvPr/>
        </p:nvSpPr>
        <p:spPr bwMode="auto">
          <a:xfrm>
            <a:off x="4500563" y="6237288"/>
            <a:ext cx="42481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4859338" y="5805488"/>
            <a:ext cx="388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latin typeface="Times New Roman" pitchFamily="18" charset="0"/>
              </a:rPr>
              <a:t>ТОЛЩИНА ПОДКЛАДОК</a:t>
            </a:r>
          </a:p>
        </p:txBody>
      </p:sp>
      <p:pic>
        <p:nvPicPr>
          <p:cNvPr id="32779" name="Picture 16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97200"/>
            <a:ext cx="10795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7" descr="9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5300663"/>
            <a:ext cx="79216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8" descr="8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F1311"/>
              </a:clrFrom>
              <a:clrTo>
                <a:srgbClr val="0F131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1773238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36" name="WordArt 20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32783" name="WordArt 22"/>
          <p:cNvSpPr>
            <a:spLocks noChangeArrowheads="1" noChangeShapeType="1" noTextEdit="1"/>
          </p:cNvSpPr>
          <p:nvPr/>
        </p:nvSpPr>
        <p:spPr bwMode="auto">
          <a:xfrm>
            <a:off x="755650" y="620713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pic>
        <p:nvPicPr>
          <p:cNvPr id="137230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49275"/>
            <a:ext cx="10731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5" name="Rectangle 2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utoUpdateAnimBg="0"/>
      <p:bldP spid="1372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484313"/>
            <a:ext cx="67818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Oval 5"/>
          <p:cNvSpPr>
            <a:spLocks noChangeArrowheads="1"/>
          </p:cNvSpPr>
          <p:nvPr/>
        </p:nvSpPr>
        <p:spPr bwMode="auto">
          <a:xfrm>
            <a:off x="2195513" y="5013325"/>
            <a:ext cx="2305050" cy="16557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4787900" y="5445125"/>
            <a:ext cx="2952750" cy="1152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2339975" y="1557338"/>
            <a:ext cx="2447925" cy="13668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8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64163" y="5734050"/>
            <a:ext cx="2087562" cy="719138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9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71775" y="5516563"/>
            <a:ext cx="1152525" cy="720725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395288" y="476250"/>
            <a:ext cx="11509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7200">
              <a:latin typeface="Times New Roman" pitchFamily="18" charset="0"/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1908175" y="0"/>
            <a:ext cx="74882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ЧЕМ НЕОБХОДИМО ОБОРУДОВАТЬ СЕЛЬСКОХОЗЯЙСТВЕННЫЕ МАШИНЫ   НА  УБОРКЕ ?</a:t>
            </a:r>
          </a:p>
        </p:txBody>
      </p:sp>
      <p:pic>
        <p:nvPicPr>
          <p:cNvPr id="33802" name="Picture 18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24175"/>
            <a:ext cx="10795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9" descr="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1628775"/>
            <a:ext cx="23050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20" descr="8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1484313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2" descr="Ё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25" y="4652963"/>
            <a:ext cx="979488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6" name="WordArt 24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33807" name="WordArt 27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7143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pic>
        <p:nvPicPr>
          <p:cNvPr id="74768" name="Picture 1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146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6" grpId="0" autoUpdateAnimBg="0"/>
      <p:bldP spid="747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75"/>
          <p:cNvPicPr>
            <a:picLocks noChangeAspect="1" noChangeArrowheads="1"/>
          </p:cNvPicPr>
          <p:nvPr/>
        </p:nvPicPr>
        <p:blipFill>
          <a:blip r:embed="rId3"/>
          <a:srcRect l="3114" t="-4674" r="1022" b="-36597"/>
          <a:stretch>
            <a:fillRect/>
          </a:stretch>
        </p:blipFill>
        <p:spPr bwMode="auto">
          <a:xfrm>
            <a:off x="1908175" y="1484313"/>
            <a:ext cx="7235825" cy="5257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6077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162800" cy="11430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FFFF"/>
                </a:solidFill>
              </a:rPr>
              <a:t>СКОЛЬКО ПРОЦЕНТОВ  (%) СОСТАВЛЯЮТ ОБЩИЕ ПОТЕРИ ЗЕРНА ЗА КОМБАЙНОМ?</a:t>
            </a:r>
          </a:p>
        </p:txBody>
      </p:sp>
      <p:graphicFrame>
        <p:nvGraphicFramePr>
          <p:cNvPr id="3074" name="Diagram 7"/>
          <p:cNvGraphicFramePr>
            <a:graphicFrameLocks/>
          </p:cNvGraphicFramePr>
          <p:nvPr>
            <p:ph sz="half" idx="1"/>
          </p:nvPr>
        </p:nvGraphicFramePr>
        <p:xfrm>
          <a:off x="1331913" y="2205038"/>
          <a:ext cx="3162300" cy="3886200"/>
        </p:xfrm>
        <a:graphic>
          <a:graphicData uri="http://schemas.openxmlformats.org/drawingml/2006/compatibility">
            <com:legacyDrawing xmlns:com="http://schemas.openxmlformats.org/drawingml/2006/compatibility" spid="_x0000_s3074"/>
          </a:graphicData>
        </a:graphic>
      </p:graphicFrame>
      <p:pic>
        <p:nvPicPr>
          <p:cNvPr id="3090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50" y="4581525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7" descr="8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97200"/>
            <a:ext cx="10795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9" descr="9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950" y="5300663"/>
            <a:ext cx="79216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30" descr="9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14843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02" name="WordArt 34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3095" name="WordArt 37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59055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pic>
        <p:nvPicPr>
          <p:cNvPr id="160793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2176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7" name="Rectangle 4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autoUpdateAnimBg="0"/>
      <p:bldP spid="16080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1" name="Picture 5" descr="91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 bwMode="auto">
          <a:xfrm>
            <a:off x="2124075" y="3933825"/>
            <a:ext cx="45370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 descr="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484313"/>
            <a:ext cx="46085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323850" y="333375"/>
            <a:ext cx="15478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2124075" y="260350"/>
            <a:ext cx="6840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3600">
                <a:latin typeface="Times New Roman" pitchFamily="18" charset="0"/>
              </a:rPr>
              <a:t>НАЗОВИТЕ ВИД ВСПАШКИ</a:t>
            </a:r>
            <a:r>
              <a:rPr lang="ru-RU" sz="36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34822" name="Picture 8" descr="7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24175"/>
            <a:ext cx="10795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2" descr="9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950" y="4005263"/>
            <a:ext cx="17399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4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1412875"/>
            <a:ext cx="15049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75" name="WordArt 19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34826" name="WordArt 21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6858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pic>
        <p:nvPicPr>
          <p:cNvPr id="224271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11461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3" grpId="0" autoUpdateAnimBg="0"/>
      <p:bldP spid="2242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канирование0010А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92125"/>
            <a:ext cx="7993062" cy="5821363"/>
          </a:xfrm>
          <a:prstGeom prst="rect">
            <a:avLst/>
          </a:prstGeom>
          <a:gradFill rotWithShape="1">
            <a:gsLst>
              <a:gs pos="0">
                <a:srgbClr val="99CCFF">
                  <a:alpha val="95000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5" name="04 - It`S Not Ov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24" y="714356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2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82" name="Picture 18" descr="П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8040"/>
              </a:clrFrom>
              <a:clrTo>
                <a:srgbClr val="FF8040">
                  <a:alpha val="0"/>
                </a:srgbClr>
              </a:clrTo>
            </a:clrChange>
          </a:blip>
          <a:srcRect l="862" t="2032" r="1744" b="3296"/>
          <a:stretch>
            <a:fillRect/>
          </a:stretch>
        </p:blipFill>
        <p:spPr bwMode="auto">
          <a:xfrm>
            <a:off x="395288" y="3413125"/>
            <a:ext cx="80645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-396875" y="-171450"/>
            <a:ext cx="87503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/>
              <a:t>ВРЕМЯ КОНКУРСА     ИСТЕКЛО !         КОМАНДАМ ПЕРЕДАТЬ ТАБЛИЦЫ В ЖЮРИ !</a:t>
            </a:r>
          </a:p>
        </p:txBody>
      </p:sp>
      <p:pic>
        <p:nvPicPr>
          <p:cNvPr id="164885" name="Picture 21" descr="Г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3500438"/>
            <a:ext cx="15049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4" descr="т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404813"/>
            <a:ext cx="12160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72448 -0.01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4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9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monitor_le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0"/>
            <a:ext cx="152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9" descr="monitor_rig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0"/>
            <a:ext cx="152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5" descr="monitor_rig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0"/>
            <a:ext cx="152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9" descr="J03012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76250"/>
            <a:ext cx="1079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6" descr="J02991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2997200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 descr="J02330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2133600"/>
            <a:ext cx="67691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94" descr="7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989138"/>
            <a:ext cx="1079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6" descr="7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373688"/>
            <a:ext cx="10795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97" descr="J02991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4149725"/>
            <a:ext cx="110013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744" name="Picture 72" descr="23-02-08_120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15888"/>
            <a:ext cx="12239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770" name="Picture 98" descr="08-03-08_105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4750" y="115888"/>
            <a:ext cx="1295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WordArt 104"/>
          <p:cNvSpPr>
            <a:spLocks noChangeArrowheads="1" noChangeShapeType="1" noTextEdit="1"/>
          </p:cNvSpPr>
          <p:nvPr/>
        </p:nvSpPr>
        <p:spPr bwMode="auto">
          <a:xfrm>
            <a:off x="3203575" y="1484313"/>
            <a:ext cx="4537075" cy="4746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3600" i="0" kern="1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ЖЮРИ</a:t>
            </a:r>
          </a:p>
        </p:txBody>
      </p:sp>
      <p:pic>
        <p:nvPicPr>
          <p:cNvPr id="36878" name="Picture 105" descr="J0234687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79613" y="1412875"/>
            <a:ext cx="1012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06" descr="J0234687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56550" y="1412875"/>
            <a:ext cx="9366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779" name="Picture 107" descr="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9338" y="125413"/>
            <a:ext cx="1225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/>
              <a:t>     </a:t>
            </a:r>
            <a:r>
              <a:rPr lang="ru-RU" sz="7200" b="1" i="1" u="sng" dirty="0" smtClean="0">
                <a:solidFill>
                  <a:srgbClr val="FFFFFF"/>
                </a:solidFill>
                <a:latin typeface="Monotype Corsiva" pitchFamily="66" charset="0"/>
              </a:rPr>
              <a:t>ВНИМАНИЕ !!!</a:t>
            </a:r>
          </a:p>
        </p:txBody>
      </p:sp>
      <p:graphicFrame>
        <p:nvGraphicFramePr>
          <p:cNvPr id="180247" name="Diagram 23"/>
          <p:cNvGraphicFramePr>
            <a:graphicFrameLocks/>
          </p:cNvGraphicFramePr>
          <p:nvPr>
            <p:ph sz="half" idx="1"/>
          </p:nvPr>
        </p:nvGraphicFramePr>
        <p:xfrm>
          <a:off x="3851275" y="3933825"/>
          <a:ext cx="3162300" cy="3741738"/>
        </p:xfrm>
        <a:graphic>
          <a:graphicData uri="http://schemas.openxmlformats.org/drawingml/2006/compatibility">
            <com:legacyDrawing xmlns:com="http://schemas.openxmlformats.org/drawingml/2006/compatibility" spid="_x0000_s4098"/>
          </a:graphicData>
        </a:graphic>
      </p:graphicFrame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1403350" y="2205038"/>
            <a:ext cx="79930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8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ПРАВИЛЬНЫЕ  ОТВЕТЫ !!!</a:t>
            </a:r>
          </a:p>
        </p:txBody>
      </p:sp>
      <p:pic>
        <p:nvPicPr>
          <p:cNvPr id="4113" name="Picture 6" descr="J03012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76250"/>
            <a:ext cx="1079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AutoShape 45"/>
          <p:cNvSpPr>
            <a:spLocks noChangeArrowheads="1"/>
          </p:cNvSpPr>
          <p:nvPr/>
        </p:nvSpPr>
        <p:spPr bwMode="auto">
          <a:xfrm>
            <a:off x="5003800" y="5373688"/>
            <a:ext cx="863600" cy="865187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15" name="Picture 48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989138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49" descr="9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050" y="4552950"/>
            <a:ext cx="12239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50" descr="9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1725" y="4581525"/>
            <a:ext cx="12080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52" descr="Ж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84763"/>
            <a:ext cx="106521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553_d0d70eef96_172.26.125.45_88.208.23.83_1438_iIPxTCPxHTTP_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3"/>
          </p:nvPr>
        </p:nvPicPr>
        <p:blipFill>
          <a:blip r:embed="rId10"/>
          <a:stretch>
            <a:fillRect/>
          </a:stretch>
        </p:blipFill>
        <p:spPr>
          <a:xfrm>
            <a:off x="571472" y="57148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25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0228" grpId="0" autoUpdateAnimBg="0"/>
      <p:bldDgm spid="180247" grpId="0"/>
      <p:bldP spid="18022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628775"/>
            <a:ext cx="67691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916238" y="260350"/>
            <a:ext cx="54721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Times New Roman" pitchFamily="18" charset="0"/>
              </a:rPr>
              <a:t>КОРПУС ПЛУГА.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84213" y="333375"/>
            <a:ext cx="10795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pic>
        <p:nvPicPr>
          <p:cNvPr id="37893" name="Picture 11" descr="7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4652963"/>
            <a:ext cx="1824038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 descr="8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1700213"/>
            <a:ext cx="8651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5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AutoShape 16"/>
          <p:cNvSpPr>
            <a:spLocks noChangeArrowheads="1"/>
          </p:cNvSpPr>
          <p:nvPr/>
        </p:nvSpPr>
        <p:spPr bwMode="auto">
          <a:xfrm>
            <a:off x="611188" y="3284538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7" name="WordArt 19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5048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25975" name="WordArt 23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/>
      <p:bldP spid="1259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00213"/>
            <a:ext cx="66976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979613" y="333375"/>
            <a:ext cx="6840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РЯДОВОЙ СПОСОБ ПОСЕВА.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86518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pic>
        <p:nvPicPr>
          <p:cNvPr id="38917" name="Picture 7" descr="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17002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0" y="4724400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11188" y="2781300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21" name="WordArt 12"/>
          <p:cNvSpPr>
            <a:spLocks noChangeArrowheads="1" noChangeShapeType="1" noTextEdit="1"/>
          </p:cNvSpPr>
          <p:nvPr/>
        </p:nvSpPr>
        <p:spPr bwMode="auto">
          <a:xfrm>
            <a:off x="755650" y="620713"/>
            <a:ext cx="3810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23917" name="WordArt 13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autoUpdateAnimBg="0"/>
      <p:bldP spid="1239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00213"/>
            <a:ext cx="66976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627313" y="-100013"/>
            <a:ext cx="5976937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latin typeface="Times New Roman" pitchFamily="18" charset="0"/>
              </a:rPr>
              <a:t>МОЛОТИЛЬНЫЙ   БАРАБАН</a:t>
            </a:r>
            <a:r>
              <a:rPr lang="ru-RU" sz="4800"/>
              <a:t> </a:t>
            </a:r>
          </a:p>
        </p:txBody>
      </p:sp>
      <p:pic>
        <p:nvPicPr>
          <p:cNvPr id="39940" name="Picture 8" descr="8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7988" y="1700213"/>
            <a:ext cx="8651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4941888"/>
            <a:ext cx="182403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0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AutoShape 11"/>
          <p:cNvSpPr>
            <a:spLocks noChangeArrowheads="1"/>
          </p:cNvSpPr>
          <p:nvPr/>
        </p:nvSpPr>
        <p:spPr bwMode="auto">
          <a:xfrm>
            <a:off x="611188" y="2708275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42" name="WordArt 14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39945" name="WordArt 17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095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12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utoUpdateAnimBg="0"/>
      <p:bldP spid="737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1519238"/>
            <a:ext cx="4614862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27088" y="404813"/>
            <a:ext cx="5762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8000">
              <a:latin typeface="Times New Roman" pitchFamily="18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700338" y="115888"/>
            <a:ext cx="6443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ТУКОВЫСЕВАЮЩИЙ АППАРАТ КУЛЬТИВАТОРА.</a:t>
            </a:r>
          </a:p>
        </p:txBody>
      </p:sp>
      <p:pic>
        <p:nvPicPr>
          <p:cNvPr id="40965" name="Picture 10" descr="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14843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1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0" y="4724400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2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AutoShape 13"/>
          <p:cNvSpPr>
            <a:spLocks noChangeArrowheads="1"/>
          </p:cNvSpPr>
          <p:nvPr/>
        </p:nvSpPr>
        <p:spPr bwMode="auto">
          <a:xfrm>
            <a:off x="611188" y="2924175"/>
            <a:ext cx="719137" cy="681038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1872" name="WordArt 16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40970" name="WordArt 17"/>
          <p:cNvSpPr>
            <a:spLocks noChangeArrowheads="1" noChangeShapeType="1" noTextEdit="1"/>
          </p:cNvSpPr>
          <p:nvPr/>
        </p:nvSpPr>
        <p:spPr bwMode="auto">
          <a:xfrm>
            <a:off x="827088" y="549275"/>
            <a:ext cx="3905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autoUpdateAnimBg="0"/>
      <p:bldP spid="12187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557338"/>
            <a:ext cx="67691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484438" y="333375"/>
            <a:ext cx="633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Times New Roman" pitchFamily="18" charset="0"/>
              </a:rPr>
              <a:t>ДИСКОВЫЙ  СОШНИК</a:t>
            </a:r>
          </a:p>
        </p:txBody>
      </p:sp>
      <p:pic>
        <p:nvPicPr>
          <p:cNvPr id="41989" name="Picture 8" descr="8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1557338"/>
            <a:ext cx="1368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 descr="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4941888"/>
            <a:ext cx="182403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AutoShape 11"/>
          <p:cNvSpPr>
            <a:spLocks noChangeArrowheads="1"/>
          </p:cNvSpPr>
          <p:nvPr/>
        </p:nvSpPr>
        <p:spPr bwMode="auto">
          <a:xfrm>
            <a:off x="684213" y="2852738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8014" name="WordArt 14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6842125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41994" name="WordArt 16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12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 autoUpdateAnimBg="0"/>
      <p:bldP spid="1280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628775"/>
            <a:ext cx="66976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11509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2051050" y="260350"/>
            <a:ext cx="6842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Times New Roman" pitchFamily="18" charset="0"/>
              </a:rPr>
              <a:t>ДЕЛИТЕЛЬ ЖАТКИ.</a:t>
            </a:r>
          </a:p>
        </p:txBody>
      </p:sp>
      <p:pic>
        <p:nvPicPr>
          <p:cNvPr id="43013" name="Picture 7" descr="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1628775"/>
            <a:ext cx="10795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1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3716338"/>
            <a:ext cx="15367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2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AutoShape 13"/>
          <p:cNvSpPr>
            <a:spLocks noChangeArrowheads="1"/>
          </p:cNvSpPr>
          <p:nvPr/>
        </p:nvSpPr>
        <p:spPr bwMode="auto">
          <a:xfrm>
            <a:off x="611188" y="2781300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0063" name="Text Box 15"/>
          <p:cNvSpPr txBox="1">
            <a:spLocks noChangeArrowheads="1"/>
          </p:cNvSpPr>
          <p:nvPr/>
        </p:nvSpPr>
        <p:spPr bwMode="auto">
          <a:xfrm>
            <a:off x="4859338" y="1773238"/>
            <a:ext cx="2952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rgbClr val="FF3300"/>
                </a:solidFill>
                <a:latin typeface="Times New Roman" pitchFamily="18" charset="0"/>
              </a:rPr>
              <a:t>ТОРПЕДНЫЙ</a:t>
            </a:r>
          </a:p>
        </p:txBody>
      </p:sp>
      <p:sp>
        <p:nvSpPr>
          <p:cNvPr id="43018" name="Text Box 16"/>
          <p:cNvSpPr txBox="1">
            <a:spLocks noChangeArrowheads="1"/>
          </p:cNvSpPr>
          <p:nvPr/>
        </p:nvSpPr>
        <p:spPr bwMode="auto">
          <a:xfrm>
            <a:off x="7092950" y="3357563"/>
            <a:ext cx="1871663" cy="1433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7019925" y="3141663"/>
            <a:ext cx="19446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rgbClr val="FF3300"/>
                </a:solidFill>
                <a:latin typeface="Times New Roman" pitchFamily="18" charset="0"/>
              </a:rPr>
              <a:t>ПРУТКОВЫЙ</a:t>
            </a:r>
          </a:p>
        </p:txBody>
      </p:sp>
      <p:sp>
        <p:nvSpPr>
          <p:cNvPr id="43020" name="WordArt 18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30067" name="WordArt 19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25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utoUpdateAnimBg="0"/>
      <p:bldP spid="130063" grpId="0" autoUpdateAnimBg="0"/>
      <p:bldP spid="130065" grpId="0" autoUpdateAnimBg="0"/>
      <p:bldP spid="1300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8929687" cy="114300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solidFill>
                  <a:srgbClr val="FFFFFF"/>
                </a:solidFill>
              </a:rPr>
              <a:t>ГУСЕНИЧНЫЙ ХОД,  </a:t>
            </a:r>
            <a:br>
              <a:rPr lang="ru-RU" sz="3200" b="1" i="1" smtClean="0">
                <a:solidFill>
                  <a:srgbClr val="FFFFFF"/>
                </a:solidFill>
              </a:rPr>
            </a:br>
            <a:r>
              <a:rPr lang="ru-RU" sz="3200" b="1" i="1" smtClean="0">
                <a:solidFill>
                  <a:srgbClr val="FFFFFF"/>
                </a:solidFill>
              </a:rPr>
              <a:t>  СДВОЕННЫЕ КОЛЕСА,</a:t>
            </a:r>
            <a:br>
              <a:rPr lang="ru-RU" sz="3200" b="1" i="1" smtClean="0">
                <a:solidFill>
                  <a:srgbClr val="FFFFFF"/>
                </a:solidFill>
              </a:rPr>
            </a:br>
            <a:r>
              <a:rPr lang="ru-RU" sz="3200" b="1" i="1" smtClean="0">
                <a:solidFill>
                  <a:srgbClr val="FFFFFF"/>
                </a:solidFill>
              </a:rPr>
              <a:t>ПОЧВОЗАЦЕПЫ.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863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pic>
        <p:nvPicPr>
          <p:cNvPr id="136198" name="Picture 6" descr="2"/>
          <p:cNvPicPr>
            <a:picLocks noChangeAspect="1" noChangeArrowheads="1"/>
          </p:cNvPicPr>
          <p:nvPr/>
        </p:nvPicPr>
        <p:blipFill>
          <a:blip r:embed="rId3"/>
          <a:srcRect l="5536" t="4730" r="4576" b="2734"/>
          <a:stretch>
            <a:fillRect/>
          </a:stretch>
        </p:blipFill>
        <p:spPr bwMode="auto">
          <a:xfrm>
            <a:off x="1979613" y="1557338"/>
            <a:ext cx="23050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7" descr="пособие 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500438"/>
            <a:ext cx="18002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8" descr="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3500438"/>
            <a:ext cx="18002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1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1557338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Picture 13" descr="пособие 03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FFFFE"/>
              </a:clrFrom>
              <a:clrTo>
                <a:srgbClr val="7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4652963"/>
            <a:ext cx="20891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7" name="Picture 15" descr="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1557338"/>
            <a:ext cx="26638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8" descr="8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5075" y="5168900"/>
            <a:ext cx="15589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9" descr="8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AutoShape 20"/>
          <p:cNvSpPr>
            <a:spLocks noChangeArrowheads="1"/>
          </p:cNvSpPr>
          <p:nvPr/>
        </p:nvSpPr>
        <p:spPr bwMode="auto">
          <a:xfrm>
            <a:off x="611188" y="4076700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45" name="WordArt 22"/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4476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44046" name="WordArt 23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6985000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 dirty="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pic>
        <p:nvPicPr>
          <p:cNvPr id="136216" name="Picture 24" descr="пособие 04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7538" y="1557338"/>
            <a:ext cx="15843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Rectangle 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utoUpdateAnimBg="0"/>
      <p:bldP spid="440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87852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7" name="Picture 5" descr="23-02-08_12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1628775"/>
            <a:ext cx="41767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1116013" y="549275"/>
            <a:ext cx="77041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66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971550" y="5157788"/>
            <a:ext cx="75596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ru-RU" sz="6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40" name="WordArt 8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7991475" cy="28082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r>
              <a:rPr lang="ru-RU" sz="5400" i="0" kern="10" dirty="0">
                <a:ln w="317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НЕДЕЛЯ</a:t>
            </a:r>
          </a:p>
        </p:txBody>
      </p:sp>
      <p:sp>
        <p:nvSpPr>
          <p:cNvPr id="223241" name="WordArt 9"/>
          <p:cNvSpPr>
            <a:spLocks noChangeArrowheads="1" noChangeShapeType="1" noTextEdit="1"/>
          </p:cNvSpPr>
          <p:nvPr/>
        </p:nvSpPr>
        <p:spPr bwMode="auto">
          <a:xfrm>
            <a:off x="0" y="2636838"/>
            <a:ext cx="9144000" cy="3816350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r>
              <a:rPr lang="ru-RU" sz="3600" i="0" kern="1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СПЕЦДИСЦИПЛИН</a:t>
            </a:r>
          </a:p>
        </p:txBody>
      </p:sp>
      <p:pic>
        <p:nvPicPr>
          <p:cNvPr id="223245" name="Picture 13" descr="J02346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2781300"/>
            <a:ext cx="1944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7" name="Picture 15" descr="сканирование0008А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2636838"/>
            <a:ext cx="19446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0" grpId="0" animBg="1"/>
      <p:bldP spid="2232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42"/>
          <p:cNvPicPr>
            <a:picLocks noChangeAspect="1" noChangeArrowheads="1"/>
          </p:cNvPicPr>
          <p:nvPr/>
        </p:nvPicPr>
        <p:blipFill>
          <a:blip r:embed="rId3"/>
          <a:srcRect t="8447"/>
          <a:stretch>
            <a:fillRect/>
          </a:stretch>
        </p:blipFill>
        <p:spPr bwMode="auto">
          <a:xfrm>
            <a:off x="2051050" y="1557338"/>
            <a:ext cx="67691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7921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1835150" y="115888"/>
            <a:ext cx="7058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ПАЛЬЧИКОВЫЙ МЕХАНИЗМ ШНЕКА ЖАТКИ.</a:t>
            </a:r>
          </a:p>
        </p:txBody>
      </p:sp>
      <p:pic>
        <p:nvPicPr>
          <p:cNvPr id="132103" name="Picture 7" descr="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557338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4581525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AutoShape 11"/>
          <p:cNvSpPr>
            <a:spLocks noChangeArrowheads="1"/>
          </p:cNvSpPr>
          <p:nvPr/>
        </p:nvSpPr>
        <p:spPr bwMode="auto">
          <a:xfrm>
            <a:off x="611188" y="4005263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65" name="WordArt 13"/>
          <p:cNvSpPr>
            <a:spLocks noChangeArrowheads="1" noChangeShapeType="1" noTextEdit="1"/>
          </p:cNvSpPr>
          <p:nvPr/>
        </p:nvSpPr>
        <p:spPr bwMode="auto">
          <a:xfrm>
            <a:off x="755650" y="617538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32110" name="WordArt 14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6842125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5227E-6 L -0.18507 0.1207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/>
      <p:bldP spid="1321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188913"/>
            <a:ext cx="7092950" cy="936625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solidFill>
                  <a:srgbClr val="FFFFFF"/>
                </a:solidFill>
              </a:rPr>
              <a:t>ПОДКЛАДКИ ДОЛЖНЫ БЫТЬ ВЫСОТОЙ: ГЛУБИНА ОБРАБОТКИ МИНУС 2 см.</a:t>
            </a:r>
            <a:r>
              <a:rPr lang="ru-RU" sz="2800" b="1" i="1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6083" name="Picture 4" descr="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700213"/>
            <a:ext cx="69850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93503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3492500" y="4868863"/>
            <a:ext cx="0" cy="36036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5651500" y="4941888"/>
            <a:ext cx="0" cy="3587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>
            <a:off x="3492500" y="5013325"/>
            <a:ext cx="1223963" cy="9366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 flipV="1">
            <a:off x="4643438" y="5157788"/>
            <a:ext cx="935037" cy="79216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>
            <a:off x="4643438" y="5949950"/>
            <a:ext cx="4176712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5003800" y="5445125"/>
            <a:ext cx="388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latin typeface="Times New Roman" pitchFamily="18" charset="0"/>
              </a:rPr>
              <a:t>ТОЛЩИНА ПОДКЛАДОК</a:t>
            </a:r>
          </a:p>
        </p:txBody>
      </p:sp>
      <p:pic>
        <p:nvPicPr>
          <p:cNvPr id="46091" name="Picture 17" descr="7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5300663"/>
            <a:ext cx="14398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8" descr="8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21" descr="Д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916113"/>
            <a:ext cx="1079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WordArt 22"/>
          <p:cNvSpPr>
            <a:spLocks noChangeArrowheads="1" noChangeShapeType="1" noTextEdit="1"/>
          </p:cNvSpPr>
          <p:nvPr/>
        </p:nvSpPr>
        <p:spPr bwMode="auto">
          <a:xfrm>
            <a:off x="755650" y="620713"/>
            <a:ext cx="4191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40311" name="WordArt 23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840537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46096" name="Rectangle 2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utoUpdateAnimBg="0"/>
      <p:bldP spid="1403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11509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7200">
              <a:latin typeface="Times New Roman" pitchFamily="18" charset="0"/>
            </a:endParaRP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1116013" y="0"/>
            <a:ext cx="80279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latin typeface="Times New Roman" pitchFamily="18" charset="0"/>
              </a:rPr>
              <a:t>НА УБОРКЕ</a:t>
            </a:r>
          </a:p>
        </p:txBody>
      </p:sp>
      <p:sp>
        <p:nvSpPr>
          <p:cNvPr id="47108" name="AutoShape 14"/>
          <p:cNvSpPr>
            <a:spLocks noChangeArrowheads="1"/>
          </p:cNvSpPr>
          <p:nvPr/>
        </p:nvSpPr>
        <p:spPr bwMode="auto">
          <a:xfrm rot="3005356">
            <a:off x="7601744" y="138906"/>
            <a:ext cx="973138" cy="1089025"/>
          </a:xfrm>
          <a:custGeom>
            <a:avLst/>
            <a:gdLst>
              <a:gd name="T0" fmla="*/ 486479 w 21600"/>
              <a:gd name="T1" fmla="*/ 0 h 21600"/>
              <a:gd name="T2" fmla="*/ 121732 w 21600"/>
              <a:gd name="T3" fmla="*/ 544513 h 21600"/>
              <a:gd name="T4" fmla="*/ 486524 w 21600"/>
              <a:gd name="T5" fmla="*/ 272458 h 21600"/>
              <a:gd name="T6" fmla="*/ 1094735 w 21600"/>
              <a:gd name="T7" fmla="*/ 544361 h 21600"/>
              <a:gd name="T8" fmla="*/ 851406 w 21600"/>
              <a:gd name="T9" fmla="*/ 816769 h 21600"/>
              <a:gd name="T10" fmla="*/ 607986 w 21600"/>
              <a:gd name="T11" fmla="*/ 5444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195" y="10798"/>
                </a:moveTo>
                <a:cubicBezTo>
                  <a:pt x="16195" y="7819"/>
                  <a:pt x="13779" y="5404"/>
                  <a:pt x="10800" y="5404"/>
                </a:cubicBezTo>
                <a:cubicBezTo>
                  <a:pt x="7819" y="5404"/>
                  <a:pt x="5404" y="7819"/>
                  <a:pt x="5404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3" y="0"/>
                  <a:pt x="21598" y="4834"/>
                  <a:pt x="21599" y="10797"/>
                </a:cubicBezTo>
                <a:lnTo>
                  <a:pt x="24299" y="10797"/>
                </a:lnTo>
                <a:lnTo>
                  <a:pt x="18898" y="16200"/>
                </a:lnTo>
                <a:lnTo>
                  <a:pt x="13495" y="10799"/>
                </a:lnTo>
                <a:lnTo>
                  <a:pt x="16195" y="1079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5249" name="Picture 17" descr="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484313"/>
            <a:ext cx="69850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8"/>
          <p:cNvSpPr>
            <a:spLocks noChangeArrowheads="1"/>
          </p:cNvSpPr>
          <p:nvPr/>
        </p:nvSpPr>
        <p:spPr bwMode="auto">
          <a:xfrm>
            <a:off x="4787900" y="5445125"/>
            <a:ext cx="2952750" cy="1152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64163" y="5734050"/>
            <a:ext cx="2087562" cy="719138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2" name="Rectangle 20"/>
          <p:cNvSpPr>
            <a:spLocks noChangeArrowheads="1"/>
          </p:cNvSpPr>
          <p:nvPr/>
        </p:nvSpPr>
        <p:spPr bwMode="auto">
          <a:xfrm>
            <a:off x="4716463" y="5445125"/>
            <a:ext cx="3168650" cy="1152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3" name="Text Box 21"/>
          <p:cNvSpPr txBox="1">
            <a:spLocks noChangeArrowheads="1"/>
          </p:cNvSpPr>
          <p:nvPr/>
        </p:nvSpPr>
        <p:spPr bwMode="auto">
          <a:xfrm>
            <a:off x="4787900" y="5445125"/>
            <a:ext cx="28082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3200">
                <a:solidFill>
                  <a:srgbClr val="FF0000"/>
                </a:solidFill>
              </a:rPr>
              <a:t>ОГНЕТУШИТЕЛЕМ</a:t>
            </a:r>
          </a:p>
        </p:txBody>
      </p:sp>
      <p:pic>
        <p:nvPicPr>
          <p:cNvPr id="47114" name="Picture 23" descr="8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1484313"/>
            <a:ext cx="8651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24" descr="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0" y="4724400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25" descr="8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Text Box 26"/>
          <p:cNvSpPr txBox="1">
            <a:spLocks noChangeArrowheads="1"/>
          </p:cNvSpPr>
          <p:nvPr/>
        </p:nvSpPr>
        <p:spPr bwMode="auto">
          <a:xfrm>
            <a:off x="2916238" y="2852738"/>
            <a:ext cx="1368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4800">
                <a:solidFill>
                  <a:srgbClr val="FF0000"/>
                </a:solidFill>
              </a:rPr>
              <a:t>И</a:t>
            </a:r>
          </a:p>
        </p:txBody>
      </p:sp>
      <p:pic>
        <p:nvPicPr>
          <p:cNvPr id="47118" name="Picture 27" descr="attent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3" y="476250"/>
            <a:ext cx="3714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9" name="WordArt 30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71437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95263" name="WordArt 31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47121" name="AutoShape 32"/>
          <p:cNvSpPr>
            <a:spLocks noChangeArrowheads="1"/>
          </p:cNvSpPr>
          <p:nvPr/>
        </p:nvSpPr>
        <p:spPr bwMode="auto">
          <a:xfrm>
            <a:off x="611188" y="3213100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2" grpId="0" autoUpdateAnimBg="0"/>
      <p:bldP spid="952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2" descr="75"/>
          <p:cNvPicPr>
            <a:picLocks noChangeAspect="1" noChangeArrowheads="1"/>
          </p:cNvPicPr>
          <p:nvPr/>
        </p:nvPicPr>
        <p:blipFill>
          <a:blip r:embed="rId4"/>
          <a:srcRect l="3114" t="-11334" r="1022" b="-32753"/>
          <a:stretch>
            <a:fillRect/>
          </a:stretch>
        </p:blipFill>
        <p:spPr bwMode="auto">
          <a:xfrm>
            <a:off x="1908175" y="1673225"/>
            <a:ext cx="7235825" cy="51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63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7162800" cy="11430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FFFFFF"/>
                </a:solidFill>
              </a:rPr>
              <a:t>ОБЩИЕ ПОТЕРИ ЗЕРНА ЗА КОМБАЙНОМ НЕ БОЛЕЕ 3%</a:t>
            </a:r>
          </a:p>
        </p:txBody>
      </p:sp>
      <p:graphicFrame>
        <p:nvGraphicFramePr>
          <p:cNvPr id="5122" name="Diagram 4"/>
          <p:cNvGraphicFramePr>
            <a:graphicFrameLocks/>
          </p:cNvGraphicFramePr>
          <p:nvPr>
            <p:ph sz="half" idx="1"/>
          </p:nvPr>
        </p:nvGraphicFramePr>
        <p:xfrm>
          <a:off x="1331913" y="2565400"/>
          <a:ext cx="3162300" cy="3886200"/>
        </p:xfrm>
        <a:graphic>
          <a:graphicData uri="http://schemas.openxmlformats.org/drawingml/2006/compatibility">
            <com:legacyDrawing xmlns:com="http://schemas.openxmlformats.org/drawingml/2006/compatibility" spid="_x0000_s5122"/>
          </a:graphicData>
        </a:graphic>
      </p:graphicFrame>
      <p:sp>
        <p:nvSpPr>
          <p:cNvPr id="5138" name="Text Box 17"/>
          <p:cNvSpPr txBox="1">
            <a:spLocks noChangeArrowheads="1"/>
          </p:cNvSpPr>
          <p:nvPr/>
        </p:nvSpPr>
        <p:spPr bwMode="auto">
          <a:xfrm>
            <a:off x="323850" y="333375"/>
            <a:ext cx="15113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/>
          </a:p>
        </p:txBody>
      </p:sp>
      <p:sp>
        <p:nvSpPr>
          <p:cNvPr id="5139" name="Text Box 18"/>
          <p:cNvSpPr txBox="1">
            <a:spLocks noChangeArrowheads="1"/>
          </p:cNvSpPr>
          <p:nvPr/>
        </p:nvSpPr>
        <p:spPr bwMode="auto">
          <a:xfrm>
            <a:off x="7812088" y="4724400"/>
            <a:ext cx="15128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6000">
                <a:solidFill>
                  <a:srgbClr val="CC3300"/>
                </a:solidFill>
              </a:rPr>
              <a:t>3%</a:t>
            </a:r>
          </a:p>
        </p:txBody>
      </p:sp>
      <p:sp>
        <p:nvSpPr>
          <p:cNvPr id="5140" name="AutoShape 19"/>
          <p:cNvSpPr>
            <a:spLocks noChangeArrowheads="1"/>
          </p:cNvSpPr>
          <p:nvPr/>
        </p:nvSpPr>
        <p:spPr bwMode="auto">
          <a:xfrm>
            <a:off x="539750" y="3716338"/>
            <a:ext cx="863600" cy="865187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41" name="Picture 21" descr="9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7002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22" descr="9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5157788"/>
            <a:ext cx="792162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3" descr="8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4" name="WordArt 25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59055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63866" name="WordArt 26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6913563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  <p:sp>
        <p:nvSpPr>
          <p:cNvPr id="5146" name="Rectangle 2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2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3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utoUpdateAnimBg="0"/>
      <p:bldP spid="16386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91"/>
          <p:cNvPicPr>
            <a:picLocks noChangeAspect="1" noChangeArrowheads="1"/>
          </p:cNvPicPr>
          <p:nvPr/>
        </p:nvPicPr>
        <p:blipFill>
          <a:blip r:embed="rId3">
            <a:lum bright="-12000" contrast="30000"/>
          </a:blip>
          <a:srcRect/>
          <a:stretch>
            <a:fillRect/>
          </a:stretch>
        </p:blipFill>
        <p:spPr bwMode="auto">
          <a:xfrm>
            <a:off x="1979613" y="4076700"/>
            <a:ext cx="45370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628775"/>
            <a:ext cx="4679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15478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3" name="Picture 8" descr="9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1557338"/>
            <a:ext cx="15843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2916238" y="333375"/>
            <a:ext cx="62277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4400">
                <a:latin typeface="Times New Roman" pitchFamily="18" charset="0"/>
              </a:rPr>
              <a:t>ВЗМЕТ ПЛАСТА</a:t>
            </a:r>
          </a:p>
        </p:txBody>
      </p:sp>
      <p:pic>
        <p:nvPicPr>
          <p:cNvPr id="48135" name="Picture 11" descr="8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E9A9A"/>
              </a:clrFrom>
              <a:clrTo>
                <a:srgbClr val="4E9A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7050" y="4508500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3" descr="8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057775"/>
            <a:ext cx="1082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AutoShape 15"/>
          <p:cNvSpPr>
            <a:spLocks noChangeArrowheads="1"/>
          </p:cNvSpPr>
          <p:nvPr/>
        </p:nvSpPr>
        <p:spPr bwMode="auto">
          <a:xfrm>
            <a:off x="611188" y="3357563"/>
            <a:ext cx="719137" cy="72072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8" name="WordArt 17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6858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25298" name="WordArt 18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85000" cy="1196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306"/>
              </a:avLst>
            </a:prstTxWarp>
          </a:bodyPr>
          <a:lstStyle/>
          <a:p>
            <a:r>
              <a:rPr lang="ru-RU" sz="5400" kern="10">
                <a:ln w="444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ПРАВИЛЬНЫЙ ОТВЕТ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5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0" grpId="0" autoUpdateAnimBg="0"/>
      <p:bldP spid="22529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195513" y="0"/>
            <a:ext cx="6624637" cy="641350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u="sng">
              <a:solidFill>
                <a:srgbClr val="FF3300"/>
              </a:solidFill>
            </a:endParaRPr>
          </a:p>
        </p:txBody>
      </p:sp>
      <p:sp>
        <p:nvSpPr>
          <p:cNvPr id="290821" name="WordArt 5"/>
          <p:cNvSpPr>
            <a:spLocks noChangeArrowheads="1" noChangeShapeType="1" noTextEdit="1"/>
          </p:cNvSpPr>
          <p:nvPr/>
        </p:nvSpPr>
        <p:spPr bwMode="auto">
          <a:xfrm>
            <a:off x="2339975" y="1484313"/>
            <a:ext cx="6335713" cy="1582737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r>
              <a:rPr lang="ru-RU" sz="4400" kern="1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КОМАНДАМ ПРЕДЛАГАЕТСЯ</a:t>
            </a:r>
          </a:p>
        </p:txBody>
      </p:sp>
      <p:sp>
        <p:nvSpPr>
          <p:cNvPr id="290822" name="WordArt 6"/>
          <p:cNvSpPr>
            <a:spLocks noChangeArrowheads="1" noChangeShapeType="1" noTextEdit="1"/>
          </p:cNvSpPr>
          <p:nvPr/>
        </p:nvSpPr>
        <p:spPr bwMode="auto">
          <a:xfrm>
            <a:off x="2339975" y="3068638"/>
            <a:ext cx="6335713" cy="15128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НАЗВАТЬ С.Х.МАШИНУ</a:t>
            </a:r>
          </a:p>
        </p:txBody>
      </p:sp>
      <p:sp>
        <p:nvSpPr>
          <p:cNvPr id="290825" name="WordArt 9"/>
          <p:cNvSpPr>
            <a:spLocks noChangeArrowheads="1" noChangeShapeType="1" noTextEdit="1"/>
          </p:cNvSpPr>
          <p:nvPr/>
        </p:nvSpPr>
        <p:spPr bwMode="auto">
          <a:xfrm>
            <a:off x="2268538" y="4797425"/>
            <a:ext cx="6335712" cy="1871663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r>
              <a:rPr lang="ru-RU" sz="4000" kern="10">
                <a:ln w="349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ПО ОТДЕЛЬНЫМ ФРАГМЕНТАМ</a:t>
            </a:r>
          </a:p>
        </p:txBody>
      </p:sp>
      <p:sp>
        <p:nvSpPr>
          <p:cNvPr id="290826" name="WordArt 10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7235825" cy="1268413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ru-RU" sz="4000" kern="1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ПОКА ЖЮРИ ПОДСЧИТЫВАЕТ БАЛЛЫ</a:t>
            </a:r>
          </a:p>
        </p:txBody>
      </p:sp>
      <p:pic>
        <p:nvPicPr>
          <p:cNvPr id="49159" name="Picture 11" descr="J0233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19081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8" name="Picture 12" descr="Д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1412875"/>
            <a:ext cx="10795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3" descr="Ж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740275"/>
            <a:ext cx="123031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081 L -0.43698 0.157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1" grpId="0" animBg="1"/>
      <p:bldP spid="290822" grpId="0" animBg="1"/>
      <p:bldP spid="290825" grpId="0" animBg="1"/>
      <p:bldP spid="2908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67" name="WordArt 19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913562" cy="1181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60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М О З А И К А</a:t>
            </a:r>
          </a:p>
        </p:txBody>
      </p:sp>
      <p:sp>
        <p:nvSpPr>
          <p:cNvPr id="283697" name="WordArt 49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6842125" cy="12684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36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Impact"/>
              </a:rPr>
              <a:t>НАВОЗОРАЗБРАСЫВАТЕЛЬ</a:t>
            </a:r>
          </a:p>
        </p:txBody>
      </p:sp>
      <p:sp>
        <p:nvSpPr>
          <p:cNvPr id="50180" name="WordArt 46"/>
          <p:cNvSpPr>
            <a:spLocks noChangeArrowheads="1" noChangeShapeType="1" noTextEdit="1"/>
          </p:cNvSpPr>
          <p:nvPr/>
        </p:nvSpPr>
        <p:spPr bwMode="auto">
          <a:xfrm>
            <a:off x="3924300" y="2781300"/>
            <a:ext cx="4381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50181" name="WordArt 45"/>
          <p:cNvSpPr>
            <a:spLocks noChangeArrowheads="1" noChangeShapeType="1" noTextEdit="1"/>
          </p:cNvSpPr>
          <p:nvPr/>
        </p:nvSpPr>
        <p:spPr bwMode="auto">
          <a:xfrm>
            <a:off x="2987675" y="27813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50182" name="WordArt 44"/>
          <p:cNvSpPr>
            <a:spLocks noChangeArrowheads="1" noChangeShapeType="1" noTextEdit="1"/>
          </p:cNvSpPr>
          <p:nvPr/>
        </p:nvSpPr>
        <p:spPr bwMode="auto">
          <a:xfrm>
            <a:off x="5076825" y="3644900"/>
            <a:ext cx="428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50183" name="WordArt 43"/>
          <p:cNvSpPr>
            <a:spLocks noChangeArrowheads="1" noChangeShapeType="1" noTextEdit="1"/>
          </p:cNvSpPr>
          <p:nvPr/>
        </p:nvSpPr>
        <p:spPr bwMode="auto">
          <a:xfrm>
            <a:off x="7380288" y="2781300"/>
            <a:ext cx="400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50184" name="WordArt 42"/>
          <p:cNvSpPr>
            <a:spLocks noChangeArrowheads="1" noChangeShapeType="1" noTextEdit="1"/>
          </p:cNvSpPr>
          <p:nvPr/>
        </p:nvSpPr>
        <p:spPr bwMode="auto">
          <a:xfrm>
            <a:off x="4067175" y="3716338"/>
            <a:ext cx="3619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50185" name="WordArt 41"/>
          <p:cNvSpPr>
            <a:spLocks noChangeArrowheads="1" noChangeShapeType="1" noTextEdit="1"/>
          </p:cNvSpPr>
          <p:nvPr/>
        </p:nvSpPr>
        <p:spPr bwMode="auto">
          <a:xfrm>
            <a:off x="6300788" y="4581525"/>
            <a:ext cx="4381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0186" name="WordArt 40"/>
          <p:cNvSpPr>
            <a:spLocks noChangeArrowheads="1" noChangeShapeType="1" noTextEdit="1"/>
          </p:cNvSpPr>
          <p:nvPr/>
        </p:nvSpPr>
        <p:spPr bwMode="auto">
          <a:xfrm>
            <a:off x="6372225" y="2781300"/>
            <a:ext cx="257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0187" name="WordArt 39"/>
          <p:cNvSpPr>
            <a:spLocks noChangeArrowheads="1" noChangeShapeType="1" noTextEdit="1"/>
          </p:cNvSpPr>
          <p:nvPr/>
        </p:nvSpPr>
        <p:spPr bwMode="auto">
          <a:xfrm>
            <a:off x="4211638" y="4581525"/>
            <a:ext cx="257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0188" name="WordArt 38"/>
          <p:cNvSpPr>
            <a:spLocks noChangeArrowheads="1" noChangeShapeType="1" noTextEdit="1"/>
          </p:cNvSpPr>
          <p:nvPr/>
        </p:nvSpPr>
        <p:spPr bwMode="auto">
          <a:xfrm>
            <a:off x="6372225" y="3716338"/>
            <a:ext cx="1905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0189" name="WordArt 37"/>
          <p:cNvSpPr>
            <a:spLocks noChangeArrowheads="1" noChangeShapeType="1" noTextEdit="1"/>
          </p:cNvSpPr>
          <p:nvPr/>
        </p:nvSpPr>
        <p:spPr bwMode="auto">
          <a:xfrm>
            <a:off x="7596188" y="4581525"/>
            <a:ext cx="257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0190" name="WordArt 36"/>
          <p:cNvSpPr>
            <a:spLocks noChangeArrowheads="1" noChangeShapeType="1" noTextEdit="1"/>
          </p:cNvSpPr>
          <p:nvPr/>
        </p:nvSpPr>
        <p:spPr bwMode="auto">
          <a:xfrm>
            <a:off x="5364163" y="2781300"/>
            <a:ext cx="257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0191" name="WordArt 35"/>
          <p:cNvSpPr>
            <a:spLocks noChangeArrowheads="1" noChangeShapeType="1" noTextEdit="1"/>
          </p:cNvSpPr>
          <p:nvPr/>
        </p:nvSpPr>
        <p:spPr bwMode="auto">
          <a:xfrm>
            <a:off x="3132138" y="4581525"/>
            <a:ext cx="238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0192" name="WordArt 34"/>
          <p:cNvSpPr>
            <a:spLocks noChangeArrowheads="1" noChangeShapeType="1" noTextEdit="1"/>
          </p:cNvSpPr>
          <p:nvPr/>
        </p:nvSpPr>
        <p:spPr bwMode="auto">
          <a:xfrm>
            <a:off x="5292725" y="4581525"/>
            <a:ext cx="2476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0193" name="WordArt 33"/>
          <p:cNvSpPr>
            <a:spLocks noChangeArrowheads="1" noChangeShapeType="1" noTextEdit="1"/>
          </p:cNvSpPr>
          <p:nvPr/>
        </p:nvSpPr>
        <p:spPr bwMode="auto">
          <a:xfrm>
            <a:off x="3059113" y="3716338"/>
            <a:ext cx="238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0194" name="WordArt 32"/>
          <p:cNvSpPr>
            <a:spLocks noChangeArrowheads="1" noChangeShapeType="1" noTextEdit="1"/>
          </p:cNvSpPr>
          <p:nvPr/>
        </p:nvSpPr>
        <p:spPr bwMode="auto">
          <a:xfrm>
            <a:off x="7596188" y="3716338"/>
            <a:ext cx="1809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83676" name="AutoShape 28"/>
          <p:cNvSpPr>
            <a:spLocks noChangeArrowheads="1"/>
          </p:cNvSpPr>
          <p:nvPr/>
        </p:nvSpPr>
        <p:spPr bwMode="auto">
          <a:xfrm>
            <a:off x="539750" y="549275"/>
            <a:ext cx="936625" cy="1008063"/>
          </a:xfrm>
          <a:prstGeom prst="star5">
            <a:avLst/>
          </a:prstGeom>
          <a:solidFill>
            <a:srgbClr val="FF0000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83652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3573463"/>
            <a:ext cx="11334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3" name="Picture 5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2565400"/>
            <a:ext cx="1138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4" name="Picture 6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4508500"/>
            <a:ext cx="11287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5" name="Picture 7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565400"/>
            <a:ext cx="1152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6" name="Picture 8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3573463"/>
            <a:ext cx="11525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7" name="Picture 9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0425" y="4508500"/>
            <a:ext cx="11525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8" name="Picture 10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2565400"/>
            <a:ext cx="11017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9" name="Picture 11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9338" y="3573463"/>
            <a:ext cx="110648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0" name="Picture 12" descr="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9338" y="4437063"/>
            <a:ext cx="10810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1" name="Picture 13" descr="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9838" y="2565400"/>
            <a:ext cx="11112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2" name="Picture 14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79838" y="3573463"/>
            <a:ext cx="11064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3" name="Picture 15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79838" y="4437063"/>
            <a:ext cx="111601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4" name="Picture 16" descr="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00338" y="2565400"/>
            <a:ext cx="10795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5" name="Picture 17" descr="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700338" y="3573463"/>
            <a:ext cx="10842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66" name="Picture 18" descr="1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00338" y="4437063"/>
            <a:ext cx="10795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69" name="WordArt 21"/>
          <p:cNvSpPr>
            <a:spLocks noChangeArrowheads="1" noChangeShapeType="1" noTextEdit="1"/>
          </p:cNvSpPr>
          <p:nvPr/>
        </p:nvSpPr>
        <p:spPr bwMode="auto">
          <a:xfrm>
            <a:off x="2124075" y="1484313"/>
            <a:ext cx="6624638" cy="1104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54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НАЗОВИТЕ СЕЛЬХОЗМАШИНУ</a:t>
            </a:r>
          </a:p>
        </p:txBody>
      </p:sp>
      <p:pic>
        <p:nvPicPr>
          <p:cNvPr id="50212" name="Picture 22" descr="94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7988" y="4521200"/>
            <a:ext cx="1116012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13" name="Picture 23" descr="98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4594225"/>
            <a:ext cx="10795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73" name="Picture 25" descr="Д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2636838"/>
            <a:ext cx="11509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15" name="Picture 47" descr="Ж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4999038"/>
            <a:ext cx="10795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98" name="WordArt 50"/>
          <p:cNvSpPr>
            <a:spLocks noChangeArrowheads="1" noChangeShapeType="1" noTextEdit="1"/>
          </p:cNvSpPr>
          <p:nvPr/>
        </p:nvSpPr>
        <p:spPr bwMode="auto">
          <a:xfrm>
            <a:off x="4643438" y="1484313"/>
            <a:ext cx="1562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1 ПТУ-4</a:t>
            </a:r>
          </a:p>
        </p:txBody>
      </p:sp>
      <p:pic>
        <p:nvPicPr>
          <p:cNvPr id="50217" name="Picture 53" descr="J0234687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68313" y="1700213"/>
            <a:ext cx="1079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04 - It`S Not Ov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3"/>
          <a:stretch>
            <a:fillRect/>
          </a:stretch>
        </p:blipFill>
        <p:spPr>
          <a:xfrm>
            <a:off x="857224" y="92867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8.67052E-7 L 0.2993 0.341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3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1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83667" grpId="0" animBg="1"/>
      <p:bldP spid="283667" grpId="1" animBg="1"/>
      <p:bldP spid="283697" grpId="0" animBg="1"/>
      <p:bldP spid="283669" grpId="0" animBg="1"/>
      <p:bldP spid="283669" grpId="1" animBg="1"/>
      <p:bldP spid="2836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6" name="Picture 4" descr="J0233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852738"/>
            <a:ext cx="35274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1" name="Picture 9" descr="Р"/>
          <p:cNvPicPr>
            <a:picLocks noChangeAspect="1" noChangeArrowheads="1"/>
          </p:cNvPicPr>
          <p:nvPr/>
        </p:nvPicPr>
        <p:blipFill>
          <a:blip r:embed="rId4"/>
          <a:srcRect r="30028"/>
          <a:stretch>
            <a:fillRect/>
          </a:stretch>
        </p:blipFill>
        <p:spPr bwMode="auto">
          <a:xfrm>
            <a:off x="6011863" y="1557338"/>
            <a:ext cx="20161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3" name="Picture 11" descr="В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5825" y="1989138"/>
            <a:ext cx="1014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6516688" y="1844675"/>
            <a:ext cx="1079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6000">
                <a:solidFill>
                  <a:schemeClr val="folHlink"/>
                </a:solidFill>
              </a:rPr>
              <a:t>1</a:t>
            </a:r>
          </a:p>
        </p:txBody>
      </p:sp>
      <p:sp>
        <p:nvSpPr>
          <p:cNvPr id="238605" name="Text Box 13"/>
          <p:cNvSpPr txBox="1">
            <a:spLocks noChangeArrowheads="1"/>
          </p:cNvSpPr>
          <p:nvPr/>
        </p:nvSpPr>
        <p:spPr bwMode="auto">
          <a:xfrm>
            <a:off x="7308850" y="2636838"/>
            <a:ext cx="863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600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38610" name="Picture 18" descr="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933825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12" name="Picture 20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5157788"/>
            <a:ext cx="8826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15" name="Picture 23" descr="9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5300663"/>
            <a:ext cx="88582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17" name="WordArt 25"/>
          <p:cNvSpPr>
            <a:spLocks noChangeArrowheads="1" noChangeShapeType="1" noTextEdit="1"/>
          </p:cNvSpPr>
          <p:nvPr/>
        </p:nvSpPr>
        <p:spPr bwMode="auto">
          <a:xfrm>
            <a:off x="2268538" y="1557338"/>
            <a:ext cx="3384550" cy="11477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ru-RU" sz="60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И  Т  О  Г  И</a:t>
            </a:r>
          </a:p>
        </p:txBody>
      </p:sp>
      <p:sp>
        <p:nvSpPr>
          <p:cNvPr id="238618" name="WordArt 26"/>
          <p:cNvSpPr>
            <a:spLocks noChangeArrowheads="1" noChangeShapeType="1" noTextEdit="1"/>
          </p:cNvSpPr>
          <p:nvPr/>
        </p:nvSpPr>
        <p:spPr bwMode="auto">
          <a:xfrm>
            <a:off x="2124075" y="5300663"/>
            <a:ext cx="3671888" cy="14176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ru-RU" sz="54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 КОНКУРСА</a:t>
            </a:r>
          </a:p>
        </p:txBody>
      </p:sp>
      <p:sp>
        <p:nvSpPr>
          <p:cNvPr id="238619" name="AutoShape 27"/>
          <p:cNvSpPr>
            <a:spLocks noChangeArrowheads="1"/>
          </p:cNvSpPr>
          <p:nvPr/>
        </p:nvSpPr>
        <p:spPr bwMode="auto">
          <a:xfrm>
            <a:off x="107950" y="2636838"/>
            <a:ext cx="1728788" cy="1584325"/>
          </a:xfrm>
          <a:prstGeom prst="star5">
            <a:avLst/>
          </a:prstGeom>
          <a:solidFill>
            <a:srgbClr val="FF0000"/>
          </a:solidFill>
          <a:ln w="508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aphicFrame>
        <p:nvGraphicFramePr>
          <p:cNvPr id="238621" name="Diagram 29"/>
          <p:cNvGraphicFramePr>
            <a:graphicFrameLocks/>
          </p:cNvGraphicFramePr>
          <p:nvPr/>
        </p:nvGraphicFramePr>
        <p:xfrm>
          <a:off x="395288" y="404813"/>
          <a:ext cx="1152525" cy="1250950"/>
        </p:xfrm>
        <a:graphic>
          <a:graphicData uri="http://schemas.openxmlformats.org/drawingml/2006/compatibility">
            <com:legacyDrawing xmlns:com="http://schemas.openxmlformats.org/drawingml/2006/compatibility" spid="_x0000_s6146"/>
          </a:graphicData>
        </a:graphic>
      </p:graphicFrame>
      <p:sp>
        <p:nvSpPr>
          <p:cNvPr id="238644" name="AutoShape 52"/>
          <p:cNvSpPr>
            <a:spLocks noChangeArrowheads="1"/>
          </p:cNvSpPr>
          <p:nvPr/>
        </p:nvSpPr>
        <p:spPr bwMode="auto">
          <a:xfrm>
            <a:off x="827088" y="849313"/>
            <a:ext cx="384175" cy="347662"/>
          </a:xfrm>
          <a:prstGeom prst="star5">
            <a:avLst/>
          </a:prstGeom>
          <a:solidFill>
            <a:srgbClr val="FF0000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8646" name="WordArt 54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7056437" cy="1412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1889"/>
              </a:avLst>
            </a:prstTxWarp>
          </a:bodyPr>
          <a:lstStyle/>
          <a:p>
            <a:r>
              <a:rPr lang="ru-RU" sz="36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Impact"/>
              </a:rPr>
              <a:t>ЖЮРИ СООБЩАЕТ ИТОГИ КОНКУРСА</a:t>
            </a:r>
          </a:p>
        </p:txBody>
      </p:sp>
      <p:pic>
        <p:nvPicPr>
          <p:cNvPr id="6172" name="Picture 55" descr="9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4810125"/>
            <a:ext cx="9763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59" descr="сканирование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8350" y="1844675"/>
            <a:ext cx="7556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8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38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386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86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00301 C -0.09462 -0.04809 -0.14479 -0.09896 -0.16719 -0.12116 C -0.18923 -0.14289 -0.17864 -0.13202 -0.1783 -0.13179 C -0.17795 -0.13133 -0.18802 -0.13133 -0.1651 -0.11907 C -0.14219 -0.10636 -0.0566 -0.06335 -0.04028 -0.05642 C -0.02378 -0.0504 -0.05087 -0.06844 -0.06701 -0.08 C -0.08316 -0.09202 -0.12153 -0.14289 -0.13819 -0.12763 C -0.15486 -0.11168 -0.16406 -0.00231 -0.16719 0.01572 C -0.17048 0.03491 -0.1691 0.00555 -0.15833 -0.0185 C -0.14774 -0.04208 -0.11198 -0.10983 -0.10278 -0.12763 " pathEditMode="relative" rAng="0" ptsTypes="aaaaaaaaaA">
                                      <p:cBhvr>
                                        <p:cTn id="68" dur="2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-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2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-0.022 -0.02267  -0.033 -0.06133  -0.027 -0.1  C -0.024 -0.11333  -0.02 -0.12667  -0.014 -0.13733  C -0.01 -0.10667  0.004 -0.07867  0.025 -0.06133  C 0.025 -0.09867  0.041 -0.13467  0.068 -0.15067  C 0.077 -0.15733  0.087 -0.16  0.097 -0.16133  C 0.082 -0.13867  0.074 -0.10667  0.077 -0.07333  C 0.099 -0.09733  0.13 -0.10267  0.157 -0.08533  C 0.166 -0.08  0.175 -0.07067  0.181 -0.06133  C 0.158 -0.064  0.134 -0.052  0.117 -0.028  C 0.144 -0.02  0.167 0.008  0.174 0.04667  C 0.176 0.06  0.176 0.07333  0.174 0.08667  C 0.161 0.06133  0.139 0.044  0.115 0.04133  C 0.127 0.07467  0.124 0.116  0.106 0.14667  C 0.099 0.15733  0.091 0.16667  0.082 0.172  C 0.089 0.14267  0.085 0.10933  0.072 0.08267  C 0.06 0.116  0.034 0.13867  0.004 0.13867  C -0.007 0.13867  -0.017 0.136  -0.026 0.13067  C -0.004 0.12  0.013 0.09467  0.021 0.064  C -0.007 0.072  -0.036 0.06  -0.055 0.02933  C -0.062 0.01733  -0.066 0.00533  -0.069 -0.008  C -0.049 0.00933  -0.023 0.012  0 0  Z" pathEditMode="relative" ptsTypes="">
                                      <p:cBhvr>
                                        <p:cTn id="83" dur="2000" fill="hold"/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38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4" grpId="0"/>
      <p:bldP spid="238605" grpId="0"/>
      <p:bldP spid="238617" grpId="0" animBg="1"/>
      <p:bldP spid="238618" grpId="0" animBg="1"/>
      <p:bldDgm spid="238621" grpId="0"/>
      <p:bldDgm spid="238621" grpId="1"/>
      <p:bldP spid="2386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0" y="-315913"/>
            <a:ext cx="914400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endParaRPr lang="ru-RU" sz="5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КОНКУРС </a:t>
            </a: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СЕЛЬСКОХОЗЯЙСТВЕННЫМ</a:t>
            </a: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МЕЛИОРАТИВНЫМ </a:t>
            </a:r>
          </a:p>
          <a:p>
            <a:pPr>
              <a:lnSpc>
                <a:spcPct val="50000"/>
              </a:lnSpc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МАШИНАМ</a:t>
            </a:r>
          </a:p>
          <a:p>
            <a:pPr>
              <a:lnSpc>
                <a:spcPct val="50000"/>
              </a:lnSpc>
              <a:defRPr/>
            </a:pPr>
            <a:r>
              <a:rPr lang="ru-RU" sz="6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ЗАВЕРШЁН !!!</a:t>
            </a:r>
          </a:p>
        </p:txBody>
      </p:sp>
      <p:pic>
        <p:nvPicPr>
          <p:cNvPr id="183304" name="Picture 8" descr="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5888"/>
            <a:ext cx="27368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5" name="Picture 9" descr="17"/>
          <p:cNvPicPr>
            <a:picLocks noChangeAspect="1" noChangeArrowheads="1"/>
          </p:cNvPicPr>
          <p:nvPr/>
        </p:nvPicPr>
        <p:blipFill>
          <a:blip r:embed="rId4"/>
          <a:srcRect b="11018"/>
          <a:stretch>
            <a:fillRect/>
          </a:stretch>
        </p:blipFill>
        <p:spPr bwMode="auto">
          <a:xfrm>
            <a:off x="6300788" y="115888"/>
            <a:ext cx="26479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6" name="Picture 10" descr="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724400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7" name="Picture 11" descr="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4652963"/>
            <a:ext cx="14763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8" name="Picture 12" descr="пособие 04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1844675"/>
            <a:ext cx="37369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833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3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  <p:bldP spid="18330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87852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1116013" y="549275"/>
            <a:ext cx="77041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66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971550" y="5157788"/>
            <a:ext cx="75596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ru-RU" sz="6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8710" name="WordArt 6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7991475" cy="28082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r>
              <a:rPr lang="ru-RU" sz="5400" kern="10">
                <a:ln w="317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НЕДЕЛЯ</a:t>
            </a:r>
          </a:p>
        </p:txBody>
      </p:sp>
      <p:sp>
        <p:nvSpPr>
          <p:cNvPr id="328711" name="WordArt 7"/>
          <p:cNvSpPr>
            <a:spLocks noChangeArrowheads="1" noChangeShapeType="1" noTextEdit="1"/>
          </p:cNvSpPr>
          <p:nvPr/>
        </p:nvSpPr>
        <p:spPr bwMode="auto">
          <a:xfrm>
            <a:off x="0" y="2636838"/>
            <a:ext cx="9144000" cy="3816350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r>
              <a:rPr lang="ru-RU" sz="36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СПЕЦДИСЦИПЛИН</a:t>
            </a:r>
          </a:p>
        </p:txBody>
      </p:sp>
      <p:pic>
        <p:nvPicPr>
          <p:cNvPr id="328715" name="Picture 11" descr="23-02-08_12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1628775"/>
            <a:ext cx="41767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16" name="Picture 12" descr="J02346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2924175"/>
            <a:ext cx="16557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18" name="Picture 14" descr="Рисунок1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2781300"/>
            <a:ext cx="19796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animBg="1"/>
      <p:bldP spid="328710" grpId="1" animBg="1"/>
      <p:bldP spid="328711" grpId="0" animBg="1"/>
      <p:bldP spid="3287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4" name="Diagram 16"/>
          <p:cNvGraphicFramePr>
            <a:graphicFrameLocks/>
          </p:cNvGraphicFramePr>
          <p:nvPr/>
        </p:nvGraphicFramePr>
        <p:xfrm>
          <a:off x="3059113" y="2781300"/>
          <a:ext cx="2592387" cy="2160588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6000">
                <a:solidFill>
                  <a:schemeClr val="tx1"/>
                </a:solidFill>
              </a:rPr>
              <a:t>                 </a:t>
            </a: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КОНКУРС</a:t>
            </a:r>
          </a:p>
          <a:p>
            <a:pPr algn="l"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ПО СЕЛЬСКОХОЗЯЙСТВЕННЫМ </a:t>
            </a:r>
          </a:p>
          <a:p>
            <a:pPr algn="l"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И  </a:t>
            </a:r>
          </a:p>
          <a:p>
            <a:pPr algn="l"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МЕЛИОРАТИВНЫМ </a:t>
            </a:r>
          </a:p>
          <a:p>
            <a:pPr algn="l">
              <a:defRPr/>
            </a:pPr>
            <a:r>
              <a:rPr lang="ru-RU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МАШИНАМ</a:t>
            </a:r>
          </a:p>
        </p:txBody>
      </p:sp>
      <p:pic>
        <p:nvPicPr>
          <p:cNvPr id="2053" name="Picture 5" descr="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26638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88913"/>
            <a:ext cx="26463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" name="Picture 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3213100"/>
            <a:ext cx="14382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2" name="Picture 74" descr="J03012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3068638"/>
            <a:ext cx="18303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6" name="Picture 78" descr="Г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300663"/>
            <a:ext cx="9366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7" name="Picture 79" descr="сканирование0010АА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467350"/>
            <a:ext cx="1908175" cy="139065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3873E-6 L -0.71476 -2.13873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138 L 0.72309 0.00277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" y="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1965E-6 L 0.72257 -4.21965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2064" grpId="0"/>
      <p:bldP spid="205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9"/>
          <p:cNvSpPr>
            <a:spLocks noChangeArrowheads="1" noChangeShapeType="1" noTextEdit="1"/>
          </p:cNvSpPr>
          <p:nvPr/>
        </p:nvSpPr>
        <p:spPr bwMode="auto">
          <a:xfrm>
            <a:off x="250825" y="2636838"/>
            <a:ext cx="8642350" cy="24479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3600" kern="10">
                <a:ln w="381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ПРОДОЛЖИТЕ ФРАЗУ</a:t>
            </a:r>
          </a:p>
        </p:txBody>
      </p:sp>
      <p:pic>
        <p:nvPicPr>
          <p:cNvPr id="291844" name="Picture 4" descr="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87852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4" name="Picture 4" descr="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3" name="Picture 13" descr="Ъ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сканирование0033"/>
          <p:cNvPicPr>
            <a:picLocks noChangeAspect="1" noChangeArrowheads="1"/>
          </p:cNvPicPr>
          <p:nvPr/>
        </p:nvPicPr>
        <p:blipFill>
          <a:blip r:embed="rId2"/>
          <a:srcRect l="673" t="2940" r="673" b="450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сканирование0033"/>
          <p:cNvPicPr>
            <a:picLocks noChangeAspect="1" noChangeArrowheads="1"/>
          </p:cNvPicPr>
          <p:nvPr/>
        </p:nvPicPr>
        <p:blipFill>
          <a:blip r:embed="rId2"/>
          <a:srcRect l="3029" t="54933" r="1839" b="16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6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29876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2"/>
          <p:cNvPicPr>
            <a:picLocks noChangeAspect="1" noChangeArrowheads="1"/>
          </p:cNvPicPr>
          <p:nvPr/>
        </p:nvPicPr>
        <p:blipFill>
          <a:blip r:embed="rId2"/>
          <a:srcRect l="2762" t="11870" r="6033"/>
          <a:stretch>
            <a:fillRect/>
          </a:stretch>
        </p:blipFill>
        <p:spPr bwMode="auto">
          <a:xfrm>
            <a:off x="0" y="620713"/>
            <a:ext cx="8964613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1"/>
          <p:cNvPicPr>
            <a:picLocks noChangeAspect="1" noChangeArrowheads="1"/>
          </p:cNvPicPr>
          <p:nvPr/>
        </p:nvPicPr>
        <p:blipFill>
          <a:blip r:embed="rId2"/>
          <a:srcRect l="1648" r="1624" b="4512"/>
          <a:stretch>
            <a:fillRect/>
          </a:stretch>
        </p:blipFill>
        <p:spPr bwMode="auto">
          <a:xfrm>
            <a:off x="0" y="476250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6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3825"/>
            <a:ext cx="35560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3" name="Picture 7" descr="Копия сканирование0034"/>
          <p:cNvPicPr>
            <a:picLocks noChangeAspect="1" noChangeArrowheads="1"/>
          </p:cNvPicPr>
          <p:nvPr/>
        </p:nvPicPr>
        <p:blipFill>
          <a:blip r:embed="rId4"/>
          <a:srcRect l="61469" t="41051" r="3053" b="46046"/>
          <a:stretch>
            <a:fillRect/>
          </a:stretch>
        </p:blipFill>
        <p:spPr bwMode="auto">
          <a:xfrm>
            <a:off x="0" y="3933825"/>
            <a:ext cx="35639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4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4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7650"/>
            <a:ext cx="91440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5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21163"/>
            <a:ext cx="28082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04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032 Ю.БЕЛОШЕВСКИЙ - ТЫ ГУЛЯЙ, ВЕТЕРОК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5288" y="2603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сканирование0018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DFEFF"/>
            </a:gs>
            <a:gs pos="50000">
              <a:srgbClr val="99CCFF"/>
            </a:gs>
            <a:gs pos="100000">
              <a:srgbClr val="FDF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сканирование0010А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372" b="16753"/>
          <a:stretch>
            <a:fillRect/>
          </a:stretch>
        </p:blipFill>
        <p:spPr bwMode="auto">
          <a:xfrm>
            <a:off x="755650" y="765175"/>
            <a:ext cx="2447925" cy="12239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755650" y="2276475"/>
            <a:ext cx="9504363" cy="2100263"/>
          </a:xfrm>
          <a:prstGeom prst="rect">
            <a:avLst/>
          </a:prstGeom>
          <a:gradFill rotWithShape="1">
            <a:gsLst>
              <a:gs pos="0">
                <a:srgbClr val="5E9EFF">
                  <a:alpha val="72000"/>
                </a:srgbClr>
              </a:gs>
              <a:gs pos="20000">
                <a:srgbClr val="85C2FF">
                  <a:alpha val="72000"/>
                </a:srgbClr>
              </a:gs>
              <a:gs pos="35000">
                <a:srgbClr val="C4D6EB">
                  <a:alpha val="72000"/>
                </a:srgbClr>
              </a:gs>
              <a:gs pos="50000">
                <a:srgbClr val="FFEBFA">
                  <a:alpha val="72000"/>
                </a:srgbClr>
              </a:gs>
              <a:gs pos="65000">
                <a:srgbClr val="C4D6EB">
                  <a:alpha val="72000"/>
                </a:srgbClr>
              </a:gs>
              <a:gs pos="80001">
                <a:srgbClr val="85C2FF">
                  <a:alpha val="72000"/>
                </a:srgbClr>
              </a:gs>
              <a:gs pos="100000">
                <a:srgbClr val="5E9EFF">
                  <a:alpha val="72000"/>
                </a:srgbClr>
              </a:gs>
            </a:gsLst>
            <a:lin ang="5400000" scaled="1"/>
          </a:gradFill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  <a:defRPr/>
            </a:pPr>
            <a:r>
              <a:rPr lang="ru-RU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КТО С РАДОСТЬЮ ЗА СВОЙ БЕРЕТСЯ  ТРУД,</a:t>
            </a:r>
          </a:p>
          <a:p>
            <a:pPr algn="l">
              <a:buFontTx/>
              <a:buChar char="•"/>
              <a:defRPr/>
            </a:pPr>
            <a:r>
              <a:rPr lang="ru-RU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ЧЬИ ЗНАНЬЯ КАЖДЫЙ ДЕНЬ И ЧАС РАСТУТ,</a:t>
            </a:r>
          </a:p>
          <a:p>
            <a:pPr algn="l">
              <a:buFontTx/>
              <a:buChar char="•"/>
              <a:defRPr/>
            </a:pPr>
            <a:r>
              <a:rPr lang="ru-RU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ТОТ ПОЛУЧАЕТ СЧАСТЬЕ ОТ ТРУДА ,</a:t>
            </a:r>
          </a:p>
          <a:p>
            <a:pPr algn="l">
              <a:buFontTx/>
              <a:buChar char="•"/>
              <a:defRPr/>
            </a:pPr>
            <a:r>
              <a:rPr lang="ru-RU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СПОКОЙНА СОВЕСТЬ У  НЕГО ВСЕГДА.</a:t>
            </a:r>
          </a:p>
        </p:txBody>
      </p:sp>
      <p:pic>
        <p:nvPicPr>
          <p:cNvPr id="22532" name="Picture 6" descr="сканирован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20925"/>
            <a:ext cx="7556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4" name="Picture 10" descr="сканирование0007А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6119813" y="4973638"/>
            <a:ext cx="302418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сканирование0006А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b="10336"/>
          <a:stretch>
            <a:fillRect/>
          </a:stretch>
        </p:blipFill>
        <p:spPr bwMode="auto">
          <a:xfrm>
            <a:off x="3132138" y="0"/>
            <a:ext cx="3203575" cy="198913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415755" name="Picture 11" descr="сканирование0008АА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DF5"/>
              </a:clrFrom>
              <a:clrTo>
                <a:srgbClr val="FCFD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4986338"/>
            <a:ext cx="27352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6" name="Picture 12" descr="сканирование0004АА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  <a:lum bright="-12000"/>
          </a:blip>
          <a:srcRect b="7413"/>
          <a:stretch>
            <a:fillRect/>
          </a:stretch>
        </p:blipFill>
        <p:spPr bwMode="auto">
          <a:xfrm>
            <a:off x="2843213" y="4914900"/>
            <a:ext cx="37988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3" descr="сканированиеАА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</a:blip>
          <a:srcRect l="2229"/>
          <a:stretch>
            <a:fillRect/>
          </a:stretch>
        </p:blipFill>
        <p:spPr bwMode="auto">
          <a:xfrm>
            <a:off x="6011863" y="0"/>
            <a:ext cx="3132137" cy="198913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415759" name="Picture 15" descr="сканирование0017"/>
          <p:cNvPicPr>
            <a:picLocks noChangeAspect="1" noChangeArrowheads="1"/>
          </p:cNvPicPr>
          <p:nvPr/>
        </p:nvPicPr>
        <p:blipFill>
          <a:blip r:embed="rId9"/>
          <a:srcRect l="2536" t="6276" r="3963" b="29030"/>
          <a:stretch>
            <a:fillRect/>
          </a:stretch>
        </p:blipFill>
        <p:spPr bwMode="auto">
          <a:xfrm>
            <a:off x="755650" y="2276475"/>
            <a:ext cx="468153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60" name="Picture 16" descr="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35600" y="2276475"/>
            <a:ext cx="37084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utoShape 6"/>
          <p:cNvSpPr>
            <a:spLocks noChangeArrowheads="1"/>
          </p:cNvSpPr>
          <p:nvPr/>
        </p:nvSpPr>
        <p:spPr bwMode="auto">
          <a:xfrm flipH="1">
            <a:off x="3059113" y="188913"/>
            <a:ext cx="3024187" cy="1008062"/>
          </a:xfrm>
          <a:prstGeom prst="wedgeEllipseCallout">
            <a:avLst>
              <a:gd name="adj1" fmla="val -43176"/>
              <a:gd name="adj2" fmla="val 296926"/>
            </a:avLst>
          </a:prstGeom>
          <a:solidFill>
            <a:srgbClr val="FFFF99"/>
          </a:solidFill>
          <a:ln w="44450" algn="ctr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2" name="WordArt 7"/>
          <p:cNvSpPr>
            <a:spLocks noChangeArrowheads="1" noChangeShapeType="1" noTextEdit="1"/>
          </p:cNvSpPr>
          <p:nvPr/>
        </p:nvSpPr>
        <p:spPr bwMode="auto">
          <a:xfrm>
            <a:off x="3348038" y="333375"/>
            <a:ext cx="2592387" cy="6477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1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ДАВАЙ ПО ЩЕЛЧКУ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Копия пособие 052"/>
          <p:cNvPicPr>
            <a:picLocks noChangeAspect="1" noChangeArrowheads="1"/>
          </p:cNvPicPr>
          <p:nvPr/>
        </p:nvPicPr>
        <p:blipFill>
          <a:blip r:embed="rId2"/>
          <a:srcRect l="2000" t="6004" r="797" b="5345"/>
          <a:stretch>
            <a:fillRect/>
          </a:stretch>
        </p:blipFill>
        <p:spPr bwMode="auto">
          <a:xfrm>
            <a:off x="179388" y="0"/>
            <a:ext cx="871378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5"/>
          <p:cNvSpPr>
            <a:spLocks noChangeArrowheads="1"/>
          </p:cNvSpPr>
          <p:nvPr/>
        </p:nvSpPr>
        <p:spPr bwMode="auto">
          <a:xfrm>
            <a:off x="2843213" y="0"/>
            <a:ext cx="1800225" cy="574675"/>
          </a:xfrm>
          <a:prstGeom prst="ellipse">
            <a:avLst/>
          </a:prstGeom>
          <a:solidFill>
            <a:srgbClr val="FFFF00"/>
          </a:solidFill>
          <a:ln w="44450" algn="ctr">
            <a:solidFill>
              <a:srgbClr val="FFFF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пособие 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6" name="WordArt 4"/>
          <p:cNvSpPr>
            <a:spLocks noChangeArrowheads="1" noChangeShapeType="1" noTextEdit="1"/>
          </p:cNvSpPr>
          <p:nvPr/>
        </p:nvSpPr>
        <p:spPr bwMode="auto">
          <a:xfrm>
            <a:off x="971550" y="476250"/>
            <a:ext cx="7632700" cy="9017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r>
              <a:rPr lang="ru-RU" sz="44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ИСТОРИЯ </a:t>
            </a:r>
          </a:p>
        </p:txBody>
      </p:sp>
      <p:sp>
        <p:nvSpPr>
          <p:cNvPr id="397317" name="WordArt 5"/>
          <p:cNvSpPr>
            <a:spLocks noChangeArrowheads="1" noChangeShapeType="1" noTextEdit="1"/>
          </p:cNvSpPr>
          <p:nvPr/>
        </p:nvSpPr>
        <p:spPr bwMode="auto">
          <a:xfrm>
            <a:off x="900113" y="1916113"/>
            <a:ext cx="7200900" cy="9017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ru-RU" sz="44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РАЗВИТИЯ</a:t>
            </a:r>
          </a:p>
        </p:txBody>
      </p:sp>
      <p:sp>
        <p:nvSpPr>
          <p:cNvPr id="397318" name="WordArt 6"/>
          <p:cNvSpPr>
            <a:spLocks noChangeArrowheads="1" noChangeShapeType="1" noTextEdit="1"/>
          </p:cNvSpPr>
          <p:nvPr/>
        </p:nvSpPr>
        <p:spPr bwMode="auto">
          <a:xfrm>
            <a:off x="971550" y="3213100"/>
            <a:ext cx="7272338" cy="1800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ru-RU" sz="44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ЗЕРНОУБОРОЧНЫХ</a:t>
            </a:r>
          </a:p>
        </p:txBody>
      </p:sp>
      <p:sp>
        <p:nvSpPr>
          <p:cNvPr id="397319" name="WordArt 7"/>
          <p:cNvSpPr>
            <a:spLocks noChangeArrowheads="1" noChangeShapeType="1" noTextEdit="1"/>
          </p:cNvSpPr>
          <p:nvPr/>
        </p:nvSpPr>
        <p:spPr bwMode="auto">
          <a:xfrm>
            <a:off x="971550" y="5373688"/>
            <a:ext cx="7345363" cy="1016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r>
              <a:rPr lang="ru-RU" sz="48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М А Ш И Н</a:t>
            </a:r>
          </a:p>
        </p:txBody>
      </p:sp>
      <p:pic>
        <p:nvPicPr>
          <p:cNvPr id="397320" name="Picture 8" descr="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295116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1" name="Picture 9" descr="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15888"/>
            <a:ext cx="288131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2" name="Picture 10" descr="03"/>
          <p:cNvPicPr>
            <a:picLocks noChangeAspect="1" noChangeArrowheads="1"/>
          </p:cNvPicPr>
          <p:nvPr/>
        </p:nvPicPr>
        <p:blipFill>
          <a:blip r:embed="rId4"/>
          <a:srcRect l="6735" r="5417"/>
          <a:stretch>
            <a:fillRect/>
          </a:stretch>
        </p:blipFill>
        <p:spPr bwMode="auto">
          <a:xfrm>
            <a:off x="6227763" y="115888"/>
            <a:ext cx="27368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3" name="Picture 11" descr="03а"/>
          <p:cNvPicPr>
            <a:picLocks noChangeAspect="1" noChangeArrowheads="1"/>
          </p:cNvPicPr>
          <p:nvPr/>
        </p:nvPicPr>
        <p:blipFill>
          <a:blip r:embed="rId5"/>
          <a:srcRect b="20107"/>
          <a:stretch>
            <a:fillRect/>
          </a:stretch>
        </p:blipFill>
        <p:spPr bwMode="auto">
          <a:xfrm>
            <a:off x="107950" y="2420938"/>
            <a:ext cx="295116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4" name="Picture 12" descr="04"/>
          <p:cNvPicPr>
            <a:picLocks noChangeAspect="1" noChangeArrowheads="1"/>
          </p:cNvPicPr>
          <p:nvPr/>
        </p:nvPicPr>
        <p:blipFill>
          <a:blip r:embed="rId6"/>
          <a:srcRect t="4645" b="19185"/>
          <a:stretch>
            <a:fillRect/>
          </a:stretch>
        </p:blipFill>
        <p:spPr bwMode="auto">
          <a:xfrm>
            <a:off x="3203575" y="2420938"/>
            <a:ext cx="28813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5" name="Picture 13" descr="04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242093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6" name="Picture 14" descr="04б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4724400"/>
            <a:ext cx="29511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7" name="Picture 15" descr="04в"/>
          <p:cNvPicPr>
            <a:picLocks noChangeAspect="1" noChangeArrowheads="1"/>
          </p:cNvPicPr>
          <p:nvPr/>
        </p:nvPicPr>
        <p:blipFill>
          <a:blip r:embed="rId9"/>
          <a:srcRect b="15639"/>
          <a:stretch>
            <a:fillRect/>
          </a:stretch>
        </p:blipFill>
        <p:spPr bwMode="auto">
          <a:xfrm>
            <a:off x="3203575" y="4724400"/>
            <a:ext cx="28813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7329" name="Picture 17" descr="05"/>
          <p:cNvPicPr>
            <a:picLocks noChangeAspect="1" noChangeArrowheads="1"/>
          </p:cNvPicPr>
          <p:nvPr/>
        </p:nvPicPr>
        <p:blipFill>
          <a:blip r:embed="rId10"/>
          <a:srcRect l="13942" t="17802" r="12920" b="3635"/>
          <a:stretch>
            <a:fillRect/>
          </a:stretch>
        </p:blipFill>
        <p:spPr bwMode="auto">
          <a:xfrm>
            <a:off x="6227763" y="4724400"/>
            <a:ext cx="27368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6" grpId="0" animBg="1"/>
      <p:bldP spid="397317" grpId="0" animBg="1"/>
      <p:bldP spid="397318" grpId="0" animBg="1"/>
      <p:bldP spid="3973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315" name="WordArt 27"/>
          <p:cNvSpPr>
            <a:spLocks noChangeArrowheads="1" noChangeShapeType="1" noTextEdit="1"/>
          </p:cNvSpPr>
          <p:nvPr/>
        </p:nvSpPr>
        <p:spPr bwMode="auto">
          <a:xfrm>
            <a:off x="755650" y="4797425"/>
            <a:ext cx="7561263" cy="18002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800" kern="10">
                <a:ln w="444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РОССИИ</a:t>
            </a:r>
          </a:p>
        </p:txBody>
      </p:sp>
      <p:sp>
        <p:nvSpPr>
          <p:cNvPr id="396313" name="WordArt 25"/>
          <p:cNvSpPr>
            <a:spLocks noChangeArrowheads="1" noChangeShapeType="1" noTextEdit="1"/>
          </p:cNvSpPr>
          <p:nvPr/>
        </p:nvSpPr>
        <p:spPr bwMode="auto">
          <a:xfrm>
            <a:off x="827088" y="2133600"/>
            <a:ext cx="7489825" cy="18716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800" kern="1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Impact"/>
              </a:rPr>
              <a:t>КОМБАЙНЫ</a:t>
            </a:r>
          </a:p>
        </p:txBody>
      </p:sp>
      <p:sp>
        <p:nvSpPr>
          <p:cNvPr id="396312" name="WordArt 24"/>
          <p:cNvSpPr>
            <a:spLocks noChangeArrowheads="1" noChangeShapeType="1" noTextEdit="1"/>
          </p:cNvSpPr>
          <p:nvPr/>
        </p:nvSpPr>
        <p:spPr bwMode="auto">
          <a:xfrm>
            <a:off x="827088" y="620713"/>
            <a:ext cx="7489825" cy="101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800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Impact"/>
              </a:rPr>
              <a:t>НОВЫЕ</a:t>
            </a:r>
          </a:p>
        </p:txBody>
      </p:sp>
      <p:pic>
        <p:nvPicPr>
          <p:cNvPr id="396292" name="Picture 4" descr="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25923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3" name="Picture 5" descr="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88913"/>
            <a:ext cx="2663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4" name="Picture 6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88913"/>
            <a:ext cx="2519363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5" name="Picture 7" descr="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2349500"/>
            <a:ext cx="2665412" cy="1800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396296" name="Picture 8" descr="18а"/>
          <p:cNvPicPr>
            <a:picLocks noChangeAspect="1" noChangeArrowheads="1"/>
          </p:cNvPicPr>
          <p:nvPr/>
        </p:nvPicPr>
        <p:blipFill>
          <a:blip r:embed="rId7"/>
          <a:srcRect t="4013" b="3972"/>
          <a:stretch>
            <a:fillRect/>
          </a:stretch>
        </p:blipFill>
        <p:spPr bwMode="auto">
          <a:xfrm>
            <a:off x="179388" y="2349500"/>
            <a:ext cx="259238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7" name="Picture 9" descr="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349500"/>
            <a:ext cx="25209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8" name="Picture 10" descr="08"/>
          <p:cNvPicPr>
            <a:picLocks noChangeAspect="1" noChangeArrowheads="1"/>
          </p:cNvPicPr>
          <p:nvPr/>
        </p:nvPicPr>
        <p:blipFill>
          <a:blip r:embed="rId9" cstate="print"/>
          <a:srcRect l="5714" t="18539" r="7503" b="5760"/>
          <a:stretch>
            <a:fillRect/>
          </a:stretch>
        </p:blipFill>
        <p:spPr bwMode="auto">
          <a:xfrm>
            <a:off x="179388" y="47974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9" name="Picture 11" descr="07"/>
          <p:cNvPicPr>
            <a:picLocks noChangeAspect="1" noChangeArrowheads="1"/>
          </p:cNvPicPr>
          <p:nvPr/>
        </p:nvPicPr>
        <p:blipFill>
          <a:blip r:embed="rId10"/>
          <a:srcRect l="3499" t="4488" r="3477" b="5742"/>
          <a:stretch>
            <a:fillRect/>
          </a:stretch>
        </p:blipFill>
        <p:spPr bwMode="auto">
          <a:xfrm>
            <a:off x="6300788" y="4797425"/>
            <a:ext cx="259238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300" name="Picture 12" descr="1"/>
          <p:cNvPicPr>
            <a:picLocks noChangeAspect="1" noChangeArrowheads="1"/>
          </p:cNvPicPr>
          <p:nvPr/>
        </p:nvPicPr>
        <p:blipFill>
          <a:blip r:embed="rId11"/>
          <a:srcRect l="1079" t="1389" r="2911" b="3215"/>
          <a:stretch>
            <a:fillRect/>
          </a:stretch>
        </p:blipFill>
        <p:spPr bwMode="auto">
          <a:xfrm>
            <a:off x="3203575" y="4797425"/>
            <a:ext cx="25923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8" name="Line 14"/>
          <p:cNvSpPr>
            <a:spLocks noChangeShapeType="1"/>
          </p:cNvSpPr>
          <p:nvPr/>
        </p:nvSpPr>
        <p:spPr bwMode="auto">
          <a:xfrm>
            <a:off x="6011863" y="0"/>
            <a:ext cx="0" cy="685800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>
            <a:off x="0" y="2133600"/>
            <a:ext cx="914400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>
            <a:off x="0" y="4437063"/>
            <a:ext cx="914400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3" name="Line 20"/>
          <p:cNvSpPr>
            <a:spLocks noChangeShapeType="1"/>
          </p:cNvSpPr>
          <p:nvPr/>
        </p:nvSpPr>
        <p:spPr bwMode="auto">
          <a:xfrm>
            <a:off x="0" y="6858000"/>
            <a:ext cx="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4" name="Line 21"/>
          <p:cNvSpPr>
            <a:spLocks noChangeShapeType="1"/>
          </p:cNvSpPr>
          <p:nvPr/>
        </p:nvSpPr>
        <p:spPr bwMode="auto">
          <a:xfrm>
            <a:off x="0" y="6858000"/>
            <a:ext cx="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5" name="Line 22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7606" name="Line 23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7607" name="195 X-Mode - Джаная (Feat. Лигалайз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0" y="1989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8" name="Line 13"/>
          <p:cNvSpPr>
            <a:spLocks noChangeShapeType="1"/>
          </p:cNvSpPr>
          <p:nvPr/>
        </p:nvSpPr>
        <p:spPr bwMode="auto">
          <a:xfrm>
            <a:off x="2987675" y="0"/>
            <a:ext cx="0" cy="685800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96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963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96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963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96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963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6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6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6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6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6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6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315" grpId="0" animBg="1"/>
      <p:bldP spid="396315" grpId="1" animBg="1"/>
      <p:bldP spid="396313" grpId="0" animBg="1"/>
      <p:bldP spid="396313" grpId="1" animBg="1"/>
      <p:bldP spid="396312" grpId="0" animBg="1"/>
      <p:bldP spid="396312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90" name="Picture 10" descr="сканирование006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691" name="WordArt 11"/>
          <p:cNvSpPr>
            <a:spLocks noChangeArrowheads="1" noChangeShapeType="1" noTextEdit="1"/>
          </p:cNvSpPr>
          <p:nvPr/>
        </p:nvSpPr>
        <p:spPr bwMode="auto">
          <a:xfrm>
            <a:off x="-541338" y="908050"/>
            <a:ext cx="9217026" cy="38893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г.СЕРАФИМОВИЧ</a:t>
            </a:r>
          </a:p>
        </p:txBody>
      </p:sp>
      <p:pic>
        <p:nvPicPr>
          <p:cNvPr id="455692" name="Picture 12" descr="Церковь Воскресенская"/>
          <p:cNvPicPr>
            <a:picLocks noChangeAspect="1" noChangeArrowheads="1"/>
          </p:cNvPicPr>
          <p:nvPr/>
        </p:nvPicPr>
        <p:blipFill>
          <a:blip r:embed="rId3"/>
          <a:srcRect l="8554" t="5659" r="2907" b="763"/>
          <a:stretch>
            <a:fillRect/>
          </a:stretch>
        </p:blipFill>
        <p:spPr bwMode="auto">
          <a:xfrm>
            <a:off x="6948488" y="3500438"/>
            <a:ext cx="21955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93" name="Picture 13" descr="Дон"/>
          <p:cNvPicPr>
            <a:picLocks noChangeAspect="1" noChangeArrowheads="1"/>
          </p:cNvPicPr>
          <p:nvPr/>
        </p:nvPicPr>
        <p:blipFill>
          <a:blip r:embed="rId4"/>
          <a:srcRect l="17892" t="-1100" r="32521"/>
          <a:stretch>
            <a:fillRect/>
          </a:stretch>
        </p:blipFill>
        <p:spPr bwMode="auto">
          <a:xfrm>
            <a:off x="0" y="0"/>
            <a:ext cx="21240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94" name="Picture 14" descr="Здание музея"/>
          <p:cNvPicPr>
            <a:picLocks noChangeAspect="1" noChangeArrowheads="1"/>
          </p:cNvPicPr>
          <p:nvPr/>
        </p:nvPicPr>
        <p:blipFill>
          <a:blip r:embed="rId5"/>
          <a:srcRect l="1823" t="3561" r="1823" b="5565"/>
          <a:stretch>
            <a:fillRect/>
          </a:stretch>
        </p:blipFill>
        <p:spPr bwMode="auto">
          <a:xfrm>
            <a:off x="0" y="3495675"/>
            <a:ext cx="6875463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95" name="Picture 15" descr="Памятник Серафимовичу"/>
          <p:cNvPicPr>
            <a:picLocks noChangeAspect="1" noChangeArrowheads="1"/>
          </p:cNvPicPr>
          <p:nvPr/>
        </p:nvPicPr>
        <p:blipFill>
          <a:blip r:embed="rId6"/>
          <a:srcRect l="3009" t="2037" r="3651" b="6332"/>
          <a:stretch>
            <a:fillRect/>
          </a:stretch>
        </p:blipFill>
        <p:spPr bwMode="auto">
          <a:xfrm>
            <a:off x="2195513" y="0"/>
            <a:ext cx="6948487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3000"/>
                                        <p:tgtEl>
                                          <p:spTgt spid="455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5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55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9" name="Picture 7" descr="Photo-0001"/>
          <p:cNvPicPr>
            <a:picLocks noChangeAspect="1" noChangeArrowheads="1"/>
          </p:cNvPicPr>
          <p:nvPr/>
        </p:nvPicPr>
        <p:blipFill>
          <a:blip r:embed="rId2"/>
          <a:srcRect l="31796" t="3250" r="7616" b="15939"/>
          <a:stretch>
            <a:fillRect/>
          </a:stretch>
        </p:blipFill>
        <p:spPr bwMode="auto">
          <a:xfrm>
            <a:off x="5651500" y="0"/>
            <a:ext cx="34925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0" name="Picture 8" descr="Photo-0002"/>
          <p:cNvPicPr>
            <a:picLocks noChangeAspect="1" noChangeArrowheads="1"/>
          </p:cNvPicPr>
          <p:nvPr/>
        </p:nvPicPr>
        <p:blipFill>
          <a:blip r:embed="rId3"/>
          <a:srcRect l="32762" t="21567" r="30179" b="31754"/>
          <a:stretch>
            <a:fillRect/>
          </a:stretch>
        </p:blipFill>
        <p:spPr bwMode="auto">
          <a:xfrm>
            <a:off x="0" y="3644900"/>
            <a:ext cx="35639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1" name="Picture 9" descr="первый день 2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3195638"/>
            <a:ext cx="529272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62" name="Picture 10" descr="монастырь"/>
          <p:cNvPicPr>
            <a:picLocks noChangeAspect="1" noChangeArrowheads="1"/>
          </p:cNvPicPr>
          <p:nvPr/>
        </p:nvPicPr>
        <p:blipFill>
          <a:blip r:embed="rId5"/>
          <a:srcRect l="2534" t="2086" r="1662"/>
          <a:stretch>
            <a:fillRect/>
          </a:stretch>
        </p:blipFill>
        <p:spPr bwMode="auto">
          <a:xfrm>
            <a:off x="0" y="0"/>
            <a:ext cx="5400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7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7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8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49" name="Picture 5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0" name="Picture 6" descr="15-06-08_1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3"/>
            <a:ext cx="45005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3" name="Picture 9" descr="3"/>
          <p:cNvPicPr>
            <a:picLocks noChangeAspect="1" noChangeArrowheads="1"/>
          </p:cNvPicPr>
          <p:nvPr/>
        </p:nvPicPr>
        <p:blipFill>
          <a:blip r:embed="rId5"/>
          <a:srcRect l="8656" r="10480" b="-137"/>
          <a:stretch>
            <a:fillRect/>
          </a:stretch>
        </p:blipFill>
        <p:spPr bwMode="auto">
          <a:xfrm>
            <a:off x="4500563" y="0"/>
            <a:ext cx="46434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6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4" name="Picture 4" descr="14-06-08_1716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45720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5" name="Picture 5" descr="14-06-08_14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6" name="Picture 6" descr="на Дон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7" name="Picture 7" descr="Изображение 0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7563"/>
            <a:ext cx="4572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9" descr="сканирование0010А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92125"/>
            <a:ext cx="7993062" cy="5821363"/>
          </a:xfrm>
          <a:prstGeom prst="rect">
            <a:avLst/>
          </a:prstGeom>
          <a:gradFill rotWithShape="1">
            <a:gsLst>
              <a:gs pos="0">
                <a:srgbClr val="99CCFF">
                  <a:alpha val="81000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7" name="Text Box 7"/>
          <p:cNvSpPr txBox="1">
            <a:spLocks noChangeArrowheads="1"/>
          </p:cNvSpPr>
          <p:nvPr/>
        </p:nvSpPr>
        <p:spPr bwMode="auto">
          <a:xfrm>
            <a:off x="3203575" y="0"/>
            <a:ext cx="5940425" cy="701675"/>
          </a:xfrm>
          <a:prstGeom prst="rect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 НАРОДЕ  ГОВОРЯТ:</a:t>
            </a:r>
          </a:p>
        </p:txBody>
      </p:sp>
      <p:sp>
        <p:nvSpPr>
          <p:cNvPr id="337928" name="Text Box 8"/>
          <p:cNvSpPr txBox="1">
            <a:spLocks noChangeArrowheads="1"/>
          </p:cNvSpPr>
          <p:nvPr/>
        </p:nvSpPr>
        <p:spPr bwMode="auto">
          <a:xfrm>
            <a:off x="755650" y="692150"/>
            <a:ext cx="8388350" cy="119062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«КТО С  ТЕХНИКОЙ   ДРУЖИТ-     ТОТ ОБ УРОЖАЕ НЕ ТУЖИТ .»</a:t>
            </a:r>
          </a:p>
        </p:txBody>
      </p:sp>
      <p:pic>
        <p:nvPicPr>
          <p:cNvPr id="337939" name="Picture 19" descr="сканирование0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276475"/>
            <a:ext cx="302418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7" name="Picture 27" descr="сканирование0002А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3779838" y="5084763"/>
            <a:ext cx="5364162" cy="1773237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23558" name="Picture 28" descr="сканирован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20925"/>
            <a:ext cx="7556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6" name="Picture 26" descr="сканированиеА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3779838" y="2276475"/>
            <a:ext cx="5364162" cy="30241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00"/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25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7" grpId="0" animBg="1" autoUpdateAnimBg="0"/>
      <p:bldP spid="337928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55875" y="115888"/>
            <a:ext cx="6048375" cy="11890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6600">
                <a:solidFill>
                  <a:schemeClr val="folHlink"/>
                </a:solidFill>
              </a:rPr>
              <a:t> </a:t>
            </a:r>
            <a:r>
              <a:rPr lang="ru-RU" sz="7200">
                <a:effectLst>
                  <a:outerShdw blurRad="38100" dist="38100" dir="2700000" algn="tl">
                    <a:srgbClr val="000000"/>
                  </a:outerShdw>
                </a:effectLst>
              </a:rPr>
              <a:t>З А Д А Н И Е</a:t>
            </a: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2051050" y="404813"/>
            <a:ext cx="649288" cy="64928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92275" y="1844675"/>
            <a:ext cx="76327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ЗАПИСАТЬ В ТАБЛИЦУ ПРАВИЛЬНЫЙ ОТВЕТ ПО ХОДУ ПОКАЗА СЛАЙДОВ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2268538" y="3716338"/>
            <a:ext cx="6480175" cy="27368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2268538" y="3716338"/>
            <a:ext cx="648017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2268538" y="3716338"/>
            <a:ext cx="0" cy="273685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2268538" y="6453188"/>
            <a:ext cx="648017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8748713" y="3716338"/>
            <a:ext cx="0" cy="28098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2268538" y="4724400"/>
            <a:ext cx="648017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2268538" y="5229225"/>
            <a:ext cx="648017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2268538" y="5734050"/>
            <a:ext cx="648017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3779838" y="3716338"/>
            <a:ext cx="0" cy="273685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2195513" y="3644900"/>
            <a:ext cx="187166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600">
                <a:solidFill>
                  <a:schemeClr val="bg1"/>
                </a:solidFill>
              </a:rPr>
              <a:t>     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</a:rPr>
              <a:t>№    СЛАЙДА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3995738" y="3789363"/>
            <a:ext cx="43926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Times New Roman" pitchFamily="18" charset="0"/>
              </a:rPr>
              <a:t>НАЗВАНИЕ  ЭЛЕМЕНТА СЛАЙДА        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2771775" y="4652963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2771775" y="5084763"/>
            <a:ext cx="11509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2268538" y="5661025"/>
            <a:ext cx="158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200">
                <a:solidFill>
                  <a:schemeClr val="bg1"/>
                </a:solidFill>
                <a:latin typeface="Times New Roman" pitchFamily="18" charset="0"/>
              </a:rPr>
              <a:t>И  Т.Д.</a:t>
            </a:r>
          </a:p>
        </p:txBody>
      </p:sp>
      <p:graphicFrame>
        <p:nvGraphicFramePr>
          <p:cNvPr id="17434" name="Diagram 26"/>
          <p:cNvGraphicFramePr>
            <a:graphicFrameLocks/>
          </p:cNvGraphicFramePr>
          <p:nvPr/>
        </p:nvGraphicFramePr>
        <p:xfrm>
          <a:off x="1908175" y="1484313"/>
          <a:ext cx="1079500" cy="1008062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  <p:pic>
        <p:nvPicPr>
          <p:cNvPr id="2091" name="Picture 4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260350"/>
            <a:ext cx="165576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50" descr="8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2205038"/>
            <a:ext cx="827088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60" name="Picture 52" descr="8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4797425"/>
            <a:ext cx="8572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53" descr="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445125"/>
            <a:ext cx="10795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62" name="Text Box 54"/>
          <p:cNvSpPr txBox="1">
            <a:spLocks noChangeArrowheads="1"/>
          </p:cNvSpPr>
          <p:nvPr/>
        </p:nvSpPr>
        <p:spPr bwMode="auto">
          <a:xfrm>
            <a:off x="2916238" y="4652963"/>
            <a:ext cx="5183187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ПРАВИЛЬНЫЕ </a:t>
            </a:r>
          </a:p>
          <a:p>
            <a:r>
              <a:rPr lang="ru-RU" sz="2800">
                <a:solidFill>
                  <a:schemeClr val="bg1"/>
                </a:solidFill>
              </a:rPr>
              <a:t>ОТВЕТЫ</a:t>
            </a:r>
          </a:p>
          <a:p>
            <a:r>
              <a:rPr lang="ru-RU" sz="2800">
                <a:solidFill>
                  <a:schemeClr val="bg1"/>
                </a:solidFill>
              </a:rPr>
              <a:t>НА ВОПРОСЫ</a:t>
            </a:r>
          </a:p>
        </p:txBody>
      </p:sp>
      <p:sp>
        <p:nvSpPr>
          <p:cNvPr id="17464" name="WordArt 56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6840537" cy="12684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3600" i="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</a:t>
            </a:r>
            <a:r>
              <a:rPr lang="ru-RU" sz="360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lang="ru-RU" sz="3600" i="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НА</a:t>
            </a:r>
            <a:r>
              <a:rPr lang="ru-RU" sz="360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 </a:t>
            </a:r>
            <a:r>
              <a:rPr lang="ru-RU" sz="3600" i="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ЭКРАН</a:t>
            </a:r>
          </a:p>
        </p:txBody>
      </p:sp>
      <p:sp>
        <p:nvSpPr>
          <p:cNvPr id="17465" name="WordArt 57"/>
          <p:cNvSpPr>
            <a:spLocks noChangeArrowheads="1" noChangeShapeType="1" noTextEdit="1"/>
          </p:cNvSpPr>
          <p:nvPr/>
        </p:nvSpPr>
        <p:spPr bwMode="auto">
          <a:xfrm>
            <a:off x="1547813" y="1773238"/>
            <a:ext cx="7345362" cy="39608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ru-RU" sz="60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ВОПРОСЫ  КОНКУРСА</a:t>
            </a:r>
          </a:p>
        </p:txBody>
      </p:sp>
      <p:pic>
        <p:nvPicPr>
          <p:cNvPr id="17466" name="Picture 58" descr="J03012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2588" y="4652963"/>
            <a:ext cx="183038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9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tmFilter="0,0; .5, 1; 1, 1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tmFilter="0,0; .5, 1; 1, 1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4.02405E-6 L 0.35486 -4.02405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tmFilter="0,0; .5, 1; 1, 1"/>
                                        <p:tgtEl>
                                          <p:spTgt spid="1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770" decel="100000"/>
                                        <p:tgtEl>
                                          <p:spTgt spid="174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770" decel="100000"/>
                                        <p:tgtEl>
                                          <p:spTgt spid="174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9" dur="77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70" decel="10000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770" decel="100000"/>
                                        <p:tgtEl>
                                          <p:spTgt spid="174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0" dur="77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77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70" decel="10000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770" decel="100000"/>
                                        <p:tgtEl>
                                          <p:spTgt spid="174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9" dur="77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1" dur="77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4" grpId="1"/>
      <p:bldP spid="17414" grpId="2"/>
      <p:bldP spid="17415" grpId="0" animBg="1"/>
      <p:bldP spid="17415" grpId="1" animBg="1"/>
      <p:bldP spid="17416" grpId="0"/>
      <p:bldP spid="17416" grpId="1"/>
      <p:bldP spid="17417" grpId="0" animBg="1"/>
      <p:bldP spid="17417" grpId="1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5" grpId="0" animBg="1"/>
      <p:bldP spid="17426" grpId="0" animBg="1"/>
      <p:bldP spid="17427" grpId="0"/>
      <p:bldP spid="17427" grpId="1"/>
      <p:bldP spid="17428" grpId="0"/>
      <p:bldP spid="17428" grpId="1"/>
      <p:bldP spid="17429" grpId="0"/>
      <p:bldP spid="17429" grpId="1"/>
      <p:bldP spid="17430" grpId="0"/>
      <p:bldP spid="17430" grpId="1"/>
      <p:bldP spid="17432" grpId="0"/>
      <p:bldP spid="17432" grpId="1"/>
      <p:bldDgm spid="17434" grpId="0"/>
      <p:bldDgm spid="17434" grpId="1"/>
      <p:bldP spid="17462" grpId="0"/>
      <p:bldP spid="17462" grpId="1"/>
      <p:bldP spid="17464" grpId="0" animBg="1"/>
      <p:bldP spid="174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6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1628775"/>
            <a:ext cx="6769100" cy="49831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CCFF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908175" y="404813"/>
            <a:ext cx="7235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РАБОЧИЙ ОРГАН</a:t>
            </a:r>
            <a:r>
              <a:rPr lang="ru-RU" sz="3200">
                <a:latin typeface="Times New Roman" pitchFamily="18" charset="0"/>
              </a:rPr>
              <a:t> ?</a:t>
            </a:r>
          </a:p>
        </p:txBody>
      </p:sp>
      <p:pic>
        <p:nvPicPr>
          <p:cNvPr id="24580" name="Picture 28" descr="9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4652963"/>
            <a:ext cx="1150937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0" descr="8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1700213"/>
            <a:ext cx="1079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6" descr="7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141663"/>
            <a:ext cx="10795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37"/>
          <p:cNvSpPr txBox="1">
            <a:spLocks noChangeArrowheads="1"/>
          </p:cNvSpPr>
          <p:nvPr/>
        </p:nvSpPr>
        <p:spPr bwMode="auto">
          <a:xfrm>
            <a:off x="2195513" y="188913"/>
            <a:ext cx="63373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5400">
              <a:solidFill>
                <a:srgbClr val="FF3300"/>
              </a:solidFill>
            </a:endParaRPr>
          </a:p>
        </p:txBody>
      </p:sp>
      <p:sp>
        <p:nvSpPr>
          <p:cNvPr id="124967" name="WordArt 39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4585" name="WordArt 44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5048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pic>
        <p:nvPicPr>
          <p:cNvPr id="124950" name="Picture 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476250"/>
            <a:ext cx="11525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 autoUpdateAnimBg="0"/>
      <p:bldP spid="1249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00213"/>
            <a:ext cx="66976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908175" y="333375"/>
            <a:ext cx="7235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НАЗОВИТЕ СПОСОБ ПОСЕВА ?</a:t>
            </a:r>
          </a:p>
        </p:txBody>
      </p:sp>
      <p:pic>
        <p:nvPicPr>
          <p:cNvPr id="25604" name="Picture 10" descr="8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997200"/>
            <a:ext cx="1079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1" descr="9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4292600"/>
            <a:ext cx="1223963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1A2A2"/>
              </a:clrFrom>
              <a:clrTo>
                <a:srgbClr val="51A2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1700213"/>
            <a:ext cx="10795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4" name="WordArt 14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6769100" cy="10398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4400" kern="10">
                <a:ln w="508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ВНИМАНИЕ ВОПРОС</a:t>
            </a:r>
          </a:p>
        </p:txBody>
      </p:sp>
      <p:sp>
        <p:nvSpPr>
          <p:cNvPr id="25608" name="WordArt 16"/>
          <p:cNvSpPr>
            <a:spLocks noChangeArrowheads="1" noChangeShapeType="1" noTextEdit="1"/>
          </p:cNvSpPr>
          <p:nvPr/>
        </p:nvSpPr>
        <p:spPr bwMode="auto">
          <a:xfrm>
            <a:off x="755650" y="620713"/>
            <a:ext cx="3810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60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549275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utoUpdateAnimBg="0"/>
      <p:bldP spid="12289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.2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|1.5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3.7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5|2.4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2.8|4.1|2.5|2.6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6|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.4|6.3|4.6|1.2|1.7|2.1|2|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.3|2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1|2.5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.7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1.4|2"/>
</p:tagLst>
</file>

<file path=ppt/theme/theme1.xml><?xml version="1.0" encoding="utf-8"?>
<a:theme xmlns:a="http://schemas.openxmlformats.org/drawingml/2006/main" name="Communicating Bad News">
  <a:themeElements>
    <a:clrScheme name="Communicating Bad News 1">
      <a:dk1>
        <a:srgbClr val="868686"/>
      </a:dk1>
      <a:lt1>
        <a:srgbClr val="FFCC99"/>
      </a:lt1>
      <a:dk2>
        <a:srgbClr val="000000"/>
      </a:dk2>
      <a:lt2>
        <a:srgbClr val="FF9966"/>
      </a:lt2>
      <a:accent1>
        <a:srgbClr val="009999"/>
      </a:accent1>
      <a:accent2>
        <a:srgbClr val="99CCFF"/>
      </a:accent2>
      <a:accent3>
        <a:srgbClr val="AAAAAA"/>
      </a:accent3>
      <a:accent4>
        <a:srgbClr val="DAAE82"/>
      </a:accent4>
      <a:accent5>
        <a:srgbClr val="AACACA"/>
      </a:accent5>
      <a:accent6>
        <a:srgbClr val="8AB9E7"/>
      </a:accent6>
      <a:hlink>
        <a:srgbClr val="FF6633"/>
      </a:hlink>
      <a:folHlink>
        <a:srgbClr val="CC3300"/>
      </a:folHlink>
    </a:clrScheme>
    <a:fontScheme name="Communicating Bad News">
      <a:majorFont>
        <a:latin typeface="Times New Roman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Communicating Bad News 1">
        <a:dk1>
          <a:srgbClr val="868686"/>
        </a:dk1>
        <a:lt1>
          <a:srgbClr val="FFCC99"/>
        </a:lt1>
        <a:dk2>
          <a:srgbClr val="000000"/>
        </a:dk2>
        <a:lt2>
          <a:srgbClr val="FF9966"/>
        </a:lt2>
        <a:accent1>
          <a:srgbClr val="009999"/>
        </a:accent1>
        <a:accent2>
          <a:srgbClr val="99CCFF"/>
        </a:accent2>
        <a:accent3>
          <a:srgbClr val="AAAAAA"/>
        </a:accent3>
        <a:accent4>
          <a:srgbClr val="DAAE82"/>
        </a:accent4>
        <a:accent5>
          <a:srgbClr val="AACACA"/>
        </a:accent5>
        <a:accent6>
          <a:srgbClr val="8AB9E7"/>
        </a:accent6>
        <a:hlink>
          <a:srgbClr val="FF66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ng Bad News 2">
        <a:dk1>
          <a:srgbClr val="000000"/>
        </a:dk1>
        <a:lt1>
          <a:srgbClr val="FDE3BA"/>
        </a:lt1>
        <a:dk2>
          <a:srgbClr val="000000"/>
        </a:dk2>
        <a:lt2>
          <a:srgbClr val="FF9933"/>
        </a:lt2>
        <a:accent1>
          <a:srgbClr val="FF6C49"/>
        </a:accent1>
        <a:accent2>
          <a:srgbClr val="99CCFF"/>
        </a:accent2>
        <a:accent3>
          <a:srgbClr val="FEEFD9"/>
        </a:accent3>
        <a:accent4>
          <a:srgbClr val="000000"/>
        </a:accent4>
        <a:accent5>
          <a:srgbClr val="FFBAB1"/>
        </a:accent5>
        <a:accent6>
          <a:srgbClr val="8AB9E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ng Bad New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ng Bad News 4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ng Bad News 5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ng Bad News 6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ng Bad News 7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7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8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9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10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10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1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12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13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9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0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кеан 12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9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10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1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12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Капсулы">
  <a:themeElements>
    <a:clrScheme name="Капсулы 9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F9032C"/>
      </a:accent2>
      <a:accent3>
        <a:srgbClr val="FFFFFF"/>
      </a:accent3>
      <a:accent4>
        <a:srgbClr val="002A56"/>
      </a:accent4>
      <a:accent5>
        <a:srgbClr val="ADE2E2"/>
      </a:accent5>
      <a:accent6>
        <a:srgbClr val="E20227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9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10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F9032C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E20227"/>
        </a:accent6>
        <a:hlink>
          <a:srgbClr val="0066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1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12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ertificate">
  <a:themeElements>
    <a:clrScheme name="Certificate 5">
      <a:dk1>
        <a:srgbClr val="000000"/>
      </a:dk1>
      <a:lt1>
        <a:srgbClr val="FFFFE7"/>
      </a:lt1>
      <a:dk2>
        <a:srgbClr val="333300"/>
      </a:dk2>
      <a:lt2>
        <a:srgbClr val="808000"/>
      </a:lt2>
      <a:accent1>
        <a:srgbClr val="339933"/>
      </a:accent1>
      <a:accent2>
        <a:srgbClr val="A50021"/>
      </a:accent2>
      <a:accent3>
        <a:srgbClr val="FFFFF1"/>
      </a:accent3>
      <a:accent4>
        <a:srgbClr val="000000"/>
      </a:accent4>
      <a:accent5>
        <a:srgbClr val="ADCAAD"/>
      </a:accent5>
      <a:accent6>
        <a:srgbClr val="95001D"/>
      </a:accent6>
      <a:hlink>
        <a:srgbClr val="CC9900"/>
      </a:hlink>
      <a:folHlink>
        <a:srgbClr val="FF3300"/>
      </a:folHlink>
    </a:clrScheme>
    <a:fontScheme name="Certificate">
      <a:majorFont>
        <a:latin typeface="Arial Narrow"/>
        <a:ea typeface=""/>
        <a:cs typeface=""/>
      </a:majorFont>
      <a:minorFont>
        <a:latin typeface="Monotype Corsiv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444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88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Certificate 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33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ADCA"/>
        </a:accent5>
        <a:accent6>
          <a:srgbClr val="2D2D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DDDDDD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4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5">
        <a:dk1>
          <a:srgbClr val="000000"/>
        </a:dk1>
        <a:lt1>
          <a:srgbClr val="FFFFE7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1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3354</TotalTime>
  <Words>428</Words>
  <Application>Microsoft Office PowerPoint</Application>
  <PresentationFormat>Экран (4:3)</PresentationFormat>
  <Paragraphs>163</Paragraphs>
  <Slides>59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Communicating Bad News</vt:lpstr>
      <vt:lpstr>Салют</vt:lpstr>
      <vt:lpstr>Занавес</vt:lpstr>
      <vt:lpstr>Океан</vt:lpstr>
      <vt:lpstr>Трава</vt:lpstr>
      <vt:lpstr>Капсулы</vt:lpstr>
      <vt:lpstr>Certificate</vt:lpstr>
      <vt:lpstr>Конкурс по сельскохозяйственным машинам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КАК МОЖНО ПОВЫСИТЬ СЦЕПЛЕНИЕ КОЛЕС С ПОЧВОЙ ?</vt:lpstr>
      <vt:lpstr>Слайд 15</vt:lpstr>
      <vt:lpstr>КАКАЯ ДОЛЖНА БЫТЬ ТОЛЩИНА ПОДКЛАДОК ПОД КОЛЕСА КУЛЬТИВАТОРА ПРИ УСТАНОВКЕ НА ГЛУБИНУ ОБРАБОТКИ ? </vt:lpstr>
      <vt:lpstr>Слайд 17</vt:lpstr>
      <vt:lpstr>СКОЛЬКО ПРОЦЕНТОВ  (%) СОСТАВЛЯЮТ ОБЩИЕ ПОТЕРИ ЗЕРНА ЗА КОМБАЙНОМ?</vt:lpstr>
      <vt:lpstr>Слайд 19</vt:lpstr>
      <vt:lpstr>Слайд 20</vt:lpstr>
      <vt:lpstr>Слайд 21</vt:lpstr>
      <vt:lpstr>     ВНИМАНИЕ !!!</vt:lpstr>
      <vt:lpstr>Слайд 23</vt:lpstr>
      <vt:lpstr>Слайд 24</vt:lpstr>
      <vt:lpstr>Слайд 25</vt:lpstr>
      <vt:lpstr>Слайд 26</vt:lpstr>
      <vt:lpstr>Слайд 27</vt:lpstr>
      <vt:lpstr>Слайд 28</vt:lpstr>
      <vt:lpstr>ГУСЕНИЧНЫЙ ХОД,     СДВОЕННЫЕ КОЛЕСА, ПОЧВОЗАЦЕПЫ.</vt:lpstr>
      <vt:lpstr>Слайд 30</vt:lpstr>
      <vt:lpstr>ПОДКЛАДКИ ДОЛЖНЫ БЫТЬ ВЫСОТОЙ: ГЛУБИНА ОБРАБОТКИ МИНУС 2 см. </vt:lpstr>
      <vt:lpstr>Слайд 32</vt:lpstr>
      <vt:lpstr>ОБЩИЕ ПОТЕРИ ЗЕРНА ЗА КОМБАЙНОМ НЕ БОЛЕЕ 3%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АВО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алго</dc:creator>
  <cp:lastModifiedBy>Александр</cp:lastModifiedBy>
  <cp:revision>142</cp:revision>
  <dcterms:created xsi:type="dcterms:W3CDTF">2008-03-11T16:19:55Z</dcterms:created>
  <dcterms:modified xsi:type="dcterms:W3CDTF">2011-01-21T07:06:40Z</dcterms:modified>
</cp:coreProperties>
</file>