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56" r:id="rId2"/>
    <p:sldId id="266" r:id="rId3"/>
    <p:sldId id="257" r:id="rId4"/>
    <p:sldId id="268" r:id="rId5"/>
    <p:sldId id="269" r:id="rId6"/>
    <p:sldId id="270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1" r:id="rId16"/>
    <p:sldId id="283" r:id="rId17"/>
    <p:sldId id="284" r:id="rId18"/>
    <p:sldId id="285" r:id="rId19"/>
    <p:sldId id="286" r:id="rId20"/>
    <p:sldId id="287" r:id="rId21"/>
    <p:sldId id="282" r:id="rId22"/>
    <p:sldId id="288" r:id="rId23"/>
    <p:sldId id="289" r:id="rId24"/>
    <p:sldId id="290" r:id="rId25"/>
    <p:sldId id="291" r:id="rId26"/>
    <p:sldId id="292" r:id="rId27"/>
    <p:sldId id="293" r:id="rId28"/>
    <p:sldId id="294" r:id="rId29"/>
    <p:sldId id="295" r:id="rId30"/>
    <p:sldId id="296" r:id="rId31"/>
    <p:sldId id="297" r:id="rId32"/>
    <p:sldId id="298" r:id="rId33"/>
    <p:sldId id="299" r:id="rId34"/>
    <p:sldId id="300" r:id="rId35"/>
    <p:sldId id="301" r:id="rId36"/>
    <p:sldId id="302" r:id="rId37"/>
    <p:sldId id="303" r:id="rId38"/>
    <p:sldId id="304" r:id="rId39"/>
    <p:sldId id="305" r:id="rId40"/>
    <p:sldId id="306" r:id="rId41"/>
    <p:sldId id="307" r:id="rId4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33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0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BF3ED7-313C-4C5E-8E26-B951B3FF4798}" type="datetimeFigureOut">
              <a:rPr lang="ru-RU" smtClean="0"/>
              <a:pPr/>
              <a:t>25.12.2010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ED453C-4124-4C2B-A798-86627D4C889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ED453C-4124-4C2B-A798-86627D4C8898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387F53-7BCA-47CB-A951-26D4F7B6E09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962B02-2E0D-4EFE-9A13-01B9FA55879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291294-9D78-41AE-976C-83F5F661E04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709C1-C63D-4485-92D4-5750CBFE694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F128CD-3A3B-4F61-B9AF-DF724A01852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301914-280B-42ED-B14F-30ED20B7449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AB56E9-C6B6-485C-92A5-F9A7E9E2681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2D9EA8-BF24-4DDF-9DC0-D59807FC64B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F6BF5A-99A6-41FD-9F4F-1954EDDEBF3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F83C19-0CF8-40F8-AC51-4ACE2C4BBC2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E39617-6EEC-4359-A041-06221B0FF7F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E4F6D69-D20E-418A-B1A7-370E78F28E9B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2565400"/>
            <a:ext cx="7772400" cy="1470025"/>
          </a:xfrm>
        </p:spPr>
        <p:txBody>
          <a:bodyPr/>
          <a:lstStyle/>
          <a:p>
            <a:r>
              <a:rPr lang="ru-RU" sz="6000" dirty="0" smtClean="0">
                <a:solidFill>
                  <a:srgbClr val="FF0000"/>
                </a:solidFill>
                <a:latin typeface="Bookman Old Style" pitchFamily="18" charset="0"/>
              </a:rPr>
              <a:t>Оборудование для Влажно – Тепловой</a:t>
            </a:r>
            <a:r>
              <a:rPr lang="ru-RU" sz="6000" dirty="0" smtClean="0">
                <a:latin typeface="Bookman Old Style" pitchFamily="18" charset="0"/>
              </a:rPr>
              <a:t> </a:t>
            </a:r>
            <a:r>
              <a:rPr lang="ru-RU" sz="6000" dirty="0" smtClean="0">
                <a:solidFill>
                  <a:srgbClr val="FF0000"/>
                </a:solidFill>
                <a:latin typeface="Bookman Old Style" pitchFamily="18" charset="0"/>
              </a:rPr>
              <a:t>Обработки </a:t>
            </a:r>
            <a:endParaRPr lang="ru-RU" sz="6000" dirty="0">
              <a:solidFill>
                <a:srgbClr val="FF00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58" y="2285992"/>
            <a:ext cx="7772400" cy="1500187"/>
          </a:xfrm>
        </p:spPr>
        <p:txBody>
          <a:bodyPr/>
          <a:lstStyle/>
          <a:p>
            <a:pPr lvl="1" algn="r"/>
            <a:r>
              <a:rPr lang="ru-RU" sz="4200" b="1" i="1" dirty="0" smtClean="0">
                <a:solidFill>
                  <a:srgbClr val="FFC000"/>
                </a:solidFill>
              </a:rPr>
              <a:t>Профессиональные утюжные столы с вакуумом </a:t>
            </a:r>
            <a:endParaRPr lang="ru-RU" sz="4200" b="1" i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err="1" smtClean="0">
                <a:solidFill>
                  <a:srgbClr val="7030A0"/>
                </a:solidFill>
              </a:rPr>
              <a:t>Formaplus</a:t>
            </a:r>
            <a:r>
              <a:rPr lang="en-US" sz="3600" b="1" dirty="0" smtClean="0">
                <a:solidFill>
                  <a:srgbClr val="7030A0"/>
                </a:solidFill>
              </a:rPr>
              <a:t> seam-opener 2116</a:t>
            </a:r>
            <a:r>
              <a:rPr lang="en-US" b="1" dirty="0" smtClean="0">
                <a:solidFill>
                  <a:srgbClr val="7030A0"/>
                </a:solidFill>
              </a:rPr>
              <a:t/>
            </a:r>
            <a:br>
              <a:rPr lang="en-US" b="1" dirty="0" smtClean="0">
                <a:solidFill>
                  <a:srgbClr val="7030A0"/>
                </a:solidFill>
              </a:rPr>
            </a:b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596" y="1357298"/>
            <a:ext cx="4038600" cy="4525963"/>
          </a:xfrm>
        </p:spPr>
        <p:txBody>
          <a:bodyPr/>
          <a:lstStyle/>
          <a:p>
            <a:r>
              <a:rPr lang="ru-RU" sz="2400" dirty="0" smtClean="0"/>
              <a:t>Утюжильный стол специальный для </a:t>
            </a:r>
            <a:r>
              <a:rPr lang="ru-RU" sz="2400" dirty="0" err="1" smtClean="0"/>
              <a:t>разутюживания</a:t>
            </a:r>
            <a:r>
              <a:rPr lang="ru-RU" sz="2400" dirty="0" smtClean="0"/>
              <a:t> боковых и шаговых швов брюк с узкой длинной поверхностью для обработки штанин с вакуумным отсосом 0,55 кВт, 3-фазы, 380 В.</a:t>
            </a:r>
          </a:p>
          <a:p>
            <a:r>
              <a:rPr lang="ru-RU" sz="2400" dirty="0" smtClean="0"/>
              <a:t>В комплекте с кронштейном для утюга. Длина утюжильного стола 1,1 м, ширина 6 см. </a:t>
            </a:r>
            <a:endParaRPr lang="ru-RU" sz="2400" dirty="0"/>
          </a:p>
        </p:txBody>
      </p:sp>
      <p:pic>
        <p:nvPicPr>
          <p:cNvPr id="5" name="Содержимое 4" descr="423_big_1195063205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429124" y="1857364"/>
            <a:ext cx="4370325" cy="400052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err="1" smtClean="0">
                <a:solidFill>
                  <a:srgbClr val="7030A0"/>
                </a:solidFill>
              </a:rPr>
              <a:t>Alisea</a:t>
            </a:r>
            <a:r>
              <a:rPr lang="en-US" sz="3600" b="1" dirty="0" smtClean="0">
                <a:solidFill>
                  <a:srgbClr val="7030A0"/>
                </a:solidFill>
              </a:rPr>
              <a:t> HL 2120-2121-2122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596" y="1428736"/>
            <a:ext cx="4038600" cy="4525963"/>
          </a:xfrm>
        </p:spPr>
        <p:txBody>
          <a:bodyPr/>
          <a:lstStyle/>
          <a:p>
            <a:r>
              <a:rPr lang="ru-RU" sz="2000" dirty="0" smtClean="0"/>
              <a:t>Утюжильный стол консольного типа с регул. термостатом, подогреваемой поверхностью, </a:t>
            </a:r>
            <a:r>
              <a:rPr lang="ru-RU" sz="2000" dirty="0" err="1" smtClean="0"/>
              <a:t>вакуумотсосом</a:t>
            </a:r>
            <a:r>
              <a:rPr lang="ru-RU" sz="2000" dirty="0" smtClean="0"/>
              <a:t> и возможностью регулировки по высоте с помощью </a:t>
            </a:r>
            <a:r>
              <a:rPr lang="ru-RU" sz="2000" dirty="0" err="1" smtClean="0"/>
              <a:t>демпера</a:t>
            </a:r>
            <a:r>
              <a:rPr lang="ru-RU" sz="2000" dirty="0" smtClean="0"/>
              <a:t>, с посадочным местом под сепаратор; с регулировкой по высоте и поворотной подставкой для хранения </a:t>
            </a:r>
            <a:r>
              <a:rPr lang="ru-RU" sz="2000" dirty="0" err="1" smtClean="0"/>
              <a:t>п</a:t>
            </a:r>
            <a:r>
              <a:rPr lang="ru-RU" sz="2000" dirty="0" smtClean="0"/>
              <a:t>/ф. Покрытие </a:t>
            </a:r>
            <a:r>
              <a:rPr lang="ru-RU" sz="2000" dirty="0" err="1" smtClean="0"/>
              <a:t>утюж</a:t>
            </a:r>
            <a:r>
              <a:rPr lang="ru-RU" sz="2000" dirty="0" smtClean="0"/>
              <a:t>. стола </a:t>
            </a:r>
            <a:r>
              <a:rPr lang="ru-RU" sz="2000" dirty="0" err="1" smtClean="0"/>
              <a:t>super</a:t>
            </a:r>
            <a:r>
              <a:rPr lang="ru-RU" sz="2000" dirty="0" smtClean="0"/>
              <a:t> </a:t>
            </a:r>
            <a:r>
              <a:rPr lang="ru-RU" sz="2000" dirty="0" err="1" smtClean="0"/>
              <a:t>transpirant</a:t>
            </a:r>
            <a:r>
              <a:rPr lang="ru-RU" sz="2000" dirty="0" smtClean="0"/>
              <a:t>. Напряжение: 220 В, 1 фаза. Мощность 0,45 кВт. </a:t>
            </a:r>
            <a:endParaRPr lang="ru-RU" sz="2000" dirty="0"/>
          </a:p>
        </p:txBody>
      </p:sp>
      <p:pic>
        <p:nvPicPr>
          <p:cNvPr id="5" name="Содержимое 4" descr="424_big_1195063231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429124" y="1500174"/>
            <a:ext cx="4371291" cy="414340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7030A0"/>
                </a:solidFill>
              </a:rPr>
              <a:t>Planora</a:t>
            </a:r>
            <a:r>
              <a:rPr lang="en-US" b="1" dirty="0" smtClean="0">
                <a:solidFill>
                  <a:srgbClr val="7030A0"/>
                </a:solidFill>
              </a:rPr>
              <a:t> 2153-2154-2156 </a:t>
            </a:r>
            <a:br>
              <a:rPr lang="en-US" b="1" dirty="0" smtClean="0">
                <a:solidFill>
                  <a:srgbClr val="7030A0"/>
                </a:solidFill>
              </a:rPr>
            </a:b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sz="2000" dirty="0" smtClean="0"/>
              <a:t>Утюжильный стол с </a:t>
            </a:r>
            <a:r>
              <a:rPr lang="ru-RU" sz="2000" dirty="0" err="1" smtClean="0"/>
              <a:t>электронагреваемой</a:t>
            </a:r>
            <a:r>
              <a:rPr lang="ru-RU" sz="2000" dirty="0" smtClean="0"/>
              <a:t> прямоугольной поверхностью, с регулируемым термостатом, с регулируемым </a:t>
            </a:r>
            <a:r>
              <a:rPr lang="ru-RU" sz="2000" dirty="0" err="1" smtClean="0"/>
              <a:t>вакуумотсосом</a:t>
            </a:r>
            <a:r>
              <a:rPr lang="ru-RU" sz="2000" dirty="0" smtClean="0"/>
              <a:t> (мощностью 0,45 кВт),  механической регулировкой по высоте, возможность подключения 2-х рукавов. Покрытие </a:t>
            </a:r>
            <a:r>
              <a:rPr lang="ru-RU" sz="2000" dirty="0" err="1" smtClean="0"/>
              <a:t>утюж</a:t>
            </a:r>
            <a:r>
              <a:rPr lang="ru-RU" sz="2000" dirty="0" smtClean="0"/>
              <a:t>. стола </a:t>
            </a:r>
            <a:r>
              <a:rPr lang="ru-RU" sz="2000" dirty="0" err="1" smtClean="0"/>
              <a:t>super</a:t>
            </a:r>
            <a:r>
              <a:rPr lang="ru-RU" sz="2000" dirty="0" smtClean="0"/>
              <a:t> </a:t>
            </a:r>
            <a:r>
              <a:rPr lang="ru-RU" sz="2000" dirty="0" err="1" smtClean="0"/>
              <a:t>transpirant</a:t>
            </a:r>
            <a:r>
              <a:rPr lang="ru-RU" sz="2000" dirty="0" smtClean="0"/>
              <a:t>. 1-фаза, 220 В. </a:t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5" name="Содержимое 4" descr="426_big_1195063291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72000" y="2071678"/>
            <a:ext cx="4248281" cy="307183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Curtain Table 2303</a:t>
            </a:r>
            <a:endParaRPr lang="en-US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71472" y="1000108"/>
            <a:ext cx="4038600" cy="4525963"/>
          </a:xfrm>
        </p:spPr>
        <p:txBody>
          <a:bodyPr/>
          <a:lstStyle/>
          <a:p>
            <a:r>
              <a:rPr lang="ru-RU" sz="2400" dirty="0" smtClean="0"/>
              <a:t>Утюжильный стол с </a:t>
            </a:r>
            <a:r>
              <a:rPr lang="ru-RU" sz="2400" dirty="0" err="1" smtClean="0"/>
              <a:t>электронагреваемой</a:t>
            </a:r>
            <a:r>
              <a:rPr lang="ru-RU" sz="2400" dirty="0" smtClean="0"/>
              <a:t> прямоугольной (300х70 см) поверхностью, с вакуумом, с регулировкой по высоте,  1-фаза, 220 В. Вакуум 0.45 кВт. Система балансировки утюга со штуцерами для его подключения. Возможность подключения к парогенератору. </a:t>
            </a:r>
            <a:endParaRPr lang="ru-RU" sz="2400" dirty="0"/>
          </a:p>
        </p:txBody>
      </p:sp>
      <p:pic>
        <p:nvPicPr>
          <p:cNvPr id="5" name="Содержимое 4" descr="425_big_1195063260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429124" y="1714488"/>
            <a:ext cx="4268531" cy="264320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1472" y="2500306"/>
            <a:ext cx="8215370" cy="1500187"/>
          </a:xfrm>
        </p:spPr>
        <p:txBody>
          <a:bodyPr/>
          <a:lstStyle/>
          <a:p>
            <a:pPr algn="ctr"/>
            <a:r>
              <a:rPr lang="ru-RU" sz="4000" b="1" i="1" dirty="0" smtClean="0">
                <a:solidFill>
                  <a:srgbClr val="FFC000"/>
                </a:solidFill>
              </a:rPr>
              <a:t>Отпаривающие столы консольного/прямоугольного типа</a:t>
            </a:r>
            <a:endParaRPr lang="ru-RU" sz="4000" b="1" i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000132"/>
          </a:xfrm>
        </p:spPr>
        <p:txBody>
          <a:bodyPr/>
          <a:lstStyle/>
          <a:p>
            <a:r>
              <a:rPr lang="en-US" sz="3200" b="1" dirty="0" err="1" smtClean="0">
                <a:solidFill>
                  <a:srgbClr val="7030A0"/>
                </a:solidFill>
              </a:rPr>
              <a:t>Vulkana</a:t>
            </a:r>
            <a:r>
              <a:rPr lang="en-US" sz="3200" b="1" dirty="0" smtClean="0">
                <a:solidFill>
                  <a:srgbClr val="7030A0"/>
                </a:solidFill>
              </a:rPr>
              <a:t> 3454-3552-3553-</a:t>
            </a:r>
            <a:r>
              <a:rPr lang="ru-RU" sz="3200" b="1" dirty="0" smtClean="0">
                <a:solidFill>
                  <a:srgbClr val="7030A0"/>
                </a:solidFill>
              </a:rPr>
              <a:t/>
            </a:r>
            <a:br>
              <a:rPr lang="ru-RU" sz="3200" b="1" dirty="0" smtClean="0">
                <a:solidFill>
                  <a:srgbClr val="7030A0"/>
                </a:solidFill>
              </a:rPr>
            </a:br>
            <a:r>
              <a:rPr lang="en-US" sz="3200" b="1" dirty="0" smtClean="0">
                <a:solidFill>
                  <a:srgbClr val="7030A0"/>
                </a:solidFill>
              </a:rPr>
              <a:t>3554-3555-3556</a:t>
            </a:r>
            <a:r>
              <a:rPr lang="en-US" b="1" dirty="0" smtClean="0">
                <a:solidFill>
                  <a:srgbClr val="7030A0"/>
                </a:solidFill>
              </a:rPr>
              <a:t/>
            </a:r>
            <a:br>
              <a:rPr lang="en-US" b="1" dirty="0" smtClean="0">
                <a:solidFill>
                  <a:srgbClr val="7030A0"/>
                </a:solidFill>
              </a:rPr>
            </a:b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85860"/>
            <a:ext cx="8229600" cy="4714908"/>
          </a:xfrm>
        </p:spPr>
        <p:txBody>
          <a:bodyPr/>
          <a:lstStyle/>
          <a:p>
            <a:r>
              <a:rPr lang="ru-RU" sz="2400" dirty="0" smtClean="0"/>
              <a:t>Стол консольного типа с подачей пара, регулируемым </a:t>
            </a:r>
            <a:r>
              <a:rPr lang="ru-RU" sz="2400" dirty="0" err="1" smtClean="0"/>
              <a:t>вакуумотсосом</a:t>
            </a:r>
            <a:r>
              <a:rPr lang="ru-RU" sz="2400" dirty="0" smtClean="0"/>
              <a:t> (мощность </a:t>
            </a:r>
            <a:r>
              <a:rPr lang="ru-RU" sz="2400" dirty="0" err="1" smtClean="0"/>
              <a:t>вакуумотсоса</a:t>
            </a:r>
            <a:r>
              <a:rPr lang="ru-RU" sz="2400" dirty="0" smtClean="0"/>
              <a:t> - 0,4 кВт) и наддувом. С основной поверхностью треугольной формы 230х1250х500. В комплекте с автоматическим парогенератором с помповым насосом, подставкой под утюг, подставкой под хранение </a:t>
            </a:r>
            <a:r>
              <a:rPr lang="ru-RU" sz="2400" dirty="0" err="1" smtClean="0"/>
              <a:t>п</a:t>
            </a:r>
            <a:r>
              <a:rPr lang="ru-RU" sz="2400" dirty="0" smtClean="0"/>
              <a:t>/</a:t>
            </a:r>
            <a:r>
              <a:rPr lang="ru-RU" sz="2400" dirty="0" err="1" smtClean="0"/>
              <a:t>ф</a:t>
            </a:r>
            <a:r>
              <a:rPr lang="ru-RU" sz="2400" dirty="0" smtClean="0"/>
              <a:t>, возможностью подключения рукавов с обеих сторон и  </a:t>
            </a:r>
            <a:r>
              <a:rPr lang="ru-RU" sz="2400" dirty="0" err="1" smtClean="0"/>
              <a:t>электро-паровым</a:t>
            </a:r>
            <a:r>
              <a:rPr lang="ru-RU" sz="2400" dirty="0" smtClean="0"/>
              <a:t> утюгом стандартной формы F021 .Возможность управления и регулировки с обеих сторон. Покрытие </a:t>
            </a:r>
            <a:r>
              <a:rPr lang="ru-RU" sz="2400" dirty="0" err="1" smtClean="0"/>
              <a:t>утюж</a:t>
            </a:r>
            <a:r>
              <a:rPr lang="ru-RU" sz="2400" dirty="0" smtClean="0"/>
              <a:t>. стола </a:t>
            </a:r>
            <a:r>
              <a:rPr lang="ru-RU" sz="2400" dirty="0" err="1" smtClean="0"/>
              <a:t>super</a:t>
            </a:r>
            <a:r>
              <a:rPr lang="ru-RU" sz="2400" dirty="0" smtClean="0"/>
              <a:t> </a:t>
            </a:r>
            <a:r>
              <a:rPr lang="ru-RU" sz="2400" dirty="0" err="1" smtClean="0"/>
              <a:t>transpirant</a:t>
            </a:r>
            <a:r>
              <a:rPr lang="ru-RU" sz="2400" dirty="0" smtClean="0"/>
              <a:t>. Объем котла - 16 л. 3 фазы, 380 В.</a:t>
            </a:r>
            <a:endParaRPr lang="ru-RU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Vulkana</a:t>
            </a:r>
            <a:r>
              <a:rPr lang="en-US" b="1" dirty="0" smtClean="0"/>
              <a:t> 3454-3552-3553-3554-3555-3556</a:t>
            </a:r>
            <a:endParaRPr lang="en-US" b="1" dirty="0"/>
          </a:p>
        </p:txBody>
      </p:sp>
      <p:pic>
        <p:nvPicPr>
          <p:cNvPr id="4" name="Содержимое 3" descr="434_big_119506370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14612" y="1643050"/>
            <a:ext cx="3857652" cy="4792114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err="1" smtClean="0">
                <a:solidFill>
                  <a:srgbClr val="7030A0"/>
                </a:solidFill>
              </a:rPr>
              <a:t>Planovap</a:t>
            </a:r>
            <a:r>
              <a:rPr lang="en-US" sz="4000" b="1" dirty="0" smtClean="0">
                <a:solidFill>
                  <a:srgbClr val="7030A0"/>
                </a:solidFill>
              </a:rPr>
              <a:t> 3155</a:t>
            </a:r>
            <a:br>
              <a:rPr lang="en-US" sz="4000" b="1" dirty="0" smtClean="0">
                <a:solidFill>
                  <a:srgbClr val="7030A0"/>
                </a:solidFill>
              </a:rPr>
            </a:br>
            <a:endParaRPr lang="ru-RU" sz="4000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57158" y="1285860"/>
            <a:ext cx="4038600" cy="4525963"/>
          </a:xfrm>
        </p:spPr>
        <p:txBody>
          <a:bodyPr/>
          <a:lstStyle/>
          <a:p>
            <a:r>
              <a:rPr lang="ru-RU" sz="2400" dirty="0" smtClean="0"/>
              <a:t>Стол прямоугольной формы для отпаривания трикотажных изделий с </a:t>
            </a:r>
            <a:r>
              <a:rPr lang="ru-RU" sz="2400" dirty="0" err="1" smtClean="0"/>
              <a:t>вакуумотсосом</a:t>
            </a:r>
            <a:r>
              <a:rPr lang="ru-RU" sz="2400" dirty="0" smtClean="0"/>
              <a:t>. В комплекте с </a:t>
            </a:r>
            <a:r>
              <a:rPr lang="ru-RU" sz="2400" dirty="0" err="1" smtClean="0"/>
              <a:t>клапаном,подставкой</a:t>
            </a:r>
            <a:r>
              <a:rPr lang="ru-RU" sz="2400" dirty="0" smtClean="0"/>
              <a:t> и кронштейном для утюга. Размер поверхности 1800х900 мм. Мощность </a:t>
            </a:r>
            <a:r>
              <a:rPr lang="ru-RU" sz="2400" dirty="0" err="1" smtClean="0"/>
              <a:t>вакуумн</a:t>
            </a:r>
            <a:r>
              <a:rPr lang="ru-RU" sz="2400" dirty="0" smtClean="0"/>
              <a:t>. отсоса 0.55кВт. Эл. 380В. </a:t>
            </a:r>
            <a:endParaRPr lang="ru-RU" sz="2400" dirty="0"/>
          </a:p>
        </p:txBody>
      </p:sp>
      <p:pic>
        <p:nvPicPr>
          <p:cNvPr id="5" name="Содержимое 4" descr="436_big_1195063765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286248" y="1214422"/>
            <a:ext cx="4594178" cy="4214842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7030A0"/>
                </a:solidFill>
              </a:rPr>
              <a:t>Vulkana</a:t>
            </a:r>
            <a:r>
              <a:rPr lang="en-US" b="1" dirty="0" smtClean="0">
                <a:solidFill>
                  <a:srgbClr val="7030A0"/>
                </a:solidFill>
              </a:rPr>
              <a:t> Junior 3151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57158" y="1000108"/>
            <a:ext cx="4038600" cy="4525963"/>
          </a:xfrm>
        </p:spPr>
        <p:txBody>
          <a:bodyPr/>
          <a:lstStyle/>
          <a:p>
            <a:r>
              <a:rPr lang="ru-RU" sz="2000" dirty="0" smtClean="0"/>
              <a:t>Стол консольного типа с подачей пара, регулируемым </a:t>
            </a:r>
            <a:r>
              <a:rPr lang="ru-RU" sz="2000" dirty="0" err="1" smtClean="0"/>
              <a:t>вакуумотсосом</a:t>
            </a:r>
            <a:r>
              <a:rPr lang="ru-RU" sz="2000" dirty="0" smtClean="0"/>
              <a:t>. С основной поверхностью треугольной формы 230х1250х500. В комплекте с сепаратором, подставкой под утюг, подставкой под хранение </a:t>
            </a:r>
            <a:r>
              <a:rPr lang="ru-RU" sz="2000" dirty="0" err="1" smtClean="0"/>
              <a:t>п</a:t>
            </a:r>
            <a:r>
              <a:rPr lang="ru-RU" sz="2000" dirty="0" smtClean="0"/>
              <a:t>/</a:t>
            </a:r>
            <a:r>
              <a:rPr lang="ru-RU" sz="2000" dirty="0" err="1" smtClean="0"/>
              <a:t>ф</a:t>
            </a:r>
            <a:r>
              <a:rPr lang="ru-RU" sz="2000" dirty="0" smtClean="0"/>
              <a:t>, возможностью подключения рукавов с обеих сторон и  </a:t>
            </a:r>
            <a:r>
              <a:rPr lang="ru-RU" sz="2000" dirty="0" err="1" smtClean="0"/>
              <a:t>электро-паровым</a:t>
            </a:r>
            <a:r>
              <a:rPr lang="ru-RU" sz="2000" dirty="0" smtClean="0"/>
              <a:t> утюгом стандартной формы F020 .Возможность управления и регулировки с обеих сторон. Покрытие </a:t>
            </a:r>
            <a:r>
              <a:rPr lang="ru-RU" sz="2000" dirty="0" err="1" smtClean="0"/>
              <a:t>утюж</a:t>
            </a:r>
            <a:r>
              <a:rPr lang="ru-RU" sz="2000" dirty="0" smtClean="0"/>
              <a:t>. стола </a:t>
            </a:r>
            <a:r>
              <a:rPr lang="ru-RU" sz="2000" dirty="0" err="1" smtClean="0"/>
              <a:t>super</a:t>
            </a:r>
            <a:r>
              <a:rPr lang="ru-RU" sz="2000" dirty="0" smtClean="0"/>
              <a:t> </a:t>
            </a:r>
            <a:r>
              <a:rPr lang="ru-RU" sz="2000" dirty="0" err="1" smtClean="0"/>
              <a:t>transpirant</a:t>
            </a:r>
            <a:r>
              <a:rPr lang="ru-RU" sz="2000" dirty="0" smtClean="0"/>
              <a:t>. 1 фаза, 220 В. </a:t>
            </a:r>
            <a:endParaRPr lang="ru-RU" sz="2000" dirty="0"/>
          </a:p>
        </p:txBody>
      </p:sp>
      <p:pic>
        <p:nvPicPr>
          <p:cNvPr id="5" name="Содержимое 4" descr="435_big_1195063732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286247" y="1285860"/>
            <a:ext cx="4451301" cy="4786346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142984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>
                <a:solidFill>
                  <a:srgbClr val="FFC000"/>
                </a:solidFill>
              </a:rPr>
              <a:t>Оборудование для Влажно – Тепловой Обработки (ВТО)</a:t>
            </a:r>
            <a:r>
              <a:rPr lang="ru-RU" dirty="0" smtClean="0"/>
              <a:t>. Утюги, утюжильные столы, паровые столы, парогенераторы, </a:t>
            </a:r>
            <a:r>
              <a:rPr lang="ru-RU" dirty="0" err="1" smtClean="0"/>
              <a:t>пароманекены</a:t>
            </a:r>
            <a:r>
              <a:rPr lang="ru-RU" dirty="0" smtClean="0"/>
              <a:t>, утюжильные прессы. Широкая номенклатура оборудования позволяет удовлетворить потребности любого производства, как крупного швейного предприятия, так и маленького ателье.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357430"/>
            <a:ext cx="8229600" cy="1143000"/>
          </a:xfrm>
        </p:spPr>
        <p:txBody>
          <a:bodyPr/>
          <a:lstStyle/>
          <a:p>
            <a:r>
              <a:rPr lang="ru-RU" sz="5400" b="1" i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Утюжильные</a:t>
            </a:r>
            <a:r>
              <a:rPr lang="ru-RU" sz="6000" b="1" i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пресса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Universal Pneumatic Press 6001-6002</a:t>
            </a:r>
            <a:endParaRPr lang="en-US" sz="3600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596" y="1428736"/>
            <a:ext cx="4038600" cy="4525963"/>
          </a:xfrm>
        </p:spPr>
        <p:txBody>
          <a:bodyPr/>
          <a:lstStyle/>
          <a:p>
            <a:r>
              <a:rPr lang="ru-RU" sz="1800" dirty="0" smtClean="0"/>
              <a:t>Универсальный пневматический утюжильный пресс с подачей пара из верхней подушки. Размер подушек (360х1190х220).</a:t>
            </a:r>
            <a:r>
              <a:rPr lang="ru-RU" sz="1800" dirty="0" err="1" smtClean="0"/>
              <a:t>Вакуумотсос</a:t>
            </a:r>
            <a:r>
              <a:rPr lang="ru-RU" sz="1800" dirty="0" smtClean="0"/>
              <a:t> в нижней подушке, регулируемый педалью. Регулировка давления. Рабочее давления пара 5 атм., </a:t>
            </a:r>
            <a:r>
              <a:rPr lang="ru-RU" sz="1800" dirty="0" err="1" smtClean="0"/>
              <a:t>давл</a:t>
            </a:r>
            <a:r>
              <a:rPr lang="ru-RU" sz="1800" dirty="0" smtClean="0"/>
              <a:t>. воздуха 7 атм.(бар).</a:t>
            </a:r>
          </a:p>
          <a:p>
            <a:r>
              <a:rPr lang="ru-RU" sz="1800" b="1" dirty="0" smtClean="0"/>
              <a:t>TREVILPRESS "U" 6001</a:t>
            </a:r>
            <a:br>
              <a:rPr lang="ru-RU" sz="1800" b="1" dirty="0" smtClean="0"/>
            </a:br>
            <a:r>
              <a:rPr lang="ru-RU" sz="1800" dirty="0" smtClean="0"/>
              <a:t>Управляется двумя кнопками и защитной рамой</a:t>
            </a:r>
          </a:p>
          <a:p>
            <a:r>
              <a:rPr lang="ru-RU" sz="1800" b="1" dirty="0" smtClean="0"/>
              <a:t>TREVILPRESS "U" 6002</a:t>
            </a:r>
            <a:br>
              <a:rPr lang="ru-RU" sz="1800" b="1" dirty="0" smtClean="0"/>
            </a:br>
            <a:r>
              <a:rPr lang="ru-RU" sz="1800" dirty="0" smtClean="0"/>
              <a:t>Управляется педалью и защитной рамой </a:t>
            </a:r>
            <a:endParaRPr lang="ru-RU" sz="1800" dirty="0"/>
          </a:p>
        </p:txBody>
      </p:sp>
      <p:pic>
        <p:nvPicPr>
          <p:cNvPr id="5" name="Содержимое 4" descr="441_big_1195063945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71999" y="1571612"/>
            <a:ext cx="4020531" cy="4786346"/>
          </a:xfr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Universal Pneumatic Dry Cleaner's Press 6305-6306 </a:t>
            </a:r>
            <a:endParaRPr lang="en-US" sz="3600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20" y="1428736"/>
            <a:ext cx="4181476" cy="4525963"/>
          </a:xfrm>
        </p:spPr>
        <p:txBody>
          <a:bodyPr/>
          <a:lstStyle/>
          <a:p>
            <a:r>
              <a:rPr lang="ru-RU" sz="1800" dirty="0" smtClean="0"/>
              <a:t>Универсальный пневматический утюжильный пресс с полированной </a:t>
            </a:r>
            <a:r>
              <a:rPr lang="ru-RU" sz="1800" dirty="0" err="1" smtClean="0"/>
              <a:t>паронагретой</a:t>
            </a:r>
            <a:r>
              <a:rPr lang="ru-RU" sz="1800" dirty="0" smtClean="0"/>
              <a:t> верхней подушкой без подачи пара. </a:t>
            </a:r>
            <a:r>
              <a:rPr lang="ru-RU" sz="1800" dirty="0" err="1" smtClean="0"/>
              <a:t>Вакуумотсос</a:t>
            </a:r>
            <a:r>
              <a:rPr lang="ru-RU" sz="1800" dirty="0" smtClean="0"/>
              <a:t> и подача пара из нижней подушки, управляемой педалью. Рабочее давление пара 5 атм., </a:t>
            </a:r>
            <a:r>
              <a:rPr lang="ru-RU" sz="1800" dirty="0" err="1" smtClean="0"/>
              <a:t>давл</a:t>
            </a:r>
            <a:r>
              <a:rPr lang="ru-RU" sz="1800" dirty="0" smtClean="0"/>
              <a:t>. воздуха 7 атм. (бар). ПРЕДНАЗНАЧЕН ДЛЯ УТЮЖКИ ИЗДЕЛИЙ ИЗ КОЖИ.</a:t>
            </a:r>
          </a:p>
          <a:p>
            <a:r>
              <a:rPr lang="ru-RU" sz="1800" b="1" dirty="0" smtClean="0"/>
              <a:t>TREVILPRESS "L" 6305</a:t>
            </a:r>
            <a:br>
              <a:rPr lang="ru-RU" sz="1800" b="1" dirty="0" smtClean="0"/>
            </a:br>
            <a:r>
              <a:rPr lang="ru-RU" sz="1800" dirty="0" smtClean="0"/>
              <a:t>Управляется двумя кнопками и защитной рамой</a:t>
            </a:r>
          </a:p>
          <a:p>
            <a:r>
              <a:rPr lang="ru-RU" sz="1800" b="1" dirty="0" smtClean="0"/>
              <a:t>TREVILPRESS "L" 6306</a:t>
            </a:r>
            <a:br>
              <a:rPr lang="ru-RU" sz="1800" b="1" dirty="0" smtClean="0"/>
            </a:br>
            <a:r>
              <a:rPr lang="ru-RU" sz="1800" dirty="0" smtClean="0"/>
              <a:t>Управляется педалью и защитной рамой </a:t>
            </a:r>
            <a:br>
              <a:rPr lang="ru-RU" sz="1800" dirty="0" smtClean="0"/>
            </a:br>
            <a:endParaRPr lang="ru-RU" sz="1800" dirty="0"/>
          </a:p>
        </p:txBody>
      </p:sp>
      <p:pic>
        <p:nvPicPr>
          <p:cNvPr id="5" name="Содержимое 4" descr="442_big_1195063978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357686" y="1500174"/>
            <a:ext cx="4153405" cy="4857784"/>
          </a:xfr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err="1" smtClean="0">
                <a:solidFill>
                  <a:srgbClr val="7030A0"/>
                </a:solidFill>
              </a:rPr>
              <a:t>Trevilpres</a:t>
            </a:r>
            <a:r>
              <a:rPr lang="en-US" sz="3600" b="1" dirty="0" smtClean="0">
                <a:solidFill>
                  <a:srgbClr val="7030A0"/>
                </a:solidFill>
              </a:rPr>
              <a:t> CP 6311 - 6313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596" y="1214422"/>
            <a:ext cx="4038600" cy="4525963"/>
          </a:xfrm>
        </p:spPr>
        <p:txBody>
          <a:bodyPr/>
          <a:lstStyle/>
          <a:p>
            <a:pPr>
              <a:buNone/>
            </a:pPr>
            <a:r>
              <a:rPr lang="ru-RU" sz="2000" dirty="0" smtClean="0"/>
              <a:t>     Пневматический пресс для утюжки ворота и манжет сорочки с полированной верхней и мягкой нижней </a:t>
            </a:r>
            <a:r>
              <a:rPr lang="ru-RU" sz="2000" dirty="0" err="1" smtClean="0"/>
              <a:t>паронагретыми</a:t>
            </a:r>
            <a:r>
              <a:rPr lang="ru-RU" sz="2000" dirty="0" smtClean="0"/>
              <a:t> подушками. Верхняя подушка управляется двумя кнопками и защитной рамой. Время опускания подушки и вакуума </a:t>
            </a:r>
            <a:r>
              <a:rPr lang="ru-RU" sz="2000" dirty="0" err="1" smtClean="0"/>
              <a:t>програмирется</a:t>
            </a:r>
            <a:r>
              <a:rPr lang="ru-RU" sz="2000" dirty="0" smtClean="0"/>
              <a:t> таймером. Рабочее давление пара - 6 атм. Давление </a:t>
            </a:r>
            <a:r>
              <a:rPr lang="ru-RU" sz="2000" dirty="0" err="1" smtClean="0"/>
              <a:t>сж</a:t>
            </a:r>
            <a:r>
              <a:rPr lang="ru-RU" sz="2000" dirty="0" smtClean="0"/>
              <a:t>. воздуха - 7 атм. (бар).</a:t>
            </a:r>
            <a:endParaRPr lang="ru-RU" sz="2000" dirty="0"/>
          </a:p>
        </p:txBody>
      </p:sp>
      <p:pic>
        <p:nvPicPr>
          <p:cNvPr id="5" name="Содержимое 4" descr="444_big_1195064036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357686" y="1071546"/>
            <a:ext cx="4286280" cy="5229262"/>
          </a:xfr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rgbClr val="7030A0"/>
                </a:solidFill>
              </a:rPr>
              <a:t>Universal Manual Press 6003 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20" y="1214422"/>
            <a:ext cx="4286280" cy="5143536"/>
          </a:xfrm>
        </p:spPr>
        <p:txBody>
          <a:bodyPr/>
          <a:lstStyle/>
          <a:p>
            <a:pPr>
              <a:buNone/>
            </a:pPr>
            <a:r>
              <a:rPr lang="ru-RU" sz="2000" dirty="0" smtClean="0"/>
              <a:t>     Универсальный пневматический утюжильный пресс с подачей пара из верхней подушки. Размер подушек (360х1190х220).</a:t>
            </a:r>
            <a:r>
              <a:rPr lang="ru-RU" sz="2000" dirty="0" err="1" smtClean="0"/>
              <a:t>Вакуумотсос</a:t>
            </a:r>
            <a:r>
              <a:rPr lang="ru-RU" sz="2000" dirty="0" smtClean="0"/>
              <a:t> в нижней подушке, регулируемый педалью. Регулировка давления. Рабочее давления пара 5 атм., </a:t>
            </a:r>
            <a:r>
              <a:rPr lang="ru-RU" sz="2000" dirty="0" err="1" smtClean="0"/>
              <a:t>давл</a:t>
            </a:r>
            <a:r>
              <a:rPr lang="ru-RU" sz="2000" dirty="0" smtClean="0"/>
              <a:t>. воздуха 7 атм.(бар).</a:t>
            </a:r>
          </a:p>
          <a:p>
            <a:pPr>
              <a:buNone/>
            </a:pPr>
            <a:r>
              <a:rPr lang="ru-RU" sz="2000" b="1" dirty="0" smtClean="0"/>
              <a:t>     TREVILPRESS "U" 6003</a:t>
            </a:r>
            <a:br>
              <a:rPr lang="ru-RU" sz="2000" b="1" dirty="0" smtClean="0"/>
            </a:br>
            <a:r>
              <a:rPr lang="ru-RU" sz="2000" dirty="0" smtClean="0"/>
              <a:t>Управляется вручную </a:t>
            </a:r>
            <a:endParaRPr lang="ru-RU" sz="2000" dirty="0"/>
          </a:p>
        </p:txBody>
      </p:sp>
      <p:pic>
        <p:nvPicPr>
          <p:cNvPr id="5" name="Содержимое 4" descr="443_big_1195064006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00562" y="1285860"/>
            <a:ext cx="3654054" cy="4429156"/>
          </a:xfr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rgbClr val="7030A0"/>
                </a:solidFill>
              </a:rPr>
              <a:t>All Steam Iron ZF16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57158" y="1214422"/>
            <a:ext cx="8286808" cy="1000132"/>
          </a:xfrm>
        </p:spPr>
        <p:txBody>
          <a:bodyPr/>
          <a:lstStyle/>
          <a:p>
            <a:pPr>
              <a:buNone/>
            </a:pPr>
            <a:r>
              <a:rPr lang="ru-RU" sz="2400" dirty="0" smtClean="0"/>
              <a:t>    Паровой утюг стандартной формы 1,45 кг с рукояткой и корпусом из термопластика, клапаном регул. подачи пара, 2-мя </a:t>
            </a:r>
            <a:r>
              <a:rPr lang="ru-RU" sz="2400" dirty="0" err="1" smtClean="0"/>
              <a:t>тефлоновыми</a:t>
            </a:r>
            <a:r>
              <a:rPr lang="ru-RU" sz="2400" dirty="0" smtClean="0"/>
              <a:t> шлангами 220 см длиной с разъемами на конце (</a:t>
            </a:r>
            <a:r>
              <a:rPr lang="ru-RU" sz="2400" dirty="0" err="1" smtClean="0"/>
              <a:t>коннектор</a:t>
            </a:r>
            <a:r>
              <a:rPr lang="ru-RU" sz="2400" dirty="0" smtClean="0"/>
              <a:t> 1/4"). </a:t>
            </a:r>
            <a:endParaRPr lang="ru-RU" sz="2400" dirty="0"/>
          </a:p>
        </p:txBody>
      </p:sp>
      <p:pic>
        <p:nvPicPr>
          <p:cNvPr id="5" name="Содержимое 4" descr="445_big_1195064073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643042" y="3000372"/>
            <a:ext cx="5852044" cy="3286148"/>
          </a:xfr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8229600" cy="1143000"/>
          </a:xfrm>
        </p:spPr>
        <p:txBody>
          <a:bodyPr/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Steam electric seam-opener iron F014 </a:t>
            </a:r>
            <a:r>
              <a:rPr lang="en-US" b="1" dirty="0" smtClean="0">
                <a:solidFill>
                  <a:srgbClr val="7030A0"/>
                </a:solidFill>
              </a:rPr>
              <a:t/>
            </a:r>
            <a:br>
              <a:rPr lang="en-US" b="1" dirty="0" smtClean="0">
                <a:solidFill>
                  <a:srgbClr val="7030A0"/>
                </a:solidFill>
              </a:rPr>
            </a:b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0034" y="1285860"/>
            <a:ext cx="8186766" cy="971544"/>
          </a:xfrm>
        </p:spPr>
        <p:txBody>
          <a:bodyPr/>
          <a:lstStyle/>
          <a:p>
            <a:r>
              <a:rPr lang="ru-RU" sz="2400" dirty="0" smtClean="0"/>
              <a:t>Электропаровой утюг для разутюжки швов 1,3 кг со встроенным нагревательным элементом 230 В, 600 Вт, защитным термостатом и электрическим кабелем. С отверстиями для интенсивной подачи пара.</a:t>
            </a:r>
            <a:endParaRPr lang="ru-RU" sz="2400" dirty="0"/>
          </a:p>
        </p:txBody>
      </p:sp>
      <p:pic>
        <p:nvPicPr>
          <p:cNvPr id="5" name="Содержимое 4" descr="447_big_1195064125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2500298" y="3286124"/>
            <a:ext cx="4586144" cy="2857520"/>
          </a:xfr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Electronic steam electric iron ZF15 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0034" y="1000108"/>
            <a:ext cx="8258204" cy="147161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2400" dirty="0" err="1" smtClean="0"/>
              <a:t>Электро-паровой</a:t>
            </a:r>
            <a:r>
              <a:rPr lang="ru-RU" sz="2400" dirty="0" smtClean="0"/>
              <a:t> утюг для </a:t>
            </a:r>
            <a:r>
              <a:rPr lang="ru-RU" sz="2400" dirty="0" err="1" smtClean="0"/>
              <a:t>разутюживания</a:t>
            </a:r>
            <a:r>
              <a:rPr lang="ru-RU" sz="2400" dirty="0" smtClean="0"/>
              <a:t> швов со встроенным </a:t>
            </a:r>
            <a:r>
              <a:rPr lang="ru-RU" sz="2400" dirty="0" err="1" smtClean="0"/>
              <a:t>аллюминиевым</a:t>
            </a:r>
            <a:r>
              <a:rPr lang="ru-RU" sz="2400" dirty="0" smtClean="0"/>
              <a:t> нагревательным элементом 230 В, 900 Вт,  электронным датчиком температур, микропроцессором и цифровым дисплеем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5" name="Содержимое 4" descr="449_big_1195064177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857356" y="3143248"/>
            <a:ext cx="5500726" cy="2940773"/>
          </a:xfr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All Steam Seam-opener Iron ZF20 </a:t>
            </a:r>
            <a:r>
              <a:rPr lang="en-US" b="1" dirty="0" smtClean="0">
                <a:solidFill>
                  <a:srgbClr val="7030A0"/>
                </a:solidFill>
              </a:rPr>
              <a:t/>
            </a:r>
            <a:br>
              <a:rPr lang="en-US" b="1" dirty="0" smtClean="0">
                <a:solidFill>
                  <a:srgbClr val="7030A0"/>
                </a:solidFill>
              </a:rPr>
            </a:b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20" y="1142984"/>
            <a:ext cx="8643998" cy="1614486"/>
          </a:xfrm>
        </p:spPr>
        <p:txBody>
          <a:bodyPr/>
          <a:lstStyle/>
          <a:p>
            <a:pPr>
              <a:buNone/>
            </a:pPr>
            <a:r>
              <a:rPr lang="ru-RU" sz="2400" dirty="0" smtClean="0"/>
              <a:t>    Паровой утюг 1кг для </a:t>
            </a:r>
            <a:r>
              <a:rPr lang="ru-RU" sz="2400" dirty="0" err="1" smtClean="0"/>
              <a:t>разутюживания</a:t>
            </a:r>
            <a:r>
              <a:rPr lang="ru-RU" sz="2400" dirty="0" smtClean="0"/>
              <a:t> швов с рукояткой и корпусом из термопластика, клапаном регулирования подачи пара, 2-мя </a:t>
            </a:r>
            <a:r>
              <a:rPr lang="ru-RU" sz="2400" dirty="0" err="1" smtClean="0"/>
              <a:t>тефлоновыми</a:t>
            </a:r>
            <a:r>
              <a:rPr lang="ru-RU" sz="2400" dirty="0" smtClean="0"/>
              <a:t> шлангами 220 см длиной с разъемами на конце (</a:t>
            </a:r>
            <a:r>
              <a:rPr lang="ru-RU" sz="2400" dirty="0" err="1" smtClean="0"/>
              <a:t>коннектор</a:t>
            </a:r>
            <a:r>
              <a:rPr lang="ru-RU" sz="2400" dirty="0" smtClean="0"/>
              <a:t> 1/4"). </a:t>
            </a:r>
            <a:endParaRPr lang="ru-RU" sz="2400" dirty="0"/>
          </a:p>
        </p:txBody>
      </p:sp>
      <p:pic>
        <p:nvPicPr>
          <p:cNvPr id="5" name="Содержимое 4" descr="446_big_1195064098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928794" y="3071810"/>
            <a:ext cx="5597608" cy="3143272"/>
          </a:xfr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Electric Iron F012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596" y="1214422"/>
            <a:ext cx="8286808" cy="1643074"/>
          </a:xfrm>
        </p:spPr>
        <p:txBody>
          <a:bodyPr/>
          <a:lstStyle/>
          <a:p>
            <a:pPr>
              <a:buNone/>
            </a:pPr>
            <a:r>
              <a:rPr lang="ru-RU" sz="2400" dirty="0" smtClean="0"/>
              <a:t>    Электрический утюг стандартной формы 1,7 кг со встроенным нагревательным элементом 230В, 900Вт, термостатом и электрическим кабелем. </a:t>
            </a:r>
            <a:endParaRPr lang="ru-RU" sz="2400" dirty="0"/>
          </a:p>
        </p:txBody>
      </p:sp>
      <p:pic>
        <p:nvPicPr>
          <p:cNvPr id="5" name="Содержимое 4" descr="448_big_1195064151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643042" y="2857496"/>
            <a:ext cx="5924427" cy="2643206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725998"/>
          </a:xfrm>
        </p:spPr>
        <p:txBody>
          <a:bodyPr/>
          <a:lstStyle/>
          <a:p>
            <a:r>
              <a:rPr lang="ru-RU" b="1" i="1" dirty="0" err="1" smtClean="0">
                <a:solidFill>
                  <a:srgbClr val="FFC000"/>
                </a:solidFill>
              </a:rPr>
              <a:t>Пароманекены</a:t>
            </a:r>
            <a:r>
              <a:rPr lang="ru-RU" b="1" i="1" dirty="0" smtClean="0">
                <a:solidFill>
                  <a:srgbClr val="FFC000"/>
                </a:solidFill>
              </a:rPr>
              <a:t> и </a:t>
            </a:r>
            <a:r>
              <a:rPr lang="ru-RU" b="1" i="1" dirty="0" err="1" smtClean="0">
                <a:solidFill>
                  <a:srgbClr val="FFC000"/>
                </a:solidFill>
              </a:rPr>
              <a:t>топеры</a:t>
            </a:r>
            <a:r>
              <a:rPr lang="ru-RU" b="1" dirty="0" smtClean="0">
                <a:solidFill>
                  <a:srgbClr val="FFC000"/>
                </a:solidFill>
              </a:rPr>
              <a:t/>
            </a:r>
            <a:br>
              <a:rPr lang="ru-RU" b="1" dirty="0" smtClean="0">
                <a:solidFill>
                  <a:srgbClr val="FFC000"/>
                </a:solidFill>
              </a:rPr>
            </a:br>
            <a:endParaRPr lang="ru-RU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Steam electric iron F021 </a:t>
            </a:r>
            <a:endParaRPr lang="en-US" sz="3600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1600201"/>
            <a:ext cx="8715436" cy="1328734"/>
          </a:xfrm>
        </p:spPr>
        <p:txBody>
          <a:bodyPr/>
          <a:lstStyle/>
          <a:p>
            <a:r>
              <a:rPr lang="ru-RU" sz="2000" dirty="0" smtClean="0"/>
              <a:t>Электропаровой утюг стандартной формы 1,6 кг со встроенным нагревательным элементом 230 В, 800 Вт, пластиной тепловой защиты рук, защитным термостатом и электрическим кабелем. Отверстия для вывода пара расположены на носике утюга. </a:t>
            </a:r>
            <a:endParaRPr lang="ru-RU" sz="2000" dirty="0"/>
          </a:p>
        </p:txBody>
      </p:sp>
      <p:pic>
        <p:nvPicPr>
          <p:cNvPr id="5" name="Содержимое 4" descr="452_big_1195064276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2143108" y="3214686"/>
            <a:ext cx="4961516" cy="2786082"/>
          </a:xfr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14348" y="2143116"/>
            <a:ext cx="7772400" cy="1500187"/>
          </a:xfrm>
        </p:spPr>
        <p:txBody>
          <a:bodyPr/>
          <a:lstStyle/>
          <a:p>
            <a:pPr algn="r"/>
            <a:r>
              <a:rPr lang="ru-RU" sz="6000" b="1" i="1" dirty="0" smtClean="0">
                <a:solidFill>
                  <a:srgbClr val="FFC000"/>
                </a:solidFill>
              </a:rPr>
              <a:t>Парогенераторы </a:t>
            </a:r>
            <a:endParaRPr lang="ru-RU" sz="6000" b="1" i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Faber Magnum 1550-1551</a:t>
            </a:r>
            <a:endParaRPr lang="en-US" sz="3600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57158" y="1214422"/>
            <a:ext cx="4038600" cy="4525963"/>
          </a:xfrm>
        </p:spPr>
        <p:txBody>
          <a:bodyPr/>
          <a:lstStyle/>
          <a:p>
            <a:r>
              <a:rPr lang="ru-RU" sz="2000" dirty="0" smtClean="0"/>
              <a:t>Автоматический парогенератор для подключения 2-х утюгов с котлом AISI 316 из нержавеющей стали емкостью 5 литров. Нагревательный элемент 4 кВт. Водяной бак из нержавеющей стали. Помповый насос. Возможность подключения к водяной сети. В комплекте с 2-мя </a:t>
            </a:r>
            <a:r>
              <a:rPr lang="ru-RU" sz="2000" dirty="0" err="1" smtClean="0"/>
              <a:t>электро-паровыми</a:t>
            </a:r>
            <a:r>
              <a:rPr lang="ru-RU" sz="2000" dirty="0" smtClean="0"/>
              <a:t> утюгами стандартных размеров (мод. F021), 3 фазы, 380 В.</a:t>
            </a:r>
            <a:endParaRPr lang="ru-RU" sz="2000" dirty="0"/>
          </a:p>
        </p:txBody>
      </p:sp>
      <p:pic>
        <p:nvPicPr>
          <p:cNvPr id="5" name="Содержимое 4" descr="455_big_1195064367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72066" y="1142984"/>
            <a:ext cx="3118983" cy="5286412"/>
          </a:xfr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en-US" sz="3600" b="1" dirty="0" err="1" smtClean="0">
                <a:solidFill>
                  <a:srgbClr val="7030A0"/>
                </a:solidFill>
              </a:rPr>
              <a:t>Domina</a:t>
            </a:r>
            <a:r>
              <a:rPr lang="en-US" sz="3600" b="1" dirty="0" smtClean="0">
                <a:solidFill>
                  <a:srgbClr val="7030A0"/>
                </a:solidFill>
              </a:rPr>
              <a:t> 1000</a:t>
            </a:r>
            <a:endParaRPr lang="en-US" sz="3600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0034" y="1142984"/>
            <a:ext cx="4038600" cy="4525963"/>
          </a:xfrm>
        </p:spPr>
        <p:txBody>
          <a:bodyPr/>
          <a:lstStyle/>
          <a:p>
            <a:pPr>
              <a:buNone/>
            </a:pPr>
            <a:r>
              <a:rPr lang="ru-RU" sz="2400" dirty="0" smtClean="0"/>
              <a:t>    Мини-парогенератор с котлом из нержавеющей стали AISI 316. Нагревательный элемент 700 Вт., бак 2 л.,( 3 часа работы), в комплекте с </a:t>
            </a:r>
            <a:r>
              <a:rPr lang="ru-RU" sz="2400" dirty="0" err="1" smtClean="0"/>
              <a:t>электро-паровым</a:t>
            </a:r>
            <a:r>
              <a:rPr lang="ru-RU" sz="2400" dirty="0" smtClean="0"/>
              <a:t> утюгом стандартной формы мод. F019 (450 Вт) (отверстия для выхода пара расположены в носике утюга).</a:t>
            </a:r>
            <a:endParaRPr lang="ru-RU" sz="2400" dirty="0"/>
          </a:p>
        </p:txBody>
      </p:sp>
      <p:pic>
        <p:nvPicPr>
          <p:cNvPr id="5" name="Содержимое 4" descr="461_big_1195064545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929190" y="1285860"/>
            <a:ext cx="3253286" cy="4714908"/>
          </a:xfr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err="1" smtClean="0">
                <a:solidFill>
                  <a:srgbClr val="7030A0"/>
                </a:solidFill>
              </a:rPr>
              <a:t>Domovap</a:t>
            </a:r>
            <a:r>
              <a:rPr lang="en-US" sz="3600" b="1" dirty="0" smtClean="0">
                <a:solidFill>
                  <a:srgbClr val="7030A0"/>
                </a:solidFill>
              </a:rPr>
              <a:t> 1009 </a:t>
            </a:r>
            <a:br>
              <a:rPr lang="en-US" sz="3600" b="1" dirty="0" smtClean="0">
                <a:solidFill>
                  <a:srgbClr val="7030A0"/>
                </a:solidFill>
              </a:rPr>
            </a:br>
            <a:endParaRPr lang="ru-RU" sz="3600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596" y="1142984"/>
            <a:ext cx="4038600" cy="4525963"/>
          </a:xfrm>
        </p:spPr>
        <p:txBody>
          <a:bodyPr/>
          <a:lstStyle/>
          <a:p>
            <a:pPr>
              <a:buNone/>
            </a:pPr>
            <a:r>
              <a:rPr lang="ru-RU" sz="2400" dirty="0" smtClean="0"/>
              <a:t>     Мини-парогенератор  в компактном корпусе с котлом из нержавеющей стали AISI 316. Нагревательный элемент 700 Вт., бак 1.8 л.,( 3 часа работы), в комплекте с </a:t>
            </a:r>
            <a:r>
              <a:rPr lang="ru-RU" sz="2400" dirty="0" err="1" smtClean="0"/>
              <a:t>электро-паровым</a:t>
            </a:r>
            <a:r>
              <a:rPr lang="ru-RU" sz="2400" dirty="0" smtClean="0"/>
              <a:t> утюгом стандартной формы мод. F019 (450Вт) (отверстия для выхода пара расположены в носике утюга). </a:t>
            </a:r>
            <a:endParaRPr lang="ru-RU" sz="2400" dirty="0"/>
          </a:p>
        </p:txBody>
      </p:sp>
      <p:pic>
        <p:nvPicPr>
          <p:cNvPr id="5" name="Содержимое 4" descr="462_big_1195064571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714876" y="1214422"/>
            <a:ext cx="3376517" cy="4929222"/>
          </a:xfr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5786" y="2285992"/>
            <a:ext cx="7772400" cy="1500187"/>
          </a:xfrm>
        </p:spPr>
        <p:txBody>
          <a:bodyPr/>
          <a:lstStyle/>
          <a:p>
            <a:pPr algn="r"/>
            <a:r>
              <a:rPr lang="ru-RU" sz="6000" i="1" dirty="0" smtClean="0">
                <a:solidFill>
                  <a:srgbClr val="FFC000"/>
                </a:solidFill>
              </a:rPr>
              <a:t>Дублирующий пресс</a:t>
            </a:r>
            <a:endParaRPr lang="ru-RU" sz="6000" i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b="1" dirty="0" smtClean="0">
                <a:solidFill>
                  <a:srgbClr val="7030A0"/>
                </a:solidFill>
              </a:rPr>
              <a:t>TYK-60, 75, 100, 120, 150, 160 </a:t>
            </a:r>
            <a:br>
              <a:rPr lang="pl-PL" sz="3600" b="1" dirty="0" smtClean="0">
                <a:solidFill>
                  <a:srgbClr val="7030A0"/>
                </a:solidFill>
              </a:rPr>
            </a:br>
            <a:endParaRPr lang="ru-RU" sz="3600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785794"/>
            <a:ext cx="8229600" cy="5197493"/>
          </a:xfrm>
        </p:spPr>
        <p:txBody>
          <a:bodyPr/>
          <a:lstStyle/>
          <a:p>
            <a:pPr>
              <a:buNone/>
            </a:pPr>
            <a:r>
              <a:rPr lang="ru-RU" sz="2200" dirty="0" smtClean="0"/>
              <a:t>      Дублирующий </a:t>
            </a:r>
            <a:r>
              <a:rPr lang="ru-RU" sz="2200" dirty="0" smtClean="0"/>
              <a:t>пресс проходного типа с плавной регулировкой температуры, давления и времени дублирования. Используется для дублирования деталей с клеевой прокладкой при производстве пиджаков, рубашек, брюк и т.д. Оснащён двумя группами электрических нагревателей в верхней и нижней плоскости. Пневматическая система контроля ленты и регулировки давления при дублировании. Система предохранения транспортирующей ленты от деформации. Система защиты от налипания заготовки на транспортирующую ленту. Система предохранения от проскальзывания ленты по транспортирующим роликам. Регулировка температуры осуществляется с помощью высокочувствительной системы управления PIC, что всегда обеспечивает поддержку необходимого уровня нагрева. Система быстрого охлаждения деталей после дублирования.  </a:t>
            </a:r>
            <a:endParaRPr lang="ru-RU" sz="22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500034" y="428604"/>
          <a:ext cx="8001026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0513"/>
                <a:gridCol w="4000513"/>
              </a:tblGrid>
              <a:tr h="513581">
                <a:tc>
                  <a:txBody>
                    <a:bodyPr/>
                    <a:lstStyle/>
                    <a:p>
                      <a:r>
                        <a:rPr lang="ru-RU" dirty="0"/>
                        <a:t>Ширина рабочей зоны: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/>
                        <a:t>60, 75, 100, 120, 150 или 160см в зависимости от модели</a:t>
                      </a:r>
                    </a:p>
                  </a:txBody>
                  <a:tcPr/>
                </a:tc>
              </a:tr>
              <a:tr h="293475"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33688">
                <a:tc>
                  <a:txBody>
                    <a:bodyPr/>
                    <a:lstStyle/>
                    <a:p>
                      <a:r>
                        <a:rPr lang="ru-RU"/>
                        <a:t>Мощность нагревательного элемента: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/>
                        <a:t>7, 10, 13, 14, 17 и 18 кВт в зависимости от модели соответственно</a:t>
                      </a:r>
                    </a:p>
                  </a:txBody>
                  <a:tcPr/>
                </a:tc>
              </a:tr>
              <a:tr h="293475"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3475">
                <a:tc>
                  <a:txBody>
                    <a:bodyPr/>
                    <a:lstStyle/>
                    <a:p>
                      <a:r>
                        <a:rPr lang="ru-RU"/>
                        <a:t>Сжатый воздух: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/>
                        <a:t>6 Атм,</a:t>
                      </a:r>
                    </a:p>
                  </a:txBody>
                  <a:tcPr/>
                </a:tc>
              </a:tr>
              <a:tr h="293475"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3475">
                <a:tc>
                  <a:txBody>
                    <a:bodyPr/>
                    <a:lstStyle/>
                    <a:p>
                      <a:r>
                        <a:rPr lang="ru-RU" dirty="0"/>
                        <a:t>Макс. давление: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 кг/кв. см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Содержимое 5" descr="77_big_1231239951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928794" y="3857628"/>
            <a:ext cx="5058343" cy="2714644"/>
          </a:xfrm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TYK-M-20, 40, 60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5268931"/>
          </a:xfrm>
        </p:spPr>
        <p:txBody>
          <a:bodyPr/>
          <a:lstStyle/>
          <a:p>
            <a:pPr>
              <a:buNone/>
            </a:pPr>
            <a:r>
              <a:rPr lang="ru-RU" sz="2800" dirty="0" smtClean="0"/>
              <a:t>   Дублирующий </a:t>
            </a:r>
            <a:r>
              <a:rPr lang="ru-RU" sz="2800" dirty="0" smtClean="0"/>
              <a:t>пресс проходного типа с плавной регулировкой температуры, давления и времени дублирования. Пневматическая система регулировки давления при дублировании Система предохранения транспортирующей ленты от деформации. Система защиты от налипания заготовки на транспортирующую ленту. Система предохранения от проскальзывания ленты по транспортирующим роликам.</a:t>
            </a:r>
            <a:endParaRPr lang="ru-RU" sz="2800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428596" y="857232"/>
          <a:ext cx="8143872" cy="557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1936"/>
                <a:gridCol w="4071936"/>
              </a:tblGrid>
              <a:tr h="536618">
                <a:tc>
                  <a:txBody>
                    <a:bodyPr/>
                    <a:lstStyle/>
                    <a:p>
                      <a:r>
                        <a:rPr lang="ru-RU" dirty="0"/>
                        <a:t>Ширина рабочей зоны: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/>
                        <a:t>200, 400 или 600мм, в зависимости от модели</a:t>
                      </a:r>
                    </a:p>
                  </a:txBody>
                  <a:tcPr/>
                </a:tc>
              </a:tr>
              <a:tr h="306639"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6618">
                <a:tc>
                  <a:txBody>
                    <a:bodyPr/>
                    <a:lstStyle/>
                    <a:p>
                      <a:r>
                        <a:rPr lang="ru-RU"/>
                        <a:t>Мощность нагревательного элемента: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/>
                        <a:t>3, 4 или 5 кВт, в зависимости от модели соотвественно</a:t>
                      </a:r>
                    </a:p>
                  </a:txBody>
                  <a:tcPr/>
                </a:tc>
              </a:tr>
              <a:tr h="306639"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6639">
                <a:tc>
                  <a:txBody>
                    <a:bodyPr/>
                    <a:lstStyle/>
                    <a:p>
                      <a:r>
                        <a:rPr lang="ru-RU"/>
                        <a:t>Потребляемая мощность двигателя: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/>
                        <a:t>40 Вт</a:t>
                      </a:r>
                    </a:p>
                  </a:txBody>
                  <a:tcPr/>
                </a:tc>
              </a:tr>
              <a:tr h="306639"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6639">
                <a:tc>
                  <a:txBody>
                    <a:bodyPr/>
                    <a:lstStyle/>
                    <a:p>
                      <a:r>
                        <a:rPr lang="ru-RU"/>
                        <a:t>Макс. температура: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/>
                        <a:t>200 град С</a:t>
                      </a:r>
                    </a:p>
                  </a:txBody>
                  <a:tcPr/>
                </a:tc>
              </a:tr>
              <a:tr h="306639"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6639">
                <a:tc>
                  <a:txBody>
                    <a:bodyPr/>
                    <a:lstStyle/>
                    <a:p>
                      <a:r>
                        <a:rPr lang="ru-RU"/>
                        <a:t>Макс. давление: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/>
                        <a:t>1.5 кг/кв. см</a:t>
                      </a:r>
                    </a:p>
                  </a:txBody>
                  <a:tcPr/>
                </a:tc>
              </a:tr>
              <a:tr h="306639"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6639">
                <a:tc>
                  <a:txBody>
                    <a:bodyPr/>
                    <a:lstStyle/>
                    <a:p>
                      <a:r>
                        <a:rPr lang="ru-RU"/>
                        <a:t>Макс. скорость перемещения ленты: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/>
                        <a:t>8.7 м/мин</a:t>
                      </a:r>
                    </a:p>
                  </a:txBody>
                  <a:tcPr/>
                </a:tc>
              </a:tr>
              <a:tr h="306639"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6639">
                <a:tc>
                  <a:txBody>
                    <a:bodyPr/>
                    <a:lstStyle/>
                    <a:p>
                      <a:r>
                        <a:rPr lang="ru-RU"/>
                        <a:t>Время нагрева: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5 - 20 сек.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011222"/>
          </a:xfrm>
        </p:spPr>
        <p:txBody>
          <a:bodyPr/>
          <a:lstStyle/>
          <a:p>
            <a:r>
              <a:rPr lang="en-US" b="1" dirty="0" err="1" smtClean="0">
                <a:solidFill>
                  <a:srgbClr val="7030A0"/>
                </a:solidFill>
              </a:rPr>
              <a:t>Pantamat</a:t>
            </a:r>
            <a:r>
              <a:rPr lang="en-US" b="1" dirty="0" smtClean="0">
                <a:solidFill>
                  <a:srgbClr val="7030A0"/>
                </a:solidFill>
              </a:rPr>
              <a:t> 5308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57158" y="1071546"/>
            <a:ext cx="4786346" cy="5357850"/>
          </a:xfrm>
        </p:spPr>
        <p:txBody>
          <a:bodyPr/>
          <a:lstStyle/>
          <a:p>
            <a:pPr>
              <a:buNone/>
            </a:pPr>
            <a:r>
              <a:rPr lang="ru-RU" sz="2400" dirty="0" smtClean="0"/>
              <a:t>    Брючный </a:t>
            </a:r>
            <a:r>
              <a:rPr lang="ru-RU" sz="2400" dirty="0" err="1" smtClean="0"/>
              <a:t>топер</a:t>
            </a:r>
            <a:r>
              <a:rPr lang="ru-RU" sz="2400" dirty="0" smtClean="0"/>
              <a:t> для джинсов и классических брюк любого размера или материала, оборудованный: </a:t>
            </a:r>
          </a:p>
          <a:p>
            <a:pPr>
              <a:buNone/>
            </a:pPr>
            <a:r>
              <a:rPr lang="ru-RU" sz="2400" dirty="0" smtClean="0"/>
              <a:t>    -поясом жесткости с устройством антипротяжения</a:t>
            </a:r>
          </a:p>
          <a:p>
            <a:pPr>
              <a:buNone/>
            </a:pPr>
            <a:r>
              <a:rPr lang="ru-RU" sz="2400" dirty="0" smtClean="0"/>
              <a:t>     -устройство сохранности для брюк со складками и без</a:t>
            </a:r>
          </a:p>
          <a:p>
            <a:pPr>
              <a:buNone/>
            </a:pPr>
            <a:r>
              <a:rPr lang="ru-RU" sz="2400" dirty="0" smtClean="0"/>
              <a:t>    -независимое регулирование пояса и ноги</a:t>
            </a:r>
          </a:p>
          <a:p>
            <a:pPr>
              <a:buNone/>
            </a:pPr>
            <a:r>
              <a:rPr lang="ru-RU" sz="2400" dirty="0" smtClean="0"/>
              <a:t>    -электронный контроль цикла</a:t>
            </a:r>
          </a:p>
          <a:p>
            <a:endParaRPr lang="ru-RU" sz="2400" dirty="0"/>
          </a:p>
        </p:txBody>
      </p:sp>
      <p:pic>
        <p:nvPicPr>
          <p:cNvPr id="5" name="Содержимое 3" descr="414_big_1195062770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429256" y="928670"/>
            <a:ext cx="2500330" cy="531985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perevalov.ru/images/data/cat/77_big_123123859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714356"/>
            <a:ext cx="6574573" cy="55007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5786" y="2143116"/>
            <a:ext cx="7772400" cy="1500187"/>
          </a:xfrm>
        </p:spPr>
        <p:txBody>
          <a:bodyPr/>
          <a:lstStyle/>
          <a:p>
            <a:pPr algn="r"/>
            <a:r>
              <a:rPr lang="ru-RU" sz="4800" i="1" dirty="0" smtClean="0">
                <a:solidFill>
                  <a:srgbClr val="FFC000"/>
                </a:solidFill>
              </a:rPr>
              <a:t>Благодарю за внимание!</a:t>
            </a:r>
            <a:endParaRPr lang="ru-RU" sz="4800" i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7030A0"/>
                </a:solidFill>
              </a:rPr>
              <a:t>Trevilstar</a:t>
            </a:r>
            <a:r>
              <a:rPr lang="en-US" b="1" dirty="0" smtClean="0">
                <a:solidFill>
                  <a:srgbClr val="7030A0"/>
                </a:solidFill>
              </a:rPr>
              <a:t> 5202-5212-5222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072098"/>
          </a:xfrm>
        </p:spPr>
        <p:txBody>
          <a:bodyPr/>
          <a:lstStyle/>
          <a:p>
            <a:r>
              <a:rPr lang="ru-RU" sz="2400" dirty="0" smtClean="0"/>
              <a:t>Пароманекен для окончательной ВТО мужской сорочки и женской блузки. Полностью автоматизированный рабочий цикл с контролем фаз, управляемый микропроцессором (до 10 программ в памяти). С корпусом из нержавеющей стали и пневматически регулируемым наклоном плеча. Мощность мотора 0.47 кВт и вакуума 2.1 кВт. Паронагретый пневматический зажим для воротника. Подготовлен к подключению к паровой сети и магистрали сжатого воздуха (6 Бар).  Эл. 3 </a:t>
            </a:r>
            <a:r>
              <a:rPr lang="ru-RU" sz="2400" dirty="0" err="1" smtClean="0"/>
              <a:t>ф</a:t>
            </a:r>
            <a:r>
              <a:rPr lang="ru-RU" sz="2400" dirty="0" smtClean="0"/>
              <a:t>, 380В. Только для изделий с длинным рукавом и не регулируется по высоте.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0034" y="857232"/>
            <a:ext cx="4038600" cy="5697559"/>
          </a:xfrm>
        </p:spPr>
        <p:txBody>
          <a:bodyPr/>
          <a:lstStyle/>
          <a:p>
            <a:pPr>
              <a:buNone/>
            </a:pPr>
            <a:r>
              <a:rPr lang="ru-RU" sz="1800" dirty="0" smtClean="0"/>
              <a:t>      В комплекте с:</a:t>
            </a:r>
          </a:p>
          <a:p>
            <a:r>
              <a:rPr lang="ru-RU" sz="1800" dirty="0" smtClean="0"/>
              <a:t>задним зажимом с фотодатчиком</a:t>
            </a:r>
          </a:p>
          <a:p>
            <a:r>
              <a:rPr lang="ru-RU" sz="1800" dirty="0" err="1" smtClean="0"/>
              <a:t>растяжителями</a:t>
            </a:r>
            <a:r>
              <a:rPr lang="ru-RU" sz="1800" dirty="0" smtClean="0"/>
              <a:t> рукавов</a:t>
            </a:r>
          </a:p>
          <a:p>
            <a:r>
              <a:rPr lang="ru-RU" sz="1800" dirty="0" smtClean="0"/>
              <a:t>боковыми </a:t>
            </a:r>
            <a:r>
              <a:rPr lang="ru-RU" sz="1800" dirty="0" err="1" smtClean="0"/>
              <a:t>натяжителями</a:t>
            </a:r>
            <a:r>
              <a:rPr lang="ru-RU" sz="1800" dirty="0" smtClean="0"/>
              <a:t> и зажимами с автоматической регулировкой в горизонтальном и вертикальном положении в </a:t>
            </a:r>
            <a:r>
              <a:rPr lang="ru-RU" sz="1800" dirty="0" err="1" smtClean="0"/>
              <a:t>зависимотси</a:t>
            </a:r>
            <a:r>
              <a:rPr lang="ru-RU" sz="1800" dirty="0" smtClean="0"/>
              <a:t> от </a:t>
            </a:r>
            <a:r>
              <a:rPr lang="ru-RU" sz="1800" dirty="0" err="1" smtClean="0"/>
              <a:t>размеророста</a:t>
            </a:r>
            <a:endParaRPr lang="ru-RU" sz="1800" dirty="0" smtClean="0"/>
          </a:p>
          <a:p>
            <a:r>
              <a:rPr lang="ru-RU" sz="1800" dirty="0" smtClean="0"/>
              <a:t>передним (фронтальным) </a:t>
            </a:r>
            <a:r>
              <a:rPr lang="ru-RU" sz="1800" dirty="0" err="1" smtClean="0"/>
              <a:t>электронагретым</a:t>
            </a:r>
            <a:r>
              <a:rPr lang="ru-RU" sz="1800" dirty="0" smtClean="0"/>
              <a:t> зажимом для планки</a:t>
            </a:r>
          </a:p>
          <a:p>
            <a:r>
              <a:rPr lang="ru-RU" sz="1800" dirty="0" smtClean="0"/>
              <a:t>зеркалом, для контроля обработки с обратной стороны</a:t>
            </a:r>
          </a:p>
          <a:p>
            <a:r>
              <a:rPr lang="ru-RU" sz="1800" dirty="0" smtClean="0"/>
              <a:t>пневматические зажимы манжет, регулируемые в зависимости от длины рукавов</a:t>
            </a:r>
          </a:p>
          <a:p>
            <a:endParaRPr lang="ru-RU" dirty="0"/>
          </a:p>
        </p:txBody>
      </p:sp>
      <p:pic>
        <p:nvPicPr>
          <p:cNvPr id="5" name="Содержимое 4" descr="417_big_1195062898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786314" y="1285860"/>
            <a:ext cx="3736396" cy="378621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7030A0"/>
                </a:solidFill>
              </a:rPr>
              <a:t>Easyform</a:t>
            </a:r>
            <a:r>
              <a:rPr lang="en-US" b="1" dirty="0" smtClean="0">
                <a:solidFill>
                  <a:srgbClr val="7030A0"/>
                </a:solidFill>
              </a:rPr>
              <a:t> 5040-5050-5055 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000108"/>
            <a:ext cx="4038600" cy="5126055"/>
          </a:xfrm>
        </p:spPr>
        <p:txBody>
          <a:bodyPr/>
          <a:lstStyle/>
          <a:p>
            <a:r>
              <a:rPr lang="ru-RU" sz="2400" dirty="0" smtClean="0"/>
              <a:t>Сервисный обработчик формы для жакетов, пиджаков, пальто, доступные со встроенным котлом или для связи с центральным паровым источником. Электронный контроль цикла. Дополнительное пневматическое оружие для рукава. Форма доступна в 4 размерах: 130cm, 135cm, 155cm, 175cm.</a:t>
            </a:r>
          </a:p>
          <a:p>
            <a:endParaRPr lang="ru-RU" dirty="0"/>
          </a:p>
        </p:txBody>
      </p:sp>
      <p:pic>
        <p:nvPicPr>
          <p:cNvPr id="5" name="Содержимое 4" descr="415_big_1195062806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00562" y="1571612"/>
            <a:ext cx="4360501" cy="335758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7030A0"/>
                </a:solidFill>
              </a:rPr>
              <a:t>Combivapor</a:t>
            </a:r>
            <a:r>
              <a:rPr lang="en-US" b="1" dirty="0" smtClean="0">
                <a:solidFill>
                  <a:srgbClr val="7030A0"/>
                </a:solidFill>
              </a:rPr>
              <a:t> 5400-5401-5402 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42910" y="1285860"/>
            <a:ext cx="4038600" cy="4525963"/>
          </a:xfrm>
        </p:spPr>
        <p:txBody>
          <a:bodyPr/>
          <a:lstStyle/>
          <a:p>
            <a:r>
              <a:rPr lang="ru-RU" sz="2400" dirty="0" smtClean="0"/>
              <a:t>Кабинет для обработки жакетов, платьев и брюк. Доступный со встроенным котлом или для связи с центральным паровым источником. </a:t>
            </a:r>
            <a:r>
              <a:rPr lang="ru-RU" sz="2400" dirty="0" err="1" smtClean="0"/>
              <a:t>Электро</a:t>
            </a:r>
            <a:r>
              <a:rPr lang="ru-RU" sz="2400" dirty="0" smtClean="0"/>
              <a:t> контроль цикла с автоматическим началом, когда дверь закрыта.</a:t>
            </a:r>
            <a:endParaRPr lang="ru-RU" sz="2400" dirty="0"/>
          </a:p>
        </p:txBody>
      </p:sp>
      <p:pic>
        <p:nvPicPr>
          <p:cNvPr id="5" name="Содержимое 4" descr="416_big_1195062854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929190" y="1285860"/>
            <a:ext cx="3848008" cy="450059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Princess Deluxe 5027-5028 </a:t>
            </a:r>
            <a:br>
              <a:rPr lang="en-US" b="1" dirty="0" smtClean="0">
                <a:solidFill>
                  <a:srgbClr val="7030A0"/>
                </a:solidFill>
              </a:rPr>
            </a:b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4" name="Содержимое 3" descr="420_big_119506310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8794" y="1000108"/>
            <a:ext cx="5195491" cy="514353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олубая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Голубая</Template>
  <TotalTime>150</TotalTime>
  <Words>1368</Words>
  <Application>Microsoft Office PowerPoint</Application>
  <PresentationFormat>Экран (4:3)</PresentationFormat>
  <Paragraphs>103</Paragraphs>
  <Slides>41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42" baseType="lpstr">
      <vt:lpstr>Голубая</vt:lpstr>
      <vt:lpstr>Оборудование для Влажно – Тепловой Обработки </vt:lpstr>
      <vt:lpstr>Слайд 2</vt:lpstr>
      <vt:lpstr>Пароманекены и топеры </vt:lpstr>
      <vt:lpstr>Pantamat 5308</vt:lpstr>
      <vt:lpstr>Trevilstar 5202-5212-5222 </vt:lpstr>
      <vt:lpstr>Слайд 6</vt:lpstr>
      <vt:lpstr>Easyform 5040-5050-5055  </vt:lpstr>
      <vt:lpstr>Combivapor 5400-5401-5402  </vt:lpstr>
      <vt:lpstr>Princess Deluxe 5027-5028  </vt:lpstr>
      <vt:lpstr>Слайд 10</vt:lpstr>
      <vt:lpstr>Formaplus seam-opener 2116 </vt:lpstr>
      <vt:lpstr>Alisea HL 2120-2121-2122 </vt:lpstr>
      <vt:lpstr>Planora 2153-2154-2156  </vt:lpstr>
      <vt:lpstr>Curtain Table 2303</vt:lpstr>
      <vt:lpstr>Слайд 15</vt:lpstr>
      <vt:lpstr>Vulkana 3454-3552-3553- 3554-3555-3556 </vt:lpstr>
      <vt:lpstr>Vulkana 3454-3552-3553-3554-3555-3556</vt:lpstr>
      <vt:lpstr>Planovap 3155 </vt:lpstr>
      <vt:lpstr>Vulkana Junior 3151 </vt:lpstr>
      <vt:lpstr>Утюжильные пресса  </vt:lpstr>
      <vt:lpstr>Universal Pneumatic Press 6001-6002</vt:lpstr>
      <vt:lpstr>Universal Pneumatic Dry Cleaner's Press 6305-6306 </vt:lpstr>
      <vt:lpstr>Trevilpres CP 6311 - 6313 </vt:lpstr>
      <vt:lpstr>Universal Manual Press 6003  </vt:lpstr>
      <vt:lpstr>All Steam Iron ZF16 </vt:lpstr>
      <vt:lpstr>Steam electric seam-opener iron F014  </vt:lpstr>
      <vt:lpstr>Electronic steam electric iron ZF15  </vt:lpstr>
      <vt:lpstr>All Steam Seam-opener Iron ZF20  </vt:lpstr>
      <vt:lpstr>Electric Iron F012 </vt:lpstr>
      <vt:lpstr>Steam electric iron F021 </vt:lpstr>
      <vt:lpstr>Слайд 31</vt:lpstr>
      <vt:lpstr>Faber Magnum 1550-1551</vt:lpstr>
      <vt:lpstr>Domina 1000</vt:lpstr>
      <vt:lpstr>Domovap 1009  </vt:lpstr>
      <vt:lpstr>Слайд 35</vt:lpstr>
      <vt:lpstr>TYK-60, 75, 100, 120, 150, 160  </vt:lpstr>
      <vt:lpstr>Слайд 37</vt:lpstr>
      <vt:lpstr>TYK-M-20, 40, 60 </vt:lpstr>
      <vt:lpstr>Слайд 39</vt:lpstr>
      <vt:lpstr>Слайд 40</vt:lpstr>
      <vt:lpstr>Слайд 41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Оборудование для Влажно – Тепловой Обработки </dc:title>
  <dc:creator>User</dc:creator>
  <cp:lastModifiedBy>User</cp:lastModifiedBy>
  <cp:revision>57</cp:revision>
  <dcterms:created xsi:type="dcterms:W3CDTF">2010-12-24T21:05:00Z</dcterms:created>
  <dcterms:modified xsi:type="dcterms:W3CDTF">2010-12-25T17:40:19Z</dcterms:modified>
</cp:coreProperties>
</file>