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ms-office.legacyDiagramTex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tiff" ContentType="image/tiff"/>
  <Default Extension="vml" ContentType="application/vnd.openxmlformats-officedocument.vmlDrawing"/>
  <Override PartName="/ppt/legacyDocTextInfo.bin" ContentType="application/vnd.ms-office.legacyDocTextInfo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sldIdLst>
    <p:sldId id="277" r:id="rId2"/>
    <p:sldId id="272" r:id="rId3"/>
    <p:sldId id="311" r:id="rId4"/>
    <p:sldId id="310" r:id="rId5"/>
    <p:sldId id="309" r:id="rId6"/>
    <p:sldId id="315" r:id="rId7"/>
    <p:sldId id="258" r:id="rId8"/>
    <p:sldId id="259" r:id="rId9"/>
    <p:sldId id="260" r:id="rId10"/>
    <p:sldId id="316" r:id="rId11"/>
    <p:sldId id="317" r:id="rId12"/>
    <p:sldId id="312" r:id="rId13"/>
    <p:sldId id="313" r:id="rId14"/>
    <p:sldId id="273" r:id="rId15"/>
    <p:sldId id="308" r:id="rId16"/>
    <p:sldId id="261" r:id="rId17"/>
    <p:sldId id="262" r:id="rId18"/>
    <p:sldId id="298" r:id="rId19"/>
    <p:sldId id="299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307" r:id="rId28"/>
    <p:sldId id="275" r:id="rId29"/>
    <p:sldId id="300" r:id="rId30"/>
    <p:sldId id="301" r:id="rId31"/>
    <p:sldId id="302" r:id="rId32"/>
    <p:sldId id="303" r:id="rId33"/>
    <p:sldId id="304" r:id="rId34"/>
    <p:sldId id="276" r:id="rId35"/>
    <p:sldId id="279" r:id="rId36"/>
    <p:sldId id="314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290" r:id="rId48"/>
    <p:sldId id="291" r:id="rId49"/>
    <p:sldId id="292" r:id="rId50"/>
    <p:sldId id="293" r:id="rId51"/>
    <p:sldId id="278" r:id="rId52"/>
    <p:sldId id="270" r:id="rId53"/>
    <p:sldId id="271" r:id="rId54"/>
    <p:sldId id="294" r:id="rId55"/>
    <p:sldId id="295" r:id="rId56"/>
    <p:sldId id="296" r:id="rId57"/>
    <p:sldId id="297" r:id="rId58"/>
    <p:sldId id="305" r:id="rId59"/>
    <p:sldId id="306" r:id="rId6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0000FF"/>
    <a:srgbClr val="FFFFFF"/>
    <a:srgbClr val="FFFF66"/>
    <a:srgbClr val="FC9295"/>
    <a:srgbClr val="FFFF99"/>
    <a:srgbClr val="A2BFF8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442" autoAdjust="0"/>
    <p:restoredTop sz="97245" autoAdjust="0"/>
  </p:normalViewPr>
  <p:slideViewPr>
    <p:cSldViewPr>
      <p:cViewPr>
        <p:scale>
          <a:sx n="80" d="100"/>
          <a:sy n="80" d="100"/>
        </p:scale>
        <p:origin x="-49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microsoft.com/office/2006/relationships/legacyDocTextInfo" Target="legacyDocTextInfo.bin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6D1401-D364-43C5-BAEC-30DE61FE9DE8}" type="doc">
      <dgm:prSet loTypeId="urn:microsoft.com/office/officeart/2005/8/layout/radial6" loCatId="cycle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8F5318A-0AF1-4A9B-9582-3A893529430E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rgbClr val="FF0000"/>
              </a:solidFill>
              <a:latin typeface="Arial Black" pitchFamily="34" charset="0"/>
            </a:rPr>
            <a:t>СЕЛЬХОЗ</a:t>
          </a:r>
        </a:p>
        <a:p>
          <a:r>
            <a:rPr lang="ru-RU" sz="2400" b="1" dirty="0" smtClean="0">
              <a:solidFill>
                <a:srgbClr val="FF0000"/>
              </a:solidFill>
              <a:latin typeface="Arial Black" pitchFamily="34" charset="0"/>
            </a:rPr>
            <a:t>МАШИНЫ</a:t>
          </a:r>
          <a:endParaRPr lang="ru-RU" sz="2400" b="1" dirty="0">
            <a:solidFill>
              <a:srgbClr val="FF0000"/>
            </a:solidFill>
            <a:latin typeface="Arial Black" pitchFamily="34" charset="0"/>
          </a:endParaRPr>
        </a:p>
      </dgm:t>
    </dgm:pt>
    <dgm:pt modelId="{B71255D1-AB80-442D-9048-2C578CDDEEEF}" type="parTrans" cxnId="{8D26680C-C90A-4356-AACF-F7A3AD8A89ED}">
      <dgm:prSet/>
      <dgm:spPr/>
      <dgm:t>
        <a:bodyPr/>
        <a:lstStyle/>
        <a:p>
          <a:endParaRPr lang="ru-RU"/>
        </a:p>
      </dgm:t>
    </dgm:pt>
    <dgm:pt modelId="{1E60E808-A43D-4D9B-973C-797969502ABC}" type="sibTrans" cxnId="{8D26680C-C90A-4356-AACF-F7A3AD8A89ED}">
      <dgm:prSet/>
      <dgm:spPr/>
      <dgm:t>
        <a:bodyPr/>
        <a:lstStyle/>
        <a:p>
          <a:endParaRPr lang="ru-RU"/>
        </a:p>
      </dgm:t>
    </dgm:pt>
    <dgm:pt modelId="{0280FB91-70E8-409E-AD6A-3481B3D82502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  <a:latin typeface="Arial Black" pitchFamily="34" charset="0"/>
            </a:rPr>
            <a:t>АГРОНОМИЯ</a:t>
          </a:r>
          <a:endParaRPr lang="ru-RU" b="1" dirty="0">
            <a:solidFill>
              <a:srgbClr val="002060"/>
            </a:solidFill>
            <a:latin typeface="Arial Black" pitchFamily="34" charset="0"/>
          </a:endParaRPr>
        </a:p>
      </dgm:t>
    </dgm:pt>
    <dgm:pt modelId="{A5EBC3F4-E9C2-47CB-A98B-34C9F29BE1AA}" type="parTrans" cxnId="{F750D859-FF50-4A6E-A690-AB39FA8F1FD0}">
      <dgm:prSet/>
      <dgm:spPr/>
      <dgm:t>
        <a:bodyPr/>
        <a:lstStyle/>
        <a:p>
          <a:endParaRPr lang="ru-RU"/>
        </a:p>
      </dgm:t>
    </dgm:pt>
    <dgm:pt modelId="{0C94B831-C9B5-400B-A8AD-230C6F42B02B}" type="sibTrans" cxnId="{F750D859-FF50-4A6E-A690-AB39FA8F1FD0}">
      <dgm:prSet/>
      <dgm:spPr/>
      <dgm:t>
        <a:bodyPr/>
        <a:lstStyle/>
        <a:p>
          <a:endParaRPr lang="ru-RU"/>
        </a:p>
      </dgm:t>
    </dgm:pt>
    <dgm:pt modelId="{B1FE63ED-31B0-49B8-BF6F-02C8D6F5C79C}">
      <dgm:prSet phldrT="[Текст]"/>
      <dgm:spPr/>
      <dgm:t>
        <a:bodyPr/>
        <a:lstStyle/>
        <a:p>
          <a:r>
            <a:rPr lang="ru-RU" b="1" dirty="0" smtClean="0">
              <a:latin typeface="Arial Black" pitchFamily="34" charset="0"/>
            </a:rPr>
            <a:t>ТО </a:t>
          </a:r>
        </a:p>
        <a:p>
          <a:r>
            <a:rPr lang="ru-RU" b="1" dirty="0" smtClean="0">
              <a:latin typeface="Arial Black" pitchFamily="34" charset="0"/>
            </a:rPr>
            <a:t>И РЕМОНТ</a:t>
          </a:r>
        </a:p>
        <a:p>
          <a:r>
            <a:rPr lang="ru-RU" b="1" dirty="0" smtClean="0">
              <a:latin typeface="Arial Black" pitchFamily="34" charset="0"/>
            </a:rPr>
            <a:t>МАШИН</a:t>
          </a:r>
          <a:endParaRPr lang="ru-RU" b="1" dirty="0">
            <a:latin typeface="Arial Black" pitchFamily="34" charset="0"/>
          </a:endParaRPr>
        </a:p>
      </dgm:t>
    </dgm:pt>
    <dgm:pt modelId="{659E905A-68D2-4890-A3FB-6DB2E7891976}" type="parTrans" cxnId="{38C0E0E2-424F-446C-BFFF-AB988844C177}">
      <dgm:prSet/>
      <dgm:spPr/>
      <dgm:t>
        <a:bodyPr/>
        <a:lstStyle/>
        <a:p>
          <a:endParaRPr lang="ru-RU"/>
        </a:p>
      </dgm:t>
    </dgm:pt>
    <dgm:pt modelId="{B62D2EA7-7740-4AF5-8AFC-6420735D47A7}" type="sibTrans" cxnId="{38C0E0E2-424F-446C-BFFF-AB988844C177}">
      <dgm:prSet/>
      <dgm:spPr/>
      <dgm:t>
        <a:bodyPr/>
        <a:lstStyle/>
        <a:p>
          <a:endParaRPr lang="ru-RU"/>
        </a:p>
      </dgm:t>
    </dgm:pt>
    <dgm:pt modelId="{80BAF9EF-C966-45C3-A0CE-D589AF7613BC}">
      <dgm:prSet phldrT="[Текст]" custT="1"/>
      <dgm:spPr/>
      <dgm:t>
        <a:bodyPr/>
        <a:lstStyle/>
        <a:p>
          <a:r>
            <a:rPr lang="ru-RU" sz="900" b="1" i="0" dirty="0" smtClean="0">
              <a:solidFill>
                <a:srgbClr val="0000FF"/>
              </a:solidFill>
              <a:latin typeface="Arial Black" pitchFamily="34" charset="0"/>
            </a:rPr>
            <a:t>ТРАКТОРЫ </a:t>
          </a:r>
        </a:p>
        <a:p>
          <a:r>
            <a:rPr lang="ru-RU" sz="900" b="1" i="0" dirty="0" smtClean="0">
              <a:solidFill>
                <a:srgbClr val="0000FF"/>
              </a:solidFill>
              <a:latin typeface="Arial Black" pitchFamily="34" charset="0"/>
            </a:rPr>
            <a:t>И АВТОМОБИЛИ</a:t>
          </a:r>
          <a:endParaRPr lang="ru-RU" sz="900" b="1" i="0" dirty="0">
            <a:solidFill>
              <a:srgbClr val="0000FF"/>
            </a:solidFill>
            <a:latin typeface="Arial Black" pitchFamily="34" charset="0"/>
          </a:endParaRPr>
        </a:p>
      </dgm:t>
    </dgm:pt>
    <dgm:pt modelId="{E59F40B2-475B-499C-96EC-042AD79DD671}" type="parTrans" cxnId="{63586BFB-5FAE-4C51-BB43-0EC7EADFD667}">
      <dgm:prSet/>
      <dgm:spPr/>
      <dgm:t>
        <a:bodyPr/>
        <a:lstStyle/>
        <a:p>
          <a:endParaRPr lang="ru-RU"/>
        </a:p>
      </dgm:t>
    </dgm:pt>
    <dgm:pt modelId="{CBC5755D-78A3-43FC-ABEE-960CA8945D19}" type="sibTrans" cxnId="{63586BFB-5FAE-4C51-BB43-0EC7EADFD667}">
      <dgm:prSet/>
      <dgm:spPr/>
      <dgm:t>
        <a:bodyPr/>
        <a:lstStyle/>
        <a:p>
          <a:endParaRPr lang="ru-RU"/>
        </a:p>
      </dgm:t>
    </dgm:pt>
    <dgm:pt modelId="{92F3178B-4A26-495D-9C05-CF4DB7B40462}">
      <dgm:prSet custT="1"/>
      <dgm:spPr/>
      <dgm:t>
        <a:bodyPr/>
        <a:lstStyle/>
        <a:p>
          <a:r>
            <a:rPr lang="ru-RU" sz="1800" b="1" dirty="0" smtClean="0">
              <a:solidFill>
                <a:srgbClr val="0000FF"/>
              </a:solidFill>
              <a:latin typeface="Arial Black" pitchFamily="34" charset="0"/>
            </a:rPr>
            <a:t>ЭМТП</a:t>
          </a:r>
          <a:endParaRPr lang="ru-RU" sz="1800" b="1" dirty="0">
            <a:solidFill>
              <a:srgbClr val="0000FF"/>
            </a:solidFill>
            <a:latin typeface="Arial Black" pitchFamily="34" charset="0"/>
          </a:endParaRPr>
        </a:p>
      </dgm:t>
    </dgm:pt>
    <dgm:pt modelId="{B6762A84-FC29-47EA-9D52-C79205E2BC04}" type="parTrans" cxnId="{1E41A183-5FA1-4FF0-9D68-BEEF848B765B}">
      <dgm:prSet/>
      <dgm:spPr/>
      <dgm:t>
        <a:bodyPr/>
        <a:lstStyle/>
        <a:p>
          <a:endParaRPr lang="ru-RU"/>
        </a:p>
      </dgm:t>
    </dgm:pt>
    <dgm:pt modelId="{738416BF-4C13-448E-A7B6-9B1D02FA14F5}" type="sibTrans" cxnId="{1E41A183-5FA1-4FF0-9D68-BEEF848B765B}">
      <dgm:prSet/>
      <dgm:spPr/>
      <dgm:t>
        <a:bodyPr/>
        <a:lstStyle/>
        <a:p>
          <a:endParaRPr lang="ru-RU"/>
        </a:p>
      </dgm:t>
    </dgm:pt>
    <dgm:pt modelId="{EA2E745D-E925-4FBF-A742-0CCA0CE6A660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bg2">
                  <a:lumMod val="50000"/>
                </a:schemeClr>
              </a:solidFill>
              <a:latin typeface="Arial Black" pitchFamily="34" charset="0"/>
            </a:rPr>
            <a:t>ТМР</a:t>
          </a:r>
          <a:endParaRPr lang="ru-RU" sz="2400" b="1" dirty="0">
            <a:solidFill>
              <a:schemeClr val="bg2">
                <a:lumMod val="50000"/>
              </a:schemeClr>
            </a:solidFill>
            <a:latin typeface="Arial Black" pitchFamily="34" charset="0"/>
          </a:endParaRPr>
        </a:p>
      </dgm:t>
    </dgm:pt>
    <dgm:pt modelId="{B3E8939C-05FD-493A-972B-E1F33B29C83D}" type="sibTrans" cxnId="{CF78979C-2711-453B-BAB6-7DD84A9EBE72}">
      <dgm:prSet/>
      <dgm:spPr/>
      <dgm:t>
        <a:bodyPr/>
        <a:lstStyle/>
        <a:p>
          <a:endParaRPr lang="ru-RU"/>
        </a:p>
      </dgm:t>
    </dgm:pt>
    <dgm:pt modelId="{C794217F-9BE5-4CB1-833A-654AB220EC7D}" type="parTrans" cxnId="{CF78979C-2711-453B-BAB6-7DD84A9EBE72}">
      <dgm:prSet/>
      <dgm:spPr/>
      <dgm:t>
        <a:bodyPr/>
        <a:lstStyle/>
        <a:p>
          <a:endParaRPr lang="ru-RU"/>
        </a:p>
      </dgm:t>
    </dgm:pt>
    <dgm:pt modelId="{994DD4CF-13AF-4380-935A-A67C25DE06C8}" type="pres">
      <dgm:prSet presAssocID="{3D6D1401-D364-43C5-BAEC-30DE61FE9DE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79926A-9CB9-4ADC-B04C-049BD21E8502}" type="pres">
      <dgm:prSet presAssocID="{C8F5318A-0AF1-4A9B-9582-3A893529430E}" presName="centerShape" presStyleLbl="node0" presStyleIdx="0" presStyleCnt="1" custScaleX="142942" custScaleY="139368"/>
      <dgm:spPr/>
      <dgm:t>
        <a:bodyPr/>
        <a:lstStyle/>
        <a:p>
          <a:endParaRPr lang="ru-RU"/>
        </a:p>
      </dgm:t>
    </dgm:pt>
    <dgm:pt modelId="{41DFEBD1-00C2-4661-BBDC-5094846E8183}" type="pres">
      <dgm:prSet presAssocID="{0280FB91-70E8-409E-AD6A-3481B3D82502}" presName="node" presStyleLbl="node1" presStyleIdx="0" presStyleCnt="5" custScaleX="1452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50C4B6-3F5D-468C-981D-A8266D9FC15F}" type="pres">
      <dgm:prSet presAssocID="{0280FB91-70E8-409E-AD6A-3481B3D82502}" presName="dummy" presStyleCnt="0"/>
      <dgm:spPr/>
    </dgm:pt>
    <dgm:pt modelId="{61A926BE-B4CF-4133-9B1E-F54D282926E5}" type="pres">
      <dgm:prSet presAssocID="{0C94B831-C9B5-400B-A8AD-230C6F42B02B}" presName="sibTrans" presStyleLbl="sibTrans2D1" presStyleIdx="0" presStyleCnt="5"/>
      <dgm:spPr/>
      <dgm:t>
        <a:bodyPr/>
        <a:lstStyle/>
        <a:p>
          <a:endParaRPr lang="ru-RU"/>
        </a:p>
      </dgm:t>
    </dgm:pt>
    <dgm:pt modelId="{1284B1B0-3341-4FC5-98B9-2D9ED39ADA3E}" type="pres">
      <dgm:prSet presAssocID="{EA2E745D-E925-4FBF-A742-0CCA0CE6A660}" presName="node" presStyleLbl="node1" presStyleIdx="1" presStyleCnt="5" custScaleX="1653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4F3942-ED37-43CB-A558-C43F8A6808E2}" type="pres">
      <dgm:prSet presAssocID="{EA2E745D-E925-4FBF-A742-0CCA0CE6A660}" presName="dummy" presStyleCnt="0"/>
      <dgm:spPr/>
    </dgm:pt>
    <dgm:pt modelId="{04B56F3F-78A8-4C32-8B62-01E9DE4DA3CC}" type="pres">
      <dgm:prSet presAssocID="{B3E8939C-05FD-493A-972B-E1F33B29C83D}" presName="sibTrans" presStyleLbl="sibTrans2D1" presStyleIdx="1" presStyleCnt="5"/>
      <dgm:spPr/>
      <dgm:t>
        <a:bodyPr/>
        <a:lstStyle/>
        <a:p>
          <a:endParaRPr lang="ru-RU"/>
        </a:p>
      </dgm:t>
    </dgm:pt>
    <dgm:pt modelId="{E68DA47C-7636-43B0-B1A6-BB51BDA46337}" type="pres">
      <dgm:prSet presAssocID="{B1FE63ED-31B0-49B8-BF6F-02C8D6F5C79C}" presName="node" presStyleLbl="node1" presStyleIdx="2" presStyleCnt="5" custScaleX="1606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BE3ECA-0D1E-465B-93FB-99F760D099F3}" type="pres">
      <dgm:prSet presAssocID="{B1FE63ED-31B0-49B8-BF6F-02C8D6F5C79C}" presName="dummy" presStyleCnt="0"/>
      <dgm:spPr/>
    </dgm:pt>
    <dgm:pt modelId="{5C9DAAF5-E4EB-43AC-82B0-3BFD684E7A90}" type="pres">
      <dgm:prSet presAssocID="{B62D2EA7-7740-4AF5-8AFC-6420735D47A7}" presName="sibTrans" presStyleLbl="sibTrans2D1" presStyleIdx="2" presStyleCnt="5"/>
      <dgm:spPr/>
      <dgm:t>
        <a:bodyPr/>
        <a:lstStyle/>
        <a:p>
          <a:endParaRPr lang="ru-RU"/>
        </a:p>
      </dgm:t>
    </dgm:pt>
    <dgm:pt modelId="{83F0141C-6CFD-48A1-A864-1E46D5DE1433}" type="pres">
      <dgm:prSet presAssocID="{92F3178B-4A26-495D-9C05-CF4DB7B40462}" presName="node" presStyleLbl="node1" presStyleIdx="3" presStyleCnt="5" custScaleX="1656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13412C-B07F-4A57-873B-907F51021CD5}" type="pres">
      <dgm:prSet presAssocID="{92F3178B-4A26-495D-9C05-CF4DB7B40462}" presName="dummy" presStyleCnt="0"/>
      <dgm:spPr/>
    </dgm:pt>
    <dgm:pt modelId="{163449E5-8746-4FF4-8967-94202C3E32FC}" type="pres">
      <dgm:prSet presAssocID="{738416BF-4C13-448E-A7B6-9B1D02FA14F5}" presName="sibTrans" presStyleLbl="sibTrans2D1" presStyleIdx="3" presStyleCnt="5"/>
      <dgm:spPr/>
      <dgm:t>
        <a:bodyPr/>
        <a:lstStyle/>
        <a:p>
          <a:endParaRPr lang="ru-RU"/>
        </a:p>
      </dgm:t>
    </dgm:pt>
    <dgm:pt modelId="{8C4DB5BD-F9E5-49C5-8029-C2BBF1E4AC07}" type="pres">
      <dgm:prSet presAssocID="{80BAF9EF-C966-45C3-A0CE-D589AF7613BC}" presName="node" presStyleLbl="node1" presStyleIdx="4" presStyleCnt="5" custScaleX="1396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8DFED2-C03E-476F-BDA8-96B3CBFFFAB4}" type="pres">
      <dgm:prSet presAssocID="{80BAF9EF-C966-45C3-A0CE-D589AF7613BC}" presName="dummy" presStyleCnt="0"/>
      <dgm:spPr/>
    </dgm:pt>
    <dgm:pt modelId="{616C53AD-C7EC-4035-9D66-CBA4D12097CF}" type="pres">
      <dgm:prSet presAssocID="{CBC5755D-78A3-43FC-ABEE-960CA8945D19}" presName="sibTrans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CF78979C-2711-453B-BAB6-7DD84A9EBE72}" srcId="{C8F5318A-0AF1-4A9B-9582-3A893529430E}" destId="{EA2E745D-E925-4FBF-A742-0CCA0CE6A660}" srcOrd="1" destOrd="0" parTransId="{C794217F-9BE5-4CB1-833A-654AB220EC7D}" sibTransId="{B3E8939C-05FD-493A-972B-E1F33B29C83D}"/>
    <dgm:cxn modelId="{F584A724-0E7C-4133-B50E-23D8B803C6E1}" type="presOf" srcId="{0280FB91-70E8-409E-AD6A-3481B3D82502}" destId="{41DFEBD1-00C2-4661-BBDC-5094846E8183}" srcOrd="0" destOrd="0" presId="urn:microsoft.com/office/officeart/2005/8/layout/radial6"/>
    <dgm:cxn modelId="{43741C0F-52EF-4841-83D7-AD3568D2CD92}" type="presOf" srcId="{C8F5318A-0AF1-4A9B-9582-3A893529430E}" destId="{FF79926A-9CB9-4ADC-B04C-049BD21E8502}" srcOrd="0" destOrd="0" presId="urn:microsoft.com/office/officeart/2005/8/layout/radial6"/>
    <dgm:cxn modelId="{38C0E0E2-424F-446C-BFFF-AB988844C177}" srcId="{C8F5318A-0AF1-4A9B-9582-3A893529430E}" destId="{B1FE63ED-31B0-49B8-BF6F-02C8D6F5C79C}" srcOrd="2" destOrd="0" parTransId="{659E905A-68D2-4890-A3FB-6DB2E7891976}" sibTransId="{B62D2EA7-7740-4AF5-8AFC-6420735D47A7}"/>
    <dgm:cxn modelId="{8A502A80-4DB2-4DEE-9F21-3572C86AD325}" type="presOf" srcId="{B62D2EA7-7740-4AF5-8AFC-6420735D47A7}" destId="{5C9DAAF5-E4EB-43AC-82B0-3BFD684E7A90}" srcOrd="0" destOrd="0" presId="urn:microsoft.com/office/officeart/2005/8/layout/radial6"/>
    <dgm:cxn modelId="{F5FF7600-F0EE-4618-A1F1-31E0E4DAAE2B}" type="presOf" srcId="{B1FE63ED-31B0-49B8-BF6F-02C8D6F5C79C}" destId="{E68DA47C-7636-43B0-B1A6-BB51BDA46337}" srcOrd="0" destOrd="0" presId="urn:microsoft.com/office/officeart/2005/8/layout/radial6"/>
    <dgm:cxn modelId="{F750D859-FF50-4A6E-A690-AB39FA8F1FD0}" srcId="{C8F5318A-0AF1-4A9B-9582-3A893529430E}" destId="{0280FB91-70E8-409E-AD6A-3481B3D82502}" srcOrd="0" destOrd="0" parTransId="{A5EBC3F4-E9C2-47CB-A98B-34C9F29BE1AA}" sibTransId="{0C94B831-C9B5-400B-A8AD-230C6F42B02B}"/>
    <dgm:cxn modelId="{8D26680C-C90A-4356-AACF-F7A3AD8A89ED}" srcId="{3D6D1401-D364-43C5-BAEC-30DE61FE9DE8}" destId="{C8F5318A-0AF1-4A9B-9582-3A893529430E}" srcOrd="0" destOrd="0" parTransId="{B71255D1-AB80-442D-9048-2C578CDDEEEF}" sibTransId="{1E60E808-A43D-4D9B-973C-797969502ABC}"/>
    <dgm:cxn modelId="{E919AB4B-1606-4758-8350-6B1FA70477CB}" type="presOf" srcId="{EA2E745D-E925-4FBF-A742-0CCA0CE6A660}" destId="{1284B1B0-3341-4FC5-98B9-2D9ED39ADA3E}" srcOrd="0" destOrd="0" presId="urn:microsoft.com/office/officeart/2005/8/layout/radial6"/>
    <dgm:cxn modelId="{207575A7-191B-4581-981C-91A2088BA37A}" type="presOf" srcId="{0C94B831-C9B5-400B-A8AD-230C6F42B02B}" destId="{61A926BE-B4CF-4133-9B1E-F54D282926E5}" srcOrd="0" destOrd="0" presId="urn:microsoft.com/office/officeart/2005/8/layout/radial6"/>
    <dgm:cxn modelId="{63586BFB-5FAE-4C51-BB43-0EC7EADFD667}" srcId="{C8F5318A-0AF1-4A9B-9582-3A893529430E}" destId="{80BAF9EF-C966-45C3-A0CE-D589AF7613BC}" srcOrd="4" destOrd="0" parTransId="{E59F40B2-475B-499C-96EC-042AD79DD671}" sibTransId="{CBC5755D-78A3-43FC-ABEE-960CA8945D19}"/>
    <dgm:cxn modelId="{33D25854-A997-4F71-BD9F-24F37A8F327E}" type="presOf" srcId="{3D6D1401-D364-43C5-BAEC-30DE61FE9DE8}" destId="{994DD4CF-13AF-4380-935A-A67C25DE06C8}" srcOrd="0" destOrd="0" presId="urn:microsoft.com/office/officeart/2005/8/layout/radial6"/>
    <dgm:cxn modelId="{1E41A183-5FA1-4FF0-9D68-BEEF848B765B}" srcId="{C8F5318A-0AF1-4A9B-9582-3A893529430E}" destId="{92F3178B-4A26-495D-9C05-CF4DB7B40462}" srcOrd="3" destOrd="0" parTransId="{B6762A84-FC29-47EA-9D52-C79205E2BC04}" sibTransId="{738416BF-4C13-448E-A7B6-9B1D02FA14F5}"/>
    <dgm:cxn modelId="{A05C3FE2-8F30-43FD-AB8E-0D37D2699D7C}" type="presOf" srcId="{80BAF9EF-C966-45C3-A0CE-D589AF7613BC}" destId="{8C4DB5BD-F9E5-49C5-8029-C2BBF1E4AC07}" srcOrd="0" destOrd="0" presId="urn:microsoft.com/office/officeart/2005/8/layout/radial6"/>
    <dgm:cxn modelId="{A3CA8B16-128D-41E5-A582-76BA14334723}" type="presOf" srcId="{92F3178B-4A26-495D-9C05-CF4DB7B40462}" destId="{83F0141C-6CFD-48A1-A864-1E46D5DE1433}" srcOrd="0" destOrd="0" presId="urn:microsoft.com/office/officeart/2005/8/layout/radial6"/>
    <dgm:cxn modelId="{070C39F1-1F34-4D81-95CB-7019E18C7916}" type="presOf" srcId="{CBC5755D-78A3-43FC-ABEE-960CA8945D19}" destId="{616C53AD-C7EC-4035-9D66-CBA4D12097CF}" srcOrd="0" destOrd="0" presId="urn:microsoft.com/office/officeart/2005/8/layout/radial6"/>
    <dgm:cxn modelId="{E5A8F551-DD69-4D0F-8DA4-9E4114CC1DEF}" type="presOf" srcId="{B3E8939C-05FD-493A-972B-E1F33B29C83D}" destId="{04B56F3F-78A8-4C32-8B62-01E9DE4DA3CC}" srcOrd="0" destOrd="0" presId="urn:microsoft.com/office/officeart/2005/8/layout/radial6"/>
    <dgm:cxn modelId="{7E1CBC91-9800-463C-ACDC-07BFEEB1B133}" type="presOf" srcId="{738416BF-4C13-448E-A7B6-9B1D02FA14F5}" destId="{163449E5-8746-4FF4-8967-94202C3E32FC}" srcOrd="0" destOrd="0" presId="urn:microsoft.com/office/officeart/2005/8/layout/radial6"/>
    <dgm:cxn modelId="{2EB63AEC-7B90-4356-83C4-B13404544DA3}" type="presParOf" srcId="{994DD4CF-13AF-4380-935A-A67C25DE06C8}" destId="{FF79926A-9CB9-4ADC-B04C-049BD21E8502}" srcOrd="0" destOrd="0" presId="urn:microsoft.com/office/officeart/2005/8/layout/radial6"/>
    <dgm:cxn modelId="{DA64765A-A37E-49BB-AE2F-17E29817D148}" type="presParOf" srcId="{994DD4CF-13AF-4380-935A-A67C25DE06C8}" destId="{41DFEBD1-00C2-4661-BBDC-5094846E8183}" srcOrd="1" destOrd="0" presId="urn:microsoft.com/office/officeart/2005/8/layout/radial6"/>
    <dgm:cxn modelId="{C443CC1E-43BD-4891-A253-E068E46D299C}" type="presParOf" srcId="{994DD4CF-13AF-4380-935A-A67C25DE06C8}" destId="{7150C4B6-3F5D-468C-981D-A8266D9FC15F}" srcOrd="2" destOrd="0" presId="urn:microsoft.com/office/officeart/2005/8/layout/radial6"/>
    <dgm:cxn modelId="{D596A2CB-7009-4F35-BF11-34C5C1B3959C}" type="presParOf" srcId="{994DD4CF-13AF-4380-935A-A67C25DE06C8}" destId="{61A926BE-B4CF-4133-9B1E-F54D282926E5}" srcOrd="3" destOrd="0" presId="urn:microsoft.com/office/officeart/2005/8/layout/radial6"/>
    <dgm:cxn modelId="{D11A2871-F7A3-48B6-9C27-85E9507653D9}" type="presParOf" srcId="{994DD4CF-13AF-4380-935A-A67C25DE06C8}" destId="{1284B1B0-3341-4FC5-98B9-2D9ED39ADA3E}" srcOrd="4" destOrd="0" presId="urn:microsoft.com/office/officeart/2005/8/layout/radial6"/>
    <dgm:cxn modelId="{CAC5C9A6-089F-460F-A260-E9BDEFFC6A86}" type="presParOf" srcId="{994DD4CF-13AF-4380-935A-A67C25DE06C8}" destId="{4B4F3942-ED37-43CB-A558-C43F8A6808E2}" srcOrd="5" destOrd="0" presId="urn:microsoft.com/office/officeart/2005/8/layout/radial6"/>
    <dgm:cxn modelId="{E1DDA337-7024-41D8-AB3C-4173C56FE597}" type="presParOf" srcId="{994DD4CF-13AF-4380-935A-A67C25DE06C8}" destId="{04B56F3F-78A8-4C32-8B62-01E9DE4DA3CC}" srcOrd="6" destOrd="0" presId="urn:microsoft.com/office/officeart/2005/8/layout/radial6"/>
    <dgm:cxn modelId="{7967E088-6AD2-43F6-9945-BFFA52D2AB34}" type="presParOf" srcId="{994DD4CF-13AF-4380-935A-A67C25DE06C8}" destId="{E68DA47C-7636-43B0-B1A6-BB51BDA46337}" srcOrd="7" destOrd="0" presId="urn:microsoft.com/office/officeart/2005/8/layout/radial6"/>
    <dgm:cxn modelId="{ED3A616C-5B09-4AD9-A9B9-0BDDB66D2B47}" type="presParOf" srcId="{994DD4CF-13AF-4380-935A-A67C25DE06C8}" destId="{5EBE3ECA-0D1E-465B-93FB-99F760D099F3}" srcOrd="8" destOrd="0" presId="urn:microsoft.com/office/officeart/2005/8/layout/radial6"/>
    <dgm:cxn modelId="{CC5F1B8D-551C-4B7E-A1D2-8BE51CBD58CE}" type="presParOf" srcId="{994DD4CF-13AF-4380-935A-A67C25DE06C8}" destId="{5C9DAAF5-E4EB-43AC-82B0-3BFD684E7A90}" srcOrd="9" destOrd="0" presId="urn:microsoft.com/office/officeart/2005/8/layout/radial6"/>
    <dgm:cxn modelId="{7F932889-35E1-4E0C-9373-72CB8C77291E}" type="presParOf" srcId="{994DD4CF-13AF-4380-935A-A67C25DE06C8}" destId="{83F0141C-6CFD-48A1-A864-1E46D5DE1433}" srcOrd="10" destOrd="0" presId="urn:microsoft.com/office/officeart/2005/8/layout/radial6"/>
    <dgm:cxn modelId="{82236F7E-29BF-4B6C-A9BC-FAB213DA63E2}" type="presParOf" srcId="{994DD4CF-13AF-4380-935A-A67C25DE06C8}" destId="{3A13412C-B07F-4A57-873B-907F51021CD5}" srcOrd="11" destOrd="0" presId="urn:microsoft.com/office/officeart/2005/8/layout/radial6"/>
    <dgm:cxn modelId="{1EDCDE1D-E930-4CF8-9B84-90BBBFAF69F7}" type="presParOf" srcId="{994DD4CF-13AF-4380-935A-A67C25DE06C8}" destId="{163449E5-8746-4FF4-8967-94202C3E32FC}" srcOrd="12" destOrd="0" presId="urn:microsoft.com/office/officeart/2005/8/layout/radial6"/>
    <dgm:cxn modelId="{4A4D1D0A-CBEF-4F5B-B69A-B440D5EA06EC}" type="presParOf" srcId="{994DD4CF-13AF-4380-935A-A67C25DE06C8}" destId="{8C4DB5BD-F9E5-49C5-8029-C2BBF1E4AC07}" srcOrd="13" destOrd="0" presId="urn:microsoft.com/office/officeart/2005/8/layout/radial6"/>
    <dgm:cxn modelId="{D0F8E84A-3709-4E81-A6E2-C29D880ACC23}" type="presParOf" srcId="{994DD4CF-13AF-4380-935A-A67C25DE06C8}" destId="{DE8DFED2-C03E-476F-BDA8-96B3CBFFFAB4}" srcOrd="14" destOrd="0" presId="urn:microsoft.com/office/officeart/2005/8/layout/radial6"/>
    <dgm:cxn modelId="{61B63D6B-D140-4EBD-B5FD-1EA40F34C06E}" type="presParOf" srcId="{994DD4CF-13AF-4380-935A-A67C25DE06C8}" destId="{616C53AD-C7EC-4035-9D66-CBA4D12097CF}" srcOrd="15" destOrd="0" presId="urn:microsoft.com/office/officeart/2005/8/layout/radial6"/>
  </dgm:cxnLst>
  <dgm:bg>
    <a:blipFill>
      <a:blip xmlns:r="http://schemas.openxmlformats.org/officeDocument/2006/relationships" r:embed="rId1"/>
      <a:tile tx="0" ty="0" sx="100000" sy="100000" flip="none" algn="tl"/>
    </a:blipFill>
  </dgm:bg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3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5" Type="http://schemas.microsoft.com/office/2006/relationships/legacyDiagramText" Target="legacyDiagramText5.bin"/><Relationship Id="rId4" Type="http://schemas.microsoft.com/office/2006/relationships/legacyDiagramText" Target="legacyDiagramText4.bin"/></Relationships>
</file>

<file path=ppt/drawings/_rels/vmlDrawing2.vml.rels><?xml version="1.0" encoding="UTF-8" standalone="yes"?>
<Relationships xmlns="http://schemas.openxmlformats.org/package/2006/relationships"><Relationship Id="rId8" Type="http://schemas.microsoft.com/office/2006/relationships/legacyDiagramText" Target="legacyDiagramText13.bin"/><Relationship Id="rId3" Type="http://schemas.microsoft.com/office/2006/relationships/legacyDiagramText" Target="legacyDiagramText8.bin"/><Relationship Id="rId7" Type="http://schemas.microsoft.com/office/2006/relationships/legacyDiagramText" Target="legacyDiagramText12.bin"/><Relationship Id="rId12" Type="http://schemas.microsoft.com/office/2006/relationships/legacyDiagramText" Target="legacyDiagramText17.bin"/><Relationship Id="rId2" Type="http://schemas.microsoft.com/office/2006/relationships/legacyDiagramText" Target="legacyDiagramText7.bin"/><Relationship Id="rId1" Type="http://schemas.microsoft.com/office/2006/relationships/legacyDiagramText" Target="legacyDiagramText6.bin"/><Relationship Id="rId6" Type="http://schemas.microsoft.com/office/2006/relationships/legacyDiagramText" Target="legacyDiagramText11.bin"/><Relationship Id="rId11" Type="http://schemas.microsoft.com/office/2006/relationships/legacyDiagramText" Target="legacyDiagramText16.bin"/><Relationship Id="rId5" Type="http://schemas.microsoft.com/office/2006/relationships/legacyDiagramText" Target="legacyDiagramText10.bin"/><Relationship Id="rId10" Type="http://schemas.microsoft.com/office/2006/relationships/legacyDiagramText" Target="legacyDiagramText15.bin"/><Relationship Id="rId4" Type="http://schemas.microsoft.com/office/2006/relationships/legacyDiagramText" Target="legacyDiagramText9.bin"/><Relationship Id="rId9" Type="http://schemas.microsoft.com/office/2006/relationships/legacyDiagramText" Target="legacyDiagramText14.bin"/></Relationships>
</file>

<file path=ppt/drawings/_rels/vmlDrawing3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20.bin"/><Relationship Id="rId2" Type="http://schemas.microsoft.com/office/2006/relationships/legacyDiagramText" Target="legacyDiagramText19.bin"/><Relationship Id="rId1" Type="http://schemas.microsoft.com/office/2006/relationships/legacyDiagramText" Target="legacyDiagramText18.bin"/></Relationships>
</file>

<file path=ppt/drawings/_rels/vmlDrawing4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23.bin"/><Relationship Id="rId2" Type="http://schemas.microsoft.com/office/2006/relationships/legacyDiagramText" Target="legacyDiagramText22.bin"/><Relationship Id="rId1" Type="http://schemas.microsoft.com/office/2006/relationships/legacyDiagramText" Target="legacyDiagramText21.bin"/><Relationship Id="rId6" Type="http://schemas.microsoft.com/office/2006/relationships/legacyDiagramText" Target="legacyDiagramText26.bin"/><Relationship Id="rId5" Type="http://schemas.microsoft.com/office/2006/relationships/legacyDiagramText" Target="legacyDiagramText25.bin"/><Relationship Id="rId4" Type="http://schemas.microsoft.com/office/2006/relationships/legacyDiagramText" Target="legacyDiagramText24.bin"/></Relationships>
</file>

<file path=ppt/drawings/_rels/vmlDrawing5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29.bin"/><Relationship Id="rId2" Type="http://schemas.microsoft.com/office/2006/relationships/legacyDiagramText" Target="legacyDiagramText28.bin"/><Relationship Id="rId1" Type="http://schemas.microsoft.com/office/2006/relationships/legacyDiagramText" Target="legacyDiagramText27.bin"/><Relationship Id="rId4" Type="http://schemas.microsoft.com/office/2006/relationships/legacyDiagramText" Target="legacyDiagramText30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47107" name="Rectangle 3" descr="Narrow vertical"/>
            <p:cNvSpPr>
              <a:spLocks noChangeArrowheads="1"/>
            </p:cNvSpPr>
            <p:nvPr/>
          </p:nvSpPr>
          <p:spPr bwMode="auto">
            <a:xfrm>
              <a:off x="288" y="48"/>
              <a:ext cx="5184" cy="240"/>
            </a:xfrm>
            <a:prstGeom prst="rect">
              <a:avLst/>
            </a:prstGeom>
            <a:pattFill prst="narVert">
              <a:fgClr>
                <a:schemeClr val="folHlink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</a:pPr>
              <a:endParaRPr lang="ru-RU" sz="2400"/>
            </a:p>
          </p:txBody>
        </p:sp>
        <p:sp>
          <p:nvSpPr>
            <p:cNvPr id="47108" name="Rectangle 4" descr="Narrow horizontal"/>
            <p:cNvSpPr>
              <a:spLocks noChangeArrowheads="1"/>
            </p:cNvSpPr>
            <p:nvPr/>
          </p:nvSpPr>
          <p:spPr bwMode="auto">
            <a:xfrm>
              <a:off x="48" y="288"/>
              <a:ext cx="240" cy="3744"/>
            </a:xfrm>
            <a:prstGeom prst="rect">
              <a:avLst/>
            </a:prstGeom>
            <a:pattFill prst="narHorz">
              <a:fgClr>
                <a:schemeClr val="folHlink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</a:pPr>
              <a:endParaRPr lang="ru-RU" sz="2400"/>
            </a:p>
          </p:txBody>
        </p:sp>
        <p:sp>
          <p:nvSpPr>
            <p:cNvPr id="47109" name="Rectangle 5" descr="Narrow vertical"/>
            <p:cNvSpPr>
              <a:spLocks noChangeArrowheads="1"/>
            </p:cNvSpPr>
            <p:nvPr/>
          </p:nvSpPr>
          <p:spPr bwMode="auto">
            <a:xfrm>
              <a:off x="288" y="4032"/>
              <a:ext cx="5184" cy="240"/>
            </a:xfrm>
            <a:prstGeom prst="rect">
              <a:avLst/>
            </a:prstGeom>
            <a:pattFill prst="narVert">
              <a:fgClr>
                <a:schemeClr val="folHlink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</a:pPr>
              <a:endParaRPr lang="ru-RU" sz="2400"/>
            </a:p>
          </p:txBody>
        </p:sp>
        <p:sp>
          <p:nvSpPr>
            <p:cNvPr id="47110" name="Rectangle 6" descr="Narrow horizontal"/>
            <p:cNvSpPr>
              <a:spLocks noChangeArrowheads="1"/>
            </p:cNvSpPr>
            <p:nvPr/>
          </p:nvSpPr>
          <p:spPr bwMode="auto">
            <a:xfrm>
              <a:off x="5472" y="288"/>
              <a:ext cx="240" cy="3744"/>
            </a:xfrm>
            <a:prstGeom prst="rect">
              <a:avLst/>
            </a:prstGeom>
            <a:pattFill prst="narHorz">
              <a:fgClr>
                <a:schemeClr val="folHlink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</a:pPr>
              <a:endParaRPr lang="ru-RU" sz="2400"/>
            </a:p>
          </p:txBody>
        </p:sp>
        <p:sp>
          <p:nvSpPr>
            <p:cNvPr id="47111" name="Rectangle 7"/>
            <p:cNvSpPr>
              <a:spLocks noChangeArrowheads="1"/>
            </p:cNvSpPr>
            <p:nvPr/>
          </p:nvSpPr>
          <p:spPr bwMode="auto">
            <a:xfrm>
              <a:off x="288" y="288"/>
              <a:ext cx="5184" cy="3744"/>
            </a:xfrm>
            <a:prstGeom prst="rect">
              <a:avLst/>
            </a:prstGeom>
            <a:noFill/>
            <a:ln w="57150" cap="sq" cmpd="tri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</a:pPr>
              <a:endParaRPr lang="ru-RU" sz="2400"/>
            </a:p>
          </p:txBody>
        </p:sp>
        <p:sp>
          <p:nvSpPr>
            <p:cNvPr id="47112" name="Rectangle 8"/>
            <p:cNvSpPr>
              <a:spLocks noChangeArrowheads="1"/>
            </p:cNvSpPr>
            <p:nvPr/>
          </p:nvSpPr>
          <p:spPr bwMode="auto">
            <a:xfrm>
              <a:off x="48" y="48"/>
              <a:ext cx="5664" cy="4224"/>
            </a:xfrm>
            <a:prstGeom prst="rect">
              <a:avLst/>
            </a:prstGeom>
            <a:noFill/>
            <a:ln w="12700" cap="sq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</a:pPr>
              <a:endParaRPr lang="ru-RU" sz="2400"/>
            </a:p>
          </p:txBody>
        </p:sp>
        <p:grpSp>
          <p:nvGrpSpPr>
            <p:cNvPr id="47113" name="Group 9"/>
            <p:cNvGrpSpPr>
              <a:grpSpLocks/>
            </p:cNvGrpSpPr>
            <p:nvPr/>
          </p:nvGrpSpPr>
          <p:grpSpPr bwMode="auto">
            <a:xfrm>
              <a:off x="0" y="0"/>
              <a:ext cx="384" cy="384"/>
              <a:chOff x="0" y="0"/>
              <a:chExt cx="384" cy="384"/>
            </a:xfrm>
          </p:grpSpPr>
          <p:sp>
            <p:nvSpPr>
              <p:cNvPr id="47114" name="Rectangle 1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384" cy="384"/>
              </a:xfrm>
              <a:prstGeom prst="rect">
                <a:avLst/>
              </a:prstGeom>
              <a:solidFill>
                <a:schemeClr val="bg1"/>
              </a:solidFill>
              <a:ln w="57150" cap="sq" cmpd="tri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115" name="Oval 11"/>
              <p:cNvSpPr>
                <a:spLocks noChangeArrowheads="1"/>
              </p:cNvSpPr>
              <p:nvPr/>
            </p:nvSpPr>
            <p:spPr bwMode="auto">
              <a:xfrm>
                <a:off x="101" y="101"/>
                <a:ext cx="182" cy="182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7116" name="Group 12"/>
            <p:cNvGrpSpPr>
              <a:grpSpLocks/>
            </p:cNvGrpSpPr>
            <p:nvPr/>
          </p:nvGrpSpPr>
          <p:grpSpPr bwMode="auto">
            <a:xfrm>
              <a:off x="0" y="3935"/>
              <a:ext cx="384" cy="384"/>
              <a:chOff x="0" y="3935"/>
              <a:chExt cx="384" cy="384"/>
            </a:xfrm>
          </p:grpSpPr>
          <p:sp>
            <p:nvSpPr>
              <p:cNvPr id="47117" name="Rectangle 13"/>
              <p:cNvSpPr>
                <a:spLocks noChangeArrowheads="1"/>
              </p:cNvSpPr>
              <p:nvPr/>
            </p:nvSpPr>
            <p:spPr bwMode="auto">
              <a:xfrm>
                <a:off x="0" y="3935"/>
                <a:ext cx="384" cy="384"/>
              </a:xfrm>
              <a:prstGeom prst="rect">
                <a:avLst/>
              </a:prstGeom>
              <a:solidFill>
                <a:schemeClr val="bg1"/>
              </a:solidFill>
              <a:ln w="57150" cap="sq" cmpd="tri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118" name="Oval 14"/>
              <p:cNvSpPr>
                <a:spLocks noChangeArrowheads="1"/>
              </p:cNvSpPr>
              <p:nvPr/>
            </p:nvSpPr>
            <p:spPr bwMode="auto">
              <a:xfrm>
                <a:off x="101" y="4036"/>
                <a:ext cx="182" cy="182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7119" name="Group 15"/>
            <p:cNvGrpSpPr>
              <a:grpSpLocks/>
            </p:cNvGrpSpPr>
            <p:nvPr/>
          </p:nvGrpSpPr>
          <p:grpSpPr bwMode="auto">
            <a:xfrm>
              <a:off x="5375" y="3935"/>
              <a:ext cx="384" cy="384"/>
              <a:chOff x="5375" y="3935"/>
              <a:chExt cx="384" cy="384"/>
            </a:xfrm>
          </p:grpSpPr>
          <p:sp>
            <p:nvSpPr>
              <p:cNvPr id="47120" name="Rectangle 16"/>
              <p:cNvSpPr>
                <a:spLocks noChangeArrowheads="1"/>
              </p:cNvSpPr>
              <p:nvPr/>
            </p:nvSpPr>
            <p:spPr bwMode="auto">
              <a:xfrm>
                <a:off x="5375" y="3935"/>
                <a:ext cx="384" cy="384"/>
              </a:xfrm>
              <a:prstGeom prst="rect">
                <a:avLst/>
              </a:prstGeom>
              <a:solidFill>
                <a:schemeClr val="bg1"/>
              </a:solidFill>
              <a:ln w="57150" cap="sq" cmpd="tri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121" name="Oval 17"/>
              <p:cNvSpPr>
                <a:spLocks noChangeArrowheads="1"/>
              </p:cNvSpPr>
              <p:nvPr/>
            </p:nvSpPr>
            <p:spPr bwMode="auto">
              <a:xfrm>
                <a:off x="5476" y="4036"/>
                <a:ext cx="182" cy="182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7122" name="Group 18"/>
            <p:cNvGrpSpPr>
              <a:grpSpLocks/>
            </p:cNvGrpSpPr>
            <p:nvPr/>
          </p:nvGrpSpPr>
          <p:grpSpPr bwMode="auto">
            <a:xfrm>
              <a:off x="5375" y="0"/>
              <a:ext cx="384" cy="384"/>
              <a:chOff x="5375" y="0"/>
              <a:chExt cx="384" cy="384"/>
            </a:xfrm>
          </p:grpSpPr>
          <p:sp>
            <p:nvSpPr>
              <p:cNvPr id="47123" name="Rectangle 19"/>
              <p:cNvSpPr>
                <a:spLocks noChangeArrowheads="1"/>
              </p:cNvSpPr>
              <p:nvPr/>
            </p:nvSpPr>
            <p:spPr bwMode="auto">
              <a:xfrm>
                <a:off x="5375" y="0"/>
                <a:ext cx="384" cy="384"/>
              </a:xfrm>
              <a:prstGeom prst="rect">
                <a:avLst/>
              </a:prstGeom>
              <a:solidFill>
                <a:schemeClr val="bg1"/>
              </a:solidFill>
              <a:ln w="57150" cap="sq" cmpd="tri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124" name="Oval 20"/>
              <p:cNvSpPr>
                <a:spLocks noChangeArrowheads="1"/>
              </p:cNvSpPr>
              <p:nvPr/>
            </p:nvSpPr>
            <p:spPr bwMode="auto">
              <a:xfrm>
                <a:off x="5476" y="101"/>
                <a:ext cx="182" cy="182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47125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7126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 Narrow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 Narrow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 Narrow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 Narrow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ctr" rtl="0" fontAlgn="base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file:///D:\Documents%20and%20Settings\&#1044;&#1086;&#1082;&#1091;&#1084;&#1077;&#1085;&#1090;&#1099;\&#1052;&#1086;&#1080;%20&#1076;&#1086;&#1082;&#1091;&#1084;&#1077;&#1085;&#1090;&#1099;\wikipedia\&#1047;&#1077;&#1088;&#1085;&#1086;.htm" TargetMode="External"/><Relationship Id="rId2" Type="http://schemas.openxmlformats.org/officeDocument/2006/relationships/hyperlink" Target="file:///D:\Documents%20and%20Settings\&#1044;&#1086;&#1082;&#1091;&#1084;&#1077;&#1085;&#1090;&#1099;\&#1052;&#1086;&#1080;%20&#1076;&#1086;&#1082;&#1091;&#1084;&#1077;&#1085;&#1090;&#1099;\wikipedia\&#1057;&#1077;&#1083;&#1100;&#1089;&#1082;&#1086;&#1077;_&#1093;&#1086;&#1079;&#1103;&#1081;&#1089;&#1090;&#1074;&#1086;.htm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tiff"/><Relationship Id="rId4" Type="http://schemas.openxmlformats.org/officeDocument/2006/relationships/hyperlink" Target="file:///D:\Documents%20and%20Settings\&#1044;&#1086;&#1082;&#1091;&#1084;&#1077;&#1085;&#1090;&#1099;\&#1052;&#1086;&#1080;%20&#1076;&#1086;&#1082;&#1091;&#1084;&#1077;&#1085;&#1090;&#1099;\wikipedia\&#1050;&#1086;&#1083;&#1086;&#1089;.htm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tiff"/><Relationship Id="rId5" Type="http://schemas.openxmlformats.org/officeDocument/2006/relationships/image" Target="../media/image78.tiff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2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7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gif"/><Relationship Id="rId7" Type="http://schemas.openxmlformats.org/officeDocument/2006/relationships/image" Target="../media/image132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gi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dic.academic.ru/dic.nsf/ruwiki/222924" TargetMode="External"/><Relationship Id="rId3" Type="http://schemas.openxmlformats.org/officeDocument/2006/relationships/hyperlink" Target="http://dic.academic.ru/dic.nsf/ruwiki/306730" TargetMode="External"/><Relationship Id="rId7" Type="http://schemas.openxmlformats.org/officeDocument/2006/relationships/hyperlink" Target="http://dic.academic.ru/dic.nsf/ruwiki/333432" TargetMode="External"/><Relationship Id="rId2" Type="http://schemas.openxmlformats.org/officeDocument/2006/relationships/hyperlink" Target="http://dic.academic.ru/dic.nsf/ruwiki/28532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gif"/><Relationship Id="rId4" Type="http://schemas.openxmlformats.org/officeDocument/2006/relationships/hyperlink" Target="http://dic.academic.ru/dic.nsf/ruwiki/6362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2" name="Picture 8" descr="сканирование0008АА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FEF3"/>
              </a:clrFrom>
              <a:clrTo>
                <a:srgbClr val="FCFEF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188" y="620713"/>
            <a:ext cx="7921625" cy="5616575"/>
          </a:xfrm>
          <a:prstGeom prst="rect">
            <a:avLst/>
          </a:prstGeom>
          <a:gradFill rotWithShape="1">
            <a:gsLst>
              <a:gs pos="0">
                <a:srgbClr val="A2BFF8"/>
              </a:gs>
              <a:gs pos="100000">
                <a:srgbClr val="FFFF99"/>
              </a:gs>
            </a:gsLst>
            <a:lin ang="5400000" scaled="1"/>
          </a:gradFill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67786" y="571480"/>
            <a:ext cx="342057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pysikartulipane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642918"/>
            <a:ext cx="4221336" cy="2786082"/>
          </a:xfrm>
          <a:prstGeom prst="rect">
            <a:avLst/>
          </a:prstGeom>
        </p:spPr>
      </p:pic>
      <p:pic>
        <p:nvPicPr>
          <p:cNvPr id="4" name="Рисунок 3" descr="pysikyn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2091" y="3857628"/>
            <a:ext cx="3411375" cy="2336792"/>
          </a:xfrm>
          <a:prstGeom prst="rect">
            <a:avLst/>
          </a:prstGeom>
        </p:spPr>
      </p:pic>
      <p:pic>
        <p:nvPicPr>
          <p:cNvPr id="5" name="Рисунок 4" descr="pysivannasad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48" y="3433108"/>
            <a:ext cx="4357718" cy="2821622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ysiak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928670"/>
            <a:ext cx="3093135" cy="4968892"/>
          </a:xfrm>
          <a:prstGeom prst="rect">
            <a:avLst/>
          </a:prstGeom>
        </p:spPr>
      </p:pic>
      <p:pic>
        <p:nvPicPr>
          <p:cNvPr id="3" name="Рисунок 2" descr="pysiniitma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86" y="785794"/>
            <a:ext cx="3852835" cy="2571768"/>
          </a:xfrm>
          <a:prstGeom prst="rect">
            <a:avLst/>
          </a:prstGeom>
        </p:spPr>
      </p:pic>
      <p:pic>
        <p:nvPicPr>
          <p:cNvPr id="4" name="Рисунок 3" descr="pysitalgu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48" y="3571876"/>
            <a:ext cx="4000528" cy="2610345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571480"/>
            <a:ext cx="814393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/>
                </a:solidFill>
              </a:rPr>
              <a:t>Еще в 1655 г. русские изобретатели Андрей Терентиев и Моисей Крик создали первую молотилку с водяным приводом, а горнорабочий Казаков и столяр Хохлов стали основателями молотилок русского типа.</a:t>
            </a:r>
          </a:p>
          <a:p>
            <a:endParaRPr lang="ru-RU" b="1" dirty="0" smtClean="0">
              <a:solidFill>
                <a:schemeClr val="accent6"/>
              </a:solidFill>
            </a:endParaRPr>
          </a:p>
          <a:p>
            <a:r>
              <a:rPr lang="ru-RU" b="1" dirty="0" smtClean="0">
                <a:solidFill>
                  <a:schemeClr val="accent6"/>
                </a:solidFill>
              </a:rPr>
              <a:t>В 1839 г. в Петербургском технологическом институте была изготовлена первая конная сеялка.</a:t>
            </a:r>
          </a:p>
          <a:p>
            <a:endParaRPr lang="ru-RU" b="1" dirty="0" smtClean="0">
              <a:solidFill>
                <a:schemeClr val="accent6"/>
              </a:solidFill>
            </a:endParaRPr>
          </a:p>
          <a:p>
            <a:r>
              <a:rPr lang="ru-RU" b="1" dirty="0" smtClean="0">
                <a:solidFill>
                  <a:schemeClr val="accent6"/>
                </a:solidFill>
              </a:rPr>
              <a:t> В 1844 г. кузнец </a:t>
            </a:r>
            <a:r>
              <a:rPr lang="ru-RU" b="1" dirty="0" err="1" smtClean="0">
                <a:solidFill>
                  <a:schemeClr val="accent6"/>
                </a:solidFill>
              </a:rPr>
              <a:t>Кобыленский</a:t>
            </a:r>
            <a:r>
              <a:rPr lang="ru-RU" b="1" dirty="0" smtClean="0">
                <a:solidFill>
                  <a:schemeClr val="accent6"/>
                </a:solidFill>
              </a:rPr>
              <a:t> впервые в мире создал картофелеуборочную машину элеваторного типа. </a:t>
            </a:r>
          </a:p>
          <a:p>
            <a:endParaRPr lang="ru-RU" b="1" dirty="0" smtClean="0">
              <a:solidFill>
                <a:schemeClr val="accent6"/>
              </a:solidFill>
            </a:endParaRPr>
          </a:p>
          <a:p>
            <a:endParaRPr lang="ru-RU" b="1" dirty="0" smtClean="0">
              <a:solidFill>
                <a:schemeClr val="accent6"/>
              </a:solidFill>
            </a:endParaRPr>
          </a:p>
          <a:p>
            <a:r>
              <a:rPr lang="ru-RU" b="1" dirty="0" smtClean="0">
                <a:solidFill>
                  <a:schemeClr val="accent6"/>
                </a:solidFill>
              </a:rPr>
              <a:t>В 1852 г. крестьянский механик-самоучка из Вятской губернии Андрей </a:t>
            </a:r>
            <a:r>
              <a:rPr lang="ru-RU" b="1" dirty="0" err="1" smtClean="0">
                <a:solidFill>
                  <a:schemeClr val="accent6"/>
                </a:solidFill>
              </a:rPr>
              <a:t>Хитрин</a:t>
            </a:r>
            <a:r>
              <a:rPr lang="ru-RU" b="1" dirty="0" smtClean="0">
                <a:solidFill>
                  <a:schemeClr val="accent6"/>
                </a:solidFill>
              </a:rPr>
              <a:t> изобрел первую сенокосилку.</a:t>
            </a:r>
          </a:p>
          <a:p>
            <a:endParaRPr lang="ru-RU" b="1" dirty="0" smtClean="0">
              <a:solidFill>
                <a:schemeClr val="accent6"/>
              </a:solidFill>
            </a:endParaRPr>
          </a:p>
          <a:p>
            <a:r>
              <a:rPr lang="ru-RU" b="1" dirty="0" smtClean="0">
                <a:solidFill>
                  <a:schemeClr val="accent6"/>
                </a:solidFill>
              </a:rPr>
              <a:t>В 1868 г. агрономом А. Р. Власенко в селе Борисовском </a:t>
            </a:r>
            <a:r>
              <a:rPr lang="ru-RU" b="1" dirty="0" err="1" smtClean="0">
                <a:solidFill>
                  <a:schemeClr val="accent6"/>
                </a:solidFill>
              </a:rPr>
              <a:t>Бежецкого</a:t>
            </a:r>
            <a:r>
              <a:rPr lang="ru-RU" b="1" dirty="0" smtClean="0">
                <a:solidFill>
                  <a:schemeClr val="accent6"/>
                </a:solidFill>
              </a:rPr>
              <a:t> уезда Тверской губернии была показана построенная им машина под названием «конная </a:t>
            </a:r>
            <a:r>
              <a:rPr lang="ru-RU" b="1" dirty="0" err="1" smtClean="0">
                <a:solidFill>
                  <a:schemeClr val="accent6"/>
                </a:solidFill>
              </a:rPr>
              <a:t>зерноуборка</a:t>
            </a:r>
            <a:r>
              <a:rPr lang="ru-RU" b="1" dirty="0" smtClean="0">
                <a:solidFill>
                  <a:schemeClr val="accent6"/>
                </a:solidFill>
              </a:rPr>
              <a:t> на корню», состоявшая из косилки, транспортирующих устройств и молотилки. По существу, это был  первый в истории зерноуборочный  комбайн.</a:t>
            </a:r>
          </a:p>
          <a:p>
            <a:endParaRPr lang="ru-RU" b="1" dirty="0" smtClean="0">
              <a:solidFill>
                <a:schemeClr val="accent6"/>
              </a:solidFill>
            </a:endParaRPr>
          </a:p>
          <a:p>
            <a:endParaRPr lang="ru-RU" b="1" dirty="0">
              <a:solidFill>
                <a:schemeClr val="accent6"/>
              </a:solidFill>
            </a:endParaRPr>
          </a:p>
        </p:txBody>
      </p:sp>
      <p:pic>
        <p:nvPicPr>
          <p:cNvPr id="3" name="Рисунок 2" descr="ktn2video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CA"/>
              </a:clrFrom>
              <a:clrTo>
                <a:srgbClr val="FEFEC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0628" y="2786058"/>
            <a:ext cx="2381250" cy="66675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350px-stanitsa_dal_nyaya_kadr_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60" y="1609168"/>
            <a:ext cx="2579514" cy="122342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00034" y="500042"/>
            <a:ext cx="8286808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/>
                </a:solidFill>
              </a:rPr>
              <a:t>Из истории развития науки о </a:t>
            </a:r>
            <a:r>
              <a:rPr lang="ru-RU" sz="2000" b="1" dirty="0" smtClean="0">
                <a:solidFill>
                  <a:schemeClr val="accent6"/>
                </a:solidFill>
              </a:rPr>
              <a:t>сельскохозяйственных машинах.</a:t>
            </a:r>
            <a:endParaRPr lang="ru-RU" b="1" dirty="0" smtClean="0">
              <a:solidFill>
                <a:schemeClr val="accent6"/>
              </a:solidFill>
            </a:endParaRPr>
          </a:p>
          <a:p>
            <a:r>
              <a:rPr lang="ru-RU" dirty="0" smtClean="0">
                <a:solidFill>
                  <a:srgbClr val="0000FF"/>
                </a:solidFill>
              </a:rPr>
              <a:t>Наука о сельскохозяйственных машинах начала формироваться в конце </a:t>
            </a:r>
            <a:r>
              <a:rPr lang="en-US" dirty="0" smtClean="0">
                <a:solidFill>
                  <a:srgbClr val="0000FF"/>
                </a:solidFill>
              </a:rPr>
              <a:t>XIX </a:t>
            </a:r>
            <a:r>
              <a:rPr lang="ru-RU" dirty="0" smtClean="0">
                <a:solidFill>
                  <a:srgbClr val="0000FF"/>
                </a:solidFill>
              </a:rPr>
              <a:t>века. Ее основоположник—наш соотечественник, академик </a:t>
            </a:r>
            <a:r>
              <a:rPr lang="ru-RU" dirty="0" smtClean="0">
                <a:solidFill>
                  <a:srgbClr val="C00000"/>
                </a:solidFill>
              </a:rPr>
              <a:t>Василий Прохорович </a:t>
            </a:r>
            <a:r>
              <a:rPr lang="ru-RU" dirty="0" err="1" smtClean="0">
                <a:solidFill>
                  <a:srgbClr val="C00000"/>
                </a:solidFill>
              </a:rPr>
              <a:t>Горячкин</a:t>
            </a:r>
            <a:r>
              <a:rPr lang="ru-RU" dirty="0" smtClean="0">
                <a:solidFill>
                  <a:srgbClr val="0000FF"/>
                </a:solidFill>
              </a:rPr>
              <a:t> (1868... 1935 гг.)</a:t>
            </a:r>
          </a:p>
          <a:p>
            <a:endParaRPr lang="ru-RU" dirty="0" smtClean="0">
              <a:solidFill>
                <a:srgbClr val="0000FF"/>
              </a:solidFill>
            </a:endParaRPr>
          </a:p>
          <a:p>
            <a:endParaRPr lang="ru-RU" dirty="0" smtClean="0">
              <a:solidFill>
                <a:srgbClr val="0000FF"/>
              </a:solidFill>
            </a:endParaRPr>
          </a:p>
          <a:p>
            <a:r>
              <a:rPr lang="ru-RU" dirty="0" smtClean="0">
                <a:solidFill>
                  <a:srgbClr val="0000FF"/>
                </a:solidFill>
              </a:rPr>
              <a:t>.</a:t>
            </a:r>
          </a:p>
          <a:p>
            <a:endParaRPr lang="ru-RU" dirty="0" smtClean="0">
              <a:solidFill>
                <a:srgbClr val="0000FF"/>
              </a:solidFill>
            </a:endParaRPr>
          </a:p>
          <a:p>
            <a:r>
              <a:rPr lang="ru-RU" dirty="0" smtClean="0">
                <a:solidFill>
                  <a:srgbClr val="0000FF"/>
                </a:solidFill>
              </a:rPr>
              <a:t> Он занимался не только изучением особенностей устройства машин, выпускаемых различными заводами, но и посвятил свою жизнь созданию новой технической дисциплины, названной им </a:t>
            </a:r>
            <a:r>
              <a:rPr lang="ru-RU" dirty="0" smtClean="0">
                <a:solidFill>
                  <a:srgbClr val="C00000"/>
                </a:solidFill>
              </a:rPr>
              <a:t>«Земледельческая механика».</a:t>
            </a:r>
          </a:p>
          <a:p>
            <a:r>
              <a:rPr lang="ru-RU" dirty="0" smtClean="0">
                <a:solidFill>
                  <a:srgbClr val="0000FF"/>
                </a:solidFill>
              </a:rPr>
              <a:t>Академик В. П. </a:t>
            </a:r>
            <a:r>
              <a:rPr lang="ru-RU" dirty="0" err="1" smtClean="0">
                <a:solidFill>
                  <a:srgbClr val="0000FF"/>
                </a:solidFill>
              </a:rPr>
              <a:t>Горячкин</a:t>
            </a:r>
            <a:r>
              <a:rPr lang="ru-RU" dirty="0" smtClean="0">
                <a:solidFill>
                  <a:srgbClr val="0000FF"/>
                </a:solidFill>
              </a:rPr>
              <a:t> был первым в мире ученым, который приступил к теоретическому и научно-экспериментальному обоснованию устройства и работы сельскохозяйственных машин и их рабочих органов, четко определил вопросы науки о них и дал законченные решения или указал методику по многим теоретическим вопросам. Под его руководством в 1913 г. организована научная машиноиспытательная станция при Московском сельскохозяйственном институте, ставшая впоследствии основой для организации крупных научно-исследовательских институтов. За 40 лет плодотворной деятельности В. П. </a:t>
            </a:r>
            <a:r>
              <a:rPr lang="ru-RU" dirty="0" err="1" smtClean="0">
                <a:solidFill>
                  <a:srgbClr val="0000FF"/>
                </a:solidFill>
              </a:rPr>
              <a:t>Горячкиным</a:t>
            </a:r>
            <a:r>
              <a:rPr lang="ru-RU" dirty="0" smtClean="0">
                <a:solidFill>
                  <a:srgbClr val="0000FF"/>
                </a:solidFill>
              </a:rPr>
              <a:t> опубликовано свыше 60 крупных научных работ, получивших мировую известность.</a:t>
            </a:r>
          </a:p>
          <a:p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3" name="Рисунок 2" descr="l9.htm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1643050"/>
            <a:ext cx="800972" cy="1149220"/>
          </a:xfrm>
          <a:prstGeom prst="rect">
            <a:avLst/>
          </a:prstGeom>
        </p:spPr>
      </p:pic>
      <p:pic>
        <p:nvPicPr>
          <p:cNvPr id="4" name="Рисунок 3" descr="070405160451_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042" y="1643050"/>
            <a:ext cx="1728659" cy="1128713"/>
          </a:xfrm>
          <a:prstGeom prst="rect">
            <a:avLst/>
          </a:prstGeom>
        </p:spPr>
      </p:pic>
      <p:pic>
        <p:nvPicPr>
          <p:cNvPr id="5" name="Рисунок 4" descr="180px-skhtz-15-30_i_prits_kombai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3306" y="1571612"/>
            <a:ext cx="1857388" cy="1196984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сканирование001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FEE8"/>
              </a:clrFrom>
              <a:clrTo>
                <a:srgbClr val="FCFEE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750" y="836613"/>
            <a:ext cx="3667125" cy="5400675"/>
          </a:xfrm>
          <a:prstGeom prst="rect">
            <a:avLst/>
          </a:prstGeom>
          <a:noFill/>
        </p:spPr>
      </p:pic>
      <p:pic>
        <p:nvPicPr>
          <p:cNvPr id="37893" name="Picture 5" descr="сканирование00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692150"/>
            <a:ext cx="4105275" cy="5257800"/>
          </a:xfrm>
          <a:prstGeom prst="rect">
            <a:avLst/>
          </a:prstGeom>
          <a:noFill/>
        </p:spPr>
      </p:pic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684213" y="981075"/>
            <a:ext cx="3311525" cy="4248150"/>
          </a:xfrm>
          <a:prstGeom prst="rect">
            <a:avLst/>
          </a:prstGeom>
          <a:solidFill>
            <a:schemeClr val="accent1">
              <a:alpha val="0"/>
            </a:schemeClr>
          </a:solidFill>
          <a:ln w="193675">
            <a:pattFill prst="sphere">
              <a:fgClr>
                <a:srgbClr val="FF3300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4284663" y="620713"/>
            <a:ext cx="4248150" cy="5400675"/>
          </a:xfrm>
          <a:prstGeom prst="rect">
            <a:avLst/>
          </a:prstGeom>
          <a:solidFill>
            <a:schemeClr val="accent1">
              <a:alpha val="0"/>
            </a:schemeClr>
          </a:solidFill>
          <a:ln w="149225">
            <a:pattFill prst="pct80">
              <a:fgClr>
                <a:srgbClr val="FF3300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4" grpId="0" animBg="1"/>
      <p:bldP spid="3789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500034" y="500042"/>
            <a:ext cx="864396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</a:rPr>
              <a:t>Молотьба́ или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</a:rPr>
              <a:t>обмоло́т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— 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одна из основных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hlinkClick r:id="rId2" tooltip="Сельское хозяйство"/>
              </a:rPr>
              <a:t>сельскохозяйственных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операций. Отделение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hlinkClick r:id="rId3" tooltip="Зерно"/>
              </a:rPr>
              <a:t>зёрен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от плевел или семян и плодов из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hlinkClick r:id="rId4" tooltip="Колос"/>
              </a:rPr>
              <a:t>колосьев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початков или метёлок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1643050"/>
            <a:ext cx="44291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kumimoji="0" lang="ru-RU" b="1" dirty="0" smtClean="0">
                <a:solidFill>
                  <a:srgbClr val="00B050"/>
                </a:solidFill>
                <a:latin typeface="Arial" pitchFamily="34" charset="0"/>
                <a:ea typeface="Times New Roman" pitchFamily="18" charset="0"/>
              </a:rPr>
              <a:t>До появления комбайнов обмолот осуществлялся вручную с помощью цепов в специальных помещениях ригах. Заполненная снопами рига называлась овин.</a:t>
            </a:r>
          </a:p>
        </p:txBody>
      </p:sp>
      <p:pic>
        <p:nvPicPr>
          <p:cNvPr id="5" name="Рисунок 4" descr="Scan0001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0" y="3571876"/>
            <a:ext cx="3637932" cy="264714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86248" y="3571876"/>
            <a:ext cx="4286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ru-RU" b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. В настоящее время молотьбу выполняют в основном комбайнами или молотилками, в поле или на току.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57686" y="50006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hangingPunct="0"/>
            <a:r>
              <a:rPr kumimoji="0" lang="ru-RU" b="1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</a:rPr>
              <a:t>Также слово употребляется для обозначения периода времени обмолота.</a:t>
            </a:r>
          </a:p>
        </p:txBody>
      </p:sp>
      <p:pic>
        <p:nvPicPr>
          <p:cNvPr id="8" name="Рисунок 7" descr="м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4876" y="1428736"/>
            <a:ext cx="3827721" cy="1977081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0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288" y="476250"/>
            <a:ext cx="8497887" cy="59055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03а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549275"/>
            <a:ext cx="8207375" cy="58324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 descr="сканирование0001аав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BEAE5"/>
              </a:clrFrom>
              <a:clrTo>
                <a:srgbClr val="EBEAE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213" y="531813"/>
            <a:ext cx="7775575" cy="5792787"/>
          </a:xfrm>
          <a:prstGeom prst="rect">
            <a:avLst/>
          </a:prstGeom>
          <a:gradFill rotWithShape="1">
            <a:gsLst>
              <a:gs pos="0">
                <a:srgbClr val="A2BFF8"/>
              </a:gs>
              <a:gs pos="100000">
                <a:srgbClr val="FFFF66"/>
              </a:gs>
            </a:gsLst>
            <a:lin ang="2700000" scaled="1"/>
          </a:gradFill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 descr="сканирование0007АА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1412875"/>
            <a:ext cx="8135937" cy="4826000"/>
          </a:xfrm>
          <a:prstGeom prst="rect">
            <a:avLst/>
          </a:prstGeom>
          <a:gradFill rotWithShape="1">
            <a:gsLst>
              <a:gs pos="0">
                <a:srgbClr val="A2BFF8"/>
              </a:gs>
              <a:gs pos="100000">
                <a:srgbClr val="FFFF99"/>
              </a:gs>
            </a:gsLst>
            <a:lin ang="5400000" scaled="1"/>
          </a:gradFill>
        </p:spPr>
      </p:pic>
      <p:sp>
        <p:nvSpPr>
          <p:cNvPr id="80901" name="WordArt 5"/>
          <p:cNvSpPr>
            <a:spLocks noChangeArrowheads="1" noChangeShapeType="1" noTextEdit="1"/>
          </p:cNvSpPr>
          <p:nvPr/>
        </p:nvSpPr>
        <p:spPr bwMode="auto">
          <a:xfrm>
            <a:off x="684213" y="260350"/>
            <a:ext cx="7777162" cy="1150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25400">
                  <a:solidFill>
                    <a:srgbClr val="00FF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folHlink"/>
                    </a:gs>
                    <a:gs pos="100000">
                      <a:srgbClr val="FF3300"/>
                    </a:gs>
                  </a:gsLst>
                  <a:lin ang="5400000" scaled="1"/>
                </a:gradFill>
                <a:latin typeface="Impact"/>
              </a:rPr>
              <a:t>СОВРЕМЕННЫЕ КОМБАЙНЫ</a:t>
            </a:r>
          </a:p>
        </p:txBody>
      </p:sp>
      <p:pic>
        <p:nvPicPr>
          <p:cNvPr id="80903" name="Picture 7" descr="8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4292600"/>
            <a:ext cx="3305175" cy="2047875"/>
          </a:xfrm>
          <a:prstGeom prst="rect">
            <a:avLst/>
          </a:prstGeom>
          <a:noFill/>
        </p:spPr>
      </p:pic>
      <p:sp>
        <p:nvSpPr>
          <p:cNvPr id="80902" name="WordArt 6"/>
          <p:cNvSpPr>
            <a:spLocks noChangeArrowheads="1" noChangeShapeType="1" noTextEdit="1"/>
          </p:cNvSpPr>
          <p:nvPr/>
        </p:nvSpPr>
        <p:spPr bwMode="auto">
          <a:xfrm>
            <a:off x="1476375" y="4868863"/>
            <a:ext cx="2746375" cy="992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583"/>
              </a:avLst>
            </a:prstTxWarp>
            <a:scene3d>
              <a:camera prst="legacyPerspectiveBottomRight">
                <a:rot lat="0" lon="21239999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pPr algn="ctr"/>
            <a:r>
              <a:rPr lang="ru-RU" sz="4000" b="1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Arial Black"/>
              </a:rPr>
              <a:t>РОССИИ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2700338" y="476250"/>
            <a:ext cx="77041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kumimoji="0" lang="ru-RU">
              <a:latin typeface="Arial" charset="0"/>
            </a:endParaRPr>
          </a:p>
        </p:txBody>
      </p:sp>
      <p:pic>
        <p:nvPicPr>
          <p:cNvPr id="32777" name="Picture 9" descr="Рисунок2"/>
          <p:cNvPicPr>
            <a:picLocks noChangeAspect="1" noChangeArrowheads="1"/>
          </p:cNvPicPr>
          <p:nvPr/>
        </p:nvPicPr>
        <p:blipFill>
          <a:blip r:embed="rId2"/>
          <a:srcRect r="13454" b="69994"/>
          <a:stretch>
            <a:fillRect/>
          </a:stretch>
        </p:blipFill>
        <p:spPr bwMode="auto">
          <a:xfrm>
            <a:off x="2339975" y="404813"/>
            <a:ext cx="4681538" cy="1512887"/>
          </a:xfrm>
          <a:prstGeom prst="rect">
            <a:avLst/>
          </a:prstGeom>
          <a:noFill/>
        </p:spPr>
      </p:pic>
      <p:pic>
        <p:nvPicPr>
          <p:cNvPr id="32778" name="Picture 10" descr="Рисунок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1989138"/>
            <a:ext cx="3352800" cy="2303462"/>
          </a:xfrm>
          <a:prstGeom prst="rect">
            <a:avLst/>
          </a:prstGeom>
          <a:noFill/>
        </p:spPr>
      </p:pic>
      <p:pic>
        <p:nvPicPr>
          <p:cNvPr id="32782" name="Picture 14" descr="J023468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9925" y="620713"/>
            <a:ext cx="1657350" cy="1152525"/>
          </a:xfrm>
          <a:prstGeom prst="rect">
            <a:avLst/>
          </a:prstGeom>
          <a:noFill/>
        </p:spPr>
      </p:pic>
      <p:sp>
        <p:nvSpPr>
          <p:cNvPr id="32783" name="WordArt 15"/>
          <p:cNvSpPr>
            <a:spLocks noChangeArrowheads="1" noChangeShapeType="1" noTextEdit="1"/>
          </p:cNvSpPr>
          <p:nvPr/>
        </p:nvSpPr>
        <p:spPr bwMode="auto">
          <a:xfrm>
            <a:off x="971550" y="4437063"/>
            <a:ext cx="6985000" cy="216058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ru-RU" sz="3600" b="1" kern="10">
                <a:ln w="5397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ВВЕДЕНИЕ</a:t>
            </a:r>
          </a:p>
        </p:txBody>
      </p:sp>
      <p:pic>
        <p:nvPicPr>
          <p:cNvPr id="32846" name="Picture 78" descr="сканированиеАА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7538" y="1989138"/>
            <a:ext cx="3905250" cy="2305050"/>
          </a:xfrm>
          <a:prstGeom prst="rect">
            <a:avLst/>
          </a:prstGeom>
          <a:gradFill rotWithShape="1">
            <a:gsLst>
              <a:gs pos="0">
                <a:srgbClr val="A2BFF8"/>
              </a:gs>
              <a:gs pos="100000">
                <a:srgbClr val="FFFF99"/>
              </a:gs>
            </a:gsLst>
            <a:path path="rect">
              <a:fillToRect r="100000" b="100000"/>
            </a:path>
          </a:gradFill>
        </p:spPr>
      </p:pic>
      <p:sp>
        <p:nvSpPr>
          <p:cNvPr id="32847" name="AutoShape 79"/>
          <p:cNvSpPr>
            <a:spLocks noChangeArrowheads="1"/>
          </p:cNvSpPr>
          <p:nvPr/>
        </p:nvSpPr>
        <p:spPr bwMode="auto">
          <a:xfrm>
            <a:off x="971550" y="476250"/>
            <a:ext cx="1512888" cy="1439863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path path="rect">
              <a:fillToRect l="50000" t="50000" r="50000" b="50000"/>
            </a:path>
          </a:gra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28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28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2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2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8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2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2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3" grpId="0" animBg="1"/>
      <p:bldP spid="3284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12"/>
          <p:cNvPicPr>
            <a:picLocks noChangeAspect="1" noChangeArrowheads="1"/>
          </p:cNvPicPr>
          <p:nvPr/>
        </p:nvPicPr>
        <p:blipFill>
          <a:blip r:embed="rId2"/>
          <a:srcRect l="1740" t="3987" r="2669" b="9447"/>
          <a:stretch>
            <a:fillRect/>
          </a:stretch>
        </p:blipFill>
        <p:spPr bwMode="auto">
          <a:xfrm>
            <a:off x="468313" y="476250"/>
            <a:ext cx="8207375" cy="59055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11"/>
          <p:cNvPicPr>
            <a:picLocks noChangeAspect="1" noChangeArrowheads="1"/>
          </p:cNvPicPr>
          <p:nvPr/>
        </p:nvPicPr>
        <p:blipFill>
          <a:blip r:embed="rId2"/>
          <a:srcRect l="1535" t="7042" r="2409" b="8134"/>
          <a:stretch>
            <a:fillRect/>
          </a:stretch>
        </p:blipFill>
        <p:spPr bwMode="auto">
          <a:xfrm>
            <a:off x="539750" y="549275"/>
            <a:ext cx="8064500" cy="57594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15"/>
          <p:cNvPicPr>
            <a:picLocks noChangeAspect="1" noChangeArrowheads="1"/>
          </p:cNvPicPr>
          <p:nvPr/>
        </p:nvPicPr>
        <p:blipFill>
          <a:blip r:embed="rId2"/>
          <a:srcRect t="5623" b="4695"/>
          <a:stretch>
            <a:fillRect/>
          </a:stretch>
        </p:blipFill>
        <p:spPr bwMode="auto">
          <a:xfrm>
            <a:off x="468313" y="333375"/>
            <a:ext cx="8207375" cy="611981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404813"/>
            <a:ext cx="8135937" cy="61198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18а"/>
          <p:cNvPicPr>
            <a:picLocks noChangeAspect="1" noChangeArrowheads="1"/>
          </p:cNvPicPr>
          <p:nvPr/>
        </p:nvPicPr>
        <p:blipFill>
          <a:blip r:embed="rId2"/>
          <a:srcRect t="4013"/>
          <a:stretch>
            <a:fillRect/>
          </a:stretch>
        </p:blipFill>
        <p:spPr bwMode="auto">
          <a:xfrm>
            <a:off x="539750" y="476250"/>
            <a:ext cx="8135938" cy="59055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07"/>
          <p:cNvPicPr>
            <a:picLocks noChangeAspect="1" noChangeArrowheads="1"/>
          </p:cNvPicPr>
          <p:nvPr/>
        </p:nvPicPr>
        <p:blipFill>
          <a:blip r:embed="rId2"/>
          <a:srcRect l="3030" t="5045" r="2965" b="5183"/>
          <a:stretch>
            <a:fillRect/>
          </a:stretch>
        </p:blipFill>
        <p:spPr bwMode="auto">
          <a:xfrm>
            <a:off x="539750" y="476250"/>
            <a:ext cx="8135938" cy="58324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08"/>
          <p:cNvPicPr>
            <a:picLocks noChangeAspect="1" noChangeArrowheads="1"/>
          </p:cNvPicPr>
          <p:nvPr/>
        </p:nvPicPr>
        <p:blipFill>
          <a:blip r:embed="rId2"/>
          <a:srcRect l="5463" t="7176" r="6596" b="4280"/>
          <a:stretch>
            <a:fillRect/>
          </a:stretch>
        </p:blipFill>
        <p:spPr bwMode="auto">
          <a:xfrm>
            <a:off x="539750" y="476250"/>
            <a:ext cx="8064500" cy="59055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krynnikelenabig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88" y="750188"/>
            <a:ext cx="3647122" cy="54648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14810" y="2857496"/>
            <a:ext cx="457203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Елена </a:t>
            </a:r>
            <a:r>
              <a:rPr lang="ru-RU" sz="2000" b="1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Скрынник</a:t>
            </a:r>
            <a:r>
              <a:rPr lang="ru-RU" sz="2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— </a:t>
            </a:r>
            <a:r>
              <a:rPr lang="ru-RU" b="1" i="1" dirty="0" smtClean="0"/>
              <a:t>с недавних пор третья женщина в правительстве и первая за всю историю России женщина на посту министра сельского хозяйства. </a:t>
            </a:r>
            <a:endParaRPr lang="ru-RU" dirty="0"/>
          </a:p>
        </p:txBody>
      </p:sp>
      <p:pic>
        <p:nvPicPr>
          <p:cNvPr id="119810" name="Picture 2" descr="D:\Documents and Settings\Документы\Мои документы\imgres_files\news4_data\1151958_200903121520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4000504"/>
            <a:ext cx="3048000" cy="2286000"/>
          </a:xfrm>
          <a:prstGeom prst="rect">
            <a:avLst/>
          </a:prstGeom>
          <a:noFill/>
        </p:spPr>
      </p:pic>
      <p:pic>
        <p:nvPicPr>
          <p:cNvPr id="119811" name="Picture 3" descr="D:\Documents and Settings\Документы\Мои документы\imgres_files\news4_data\big213884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714356"/>
            <a:ext cx="3158353" cy="2109780"/>
          </a:xfrm>
          <a:prstGeom prst="rect">
            <a:avLst/>
          </a:prstGeom>
          <a:noFill/>
        </p:spPr>
      </p:pic>
      <p:pic>
        <p:nvPicPr>
          <p:cNvPr id="7" name="Рисунок 6" descr="9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5272" y="714356"/>
            <a:ext cx="865630" cy="811528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сканирование001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95288" y="476250"/>
            <a:ext cx="8208962" cy="576103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5" name="Organization Chart 5"/>
          <p:cNvGraphicFramePr>
            <a:graphicFrameLocks/>
          </p:cNvGraphicFramePr>
          <p:nvPr/>
        </p:nvGraphicFramePr>
        <p:xfrm>
          <a:off x="539750" y="620713"/>
          <a:ext cx="8064500" cy="4321175"/>
        </p:xfrm>
        <a:graphic>
          <a:graphicData uri="http://schemas.openxmlformats.org/drawingml/2006/compatibility">
            <com:legacyDrawing xmlns:com="http://schemas.openxmlformats.org/drawingml/2006/compatibility" spid="_x0000_s81925"/>
          </a:graphicData>
        </a:graphic>
      </p:graphicFrame>
      <p:pic>
        <p:nvPicPr>
          <p:cNvPr id="81955" name="Picture 35" descr="Рисунок1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620713"/>
            <a:ext cx="3024188" cy="2068512"/>
          </a:xfrm>
          <a:prstGeom prst="rect">
            <a:avLst/>
          </a:prstGeom>
          <a:noFill/>
        </p:spPr>
      </p:pic>
      <p:pic>
        <p:nvPicPr>
          <p:cNvPr id="81956" name="Picture 36" descr="Рисунок1в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0063" y="620713"/>
            <a:ext cx="2987675" cy="2016125"/>
          </a:xfrm>
          <a:prstGeom prst="rect">
            <a:avLst/>
          </a:prstGeom>
          <a:noFill/>
        </p:spPr>
      </p:pic>
      <p:pic>
        <p:nvPicPr>
          <p:cNvPr id="81957" name="Picture 37" descr="сканирование0004б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03350" y="5014913"/>
            <a:ext cx="5689600" cy="13620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Dgm spid="819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1"/>
          <p:cNvSpPr>
            <a:spLocks noChangeArrowheads="1"/>
          </p:cNvSpPr>
          <p:nvPr/>
        </p:nvSpPr>
        <p:spPr bwMode="auto">
          <a:xfrm>
            <a:off x="500034" y="714356"/>
            <a:ext cx="8072494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563" algn="l"/>
                <a:tab pos="5022850" algn="l"/>
              </a:tabLst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33CC33"/>
                </a:solidFill>
                <a:effectLst/>
                <a:latin typeface="Arial" pitchFamily="34" charset="0"/>
                <a:ea typeface="Times New Roman" pitchFamily="18" charset="0"/>
              </a:rPr>
              <a:t>Дисциплина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</a:rPr>
              <a:t>«Сельскохозяйственные и мелиоративные машины»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33CC33"/>
                </a:solidFill>
                <a:effectLst/>
                <a:latin typeface="Arial" pitchFamily="34" charset="0"/>
                <a:ea typeface="Times New Roman" pitchFamily="18" charset="0"/>
              </a:rPr>
              <a:t>является дисциплиной базового уровня обучения и представлена в структуре основной профессиональной образовательной программы  в цикле специальных дисциплин.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33CC33"/>
              </a:solidFill>
              <a:effectLst/>
              <a:latin typeface="Arial" pitchFamily="34" charset="0"/>
            </a:endParaRPr>
          </a:p>
        </p:txBody>
      </p:sp>
      <p:sp>
        <p:nvSpPr>
          <p:cNvPr id="123906" name="Rectangle 2"/>
          <p:cNvSpPr>
            <a:spLocks noChangeArrowheads="1"/>
          </p:cNvSpPr>
          <p:nvPr/>
        </p:nvSpPr>
        <p:spPr bwMode="auto">
          <a:xfrm>
            <a:off x="500034" y="4429132"/>
            <a:ext cx="8143932" cy="184665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88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563" algn="l"/>
              </a:tabLs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</a:rPr>
              <a:t>Изучение дисциплины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</a:rPr>
              <a:t>«Сельскохозяйственные и мелиоративные машины»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</a:rPr>
              <a:t>дают знания по устройству машин, навыки по эксплуатации , которые позволяют настраивать</a:t>
            </a:r>
            <a:r>
              <a:rPr kumimoji="0" lang="ru-RU" b="1" i="1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</a:rPr>
              <a:t>машины на изменяющиеся условия работы, при возникновении отказов или неполадок и устранять их у основных групп применяемых сельскохозяйственных машин.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</a:endParaRPr>
          </a:p>
        </p:txBody>
      </p:sp>
      <p:pic>
        <p:nvPicPr>
          <p:cNvPr id="4" name="Рисунок 3" descr="Рисунок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88" y="1857364"/>
            <a:ext cx="2032646" cy="2298134"/>
          </a:xfrm>
          <a:prstGeom prst="rect">
            <a:avLst/>
          </a:prstGeom>
        </p:spPr>
      </p:pic>
      <p:pic>
        <p:nvPicPr>
          <p:cNvPr id="9" name="Рисунок 8" descr="J0234687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2357430"/>
            <a:ext cx="2788902" cy="1643074"/>
          </a:xfrm>
          <a:prstGeom prst="rect">
            <a:avLst/>
          </a:prstGeom>
        </p:spPr>
      </p:pic>
      <p:pic>
        <p:nvPicPr>
          <p:cNvPr id="10" name="Рисунок 9" descr="J0233312.WM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6182" y="1928802"/>
            <a:ext cx="2381061" cy="2426329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957" name="Diagram 13"/>
          <p:cNvGraphicFramePr>
            <a:graphicFrameLocks/>
          </p:cNvGraphicFramePr>
          <p:nvPr/>
        </p:nvGraphicFramePr>
        <p:xfrm>
          <a:off x="611188" y="544513"/>
          <a:ext cx="7993062" cy="5832475"/>
        </p:xfrm>
        <a:graphic>
          <a:graphicData uri="http://schemas.openxmlformats.org/drawingml/2006/compatibility">
            <com:legacyDrawing xmlns:com="http://schemas.openxmlformats.org/drawingml/2006/compatibility" spid="_x0000_s82957"/>
          </a:graphicData>
        </a:graphic>
      </p:graphicFrame>
      <p:graphicFrame>
        <p:nvGraphicFramePr>
          <p:cNvPr id="82984" name="Diagram 40"/>
          <p:cNvGraphicFramePr>
            <a:graphicFrameLocks/>
          </p:cNvGraphicFramePr>
          <p:nvPr/>
        </p:nvGraphicFramePr>
        <p:xfrm>
          <a:off x="755650" y="692150"/>
          <a:ext cx="1079500" cy="1079500"/>
        </p:xfrm>
        <a:graphic>
          <a:graphicData uri="http://schemas.openxmlformats.org/drawingml/2006/compatibility">
            <com:legacyDrawing xmlns:com="http://schemas.openxmlformats.org/drawingml/2006/compatibility" spid="_x0000_s82984"/>
          </a:graphicData>
        </a:graphic>
      </p:graphicFrame>
      <p:graphicFrame>
        <p:nvGraphicFramePr>
          <p:cNvPr id="82999" name="Diagram 55"/>
          <p:cNvGraphicFramePr>
            <a:graphicFrameLocks/>
          </p:cNvGraphicFramePr>
          <p:nvPr/>
        </p:nvGraphicFramePr>
        <p:xfrm>
          <a:off x="7380288" y="692150"/>
          <a:ext cx="1081087" cy="1081088"/>
        </p:xfrm>
        <a:graphic>
          <a:graphicData uri="http://schemas.openxmlformats.org/drawingml/2006/compatibility">
            <com:legacyDrawing xmlns:com="http://schemas.openxmlformats.org/drawingml/2006/compatibility" spid="_x0000_s82999"/>
          </a:graphicData>
        </a:graphic>
      </p:graphicFrame>
      <p:pic>
        <p:nvPicPr>
          <p:cNvPr id="83014" name="Picture 70" descr="сканирование0002"/>
          <p:cNvPicPr>
            <a:picLocks noChangeAspect="1" noChangeArrowheads="1"/>
          </p:cNvPicPr>
          <p:nvPr/>
        </p:nvPicPr>
        <p:blipFill>
          <a:blip r:embed="rId3" cstate="print"/>
          <a:srcRect t="35625"/>
          <a:stretch>
            <a:fillRect/>
          </a:stretch>
        </p:blipFill>
        <p:spPr bwMode="auto">
          <a:xfrm>
            <a:off x="3924300" y="692150"/>
            <a:ext cx="1363663" cy="1014413"/>
          </a:xfrm>
          <a:prstGeom prst="rect">
            <a:avLst/>
          </a:prstGeom>
          <a:noFill/>
        </p:spPr>
      </p:pic>
      <p:pic>
        <p:nvPicPr>
          <p:cNvPr id="83015" name="Picture 71" descr="сканирование0049"/>
          <p:cNvPicPr>
            <a:picLocks noChangeAspect="1" noChangeArrowheads="1"/>
          </p:cNvPicPr>
          <p:nvPr/>
        </p:nvPicPr>
        <p:blipFill>
          <a:blip r:embed="rId4" cstate="print"/>
          <a:srcRect l="6029" t="10526" r="4987" b="51767"/>
          <a:stretch>
            <a:fillRect/>
          </a:stretch>
        </p:blipFill>
        <p:spPr bwMode="auto">
          <a:xfrm>
            <a:off x="5580063" y="1052513"/>
            <a:ext cx="1368425" cy="1008062"/>
          </a:xfrm>
          <a:prstGeom prst="rect">
            <a:avLst/>
          </a:prstGeom>
          <a:noFill/>
        </p:spPr>
      </p:pic>
      <p:pic>
        <p:nvPicPr>
          <p:cNvPr id="83016" name="Picture 72" descr="сканирование0001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32588" y="1954213"/>
            <a:ext cx="1439862" cy="1038225"/>
          </a:xfrm>
          <a:prstGeom prst="rect">
            <a:avLst/>
          </a:prstGeom>
          <a:noFill/>
        </p:spPr>
      </p:pic>
      <p:pic>
        <p:nvPicPr>
          <p:cNvPr id="83017" name="Picture 73" descr="Рисунок3"/>
          <p:cNvPicPr>
            <a:picLocks noChangeAspect="1" noChangeArrowheads="1"/>
          </p:cNvPicPr>
          <p:nvPr/>
        </p:nvPicPr>
        <p:blipFill>
          <a:blip r:embed="rId6"/>
          <a:srcRect b="15106"/>
          <a:stretch>
            <a:fillRect/>
          </a:stretch>
        </p:blipFill>
        <p:spPr bwMode="auto">
          <a:xfrm>
            <a:off x="7019925" y="3284538"/>
            <a:ext cx="1368425" cy="1008062"/>
          </a:xfrm>
          <a:prstGeom prst="rect">
            <a:avLst/>
          </a:prstGeom>
          <a:noFill/>
        </p:spPr>
      </p:pic>
      <p:pic>
        <p:nvPicPr>
          <p:cNvPr id="83018" name="Picture 74" descr="сканирование0005АА"/>
          <p:cNvPicPr>
            <a:picLocks noChangeAspect="1" noChangeArrowheads="1"/>
          </p:cNvPicPr>
          <p:nvPr/>
        </p:nvPicPr>
        <p:blipFill>
          <a:blip r:embed="rId7" cstate="print"/>
          <a:srcRect t="15428" b="7996"/>
          <a:stretch>
            <a:fillRect/>
          </a:stretch>
        </p:blipFill>
        <p:spPr bwMode="auto">
          <a:xfrm>
            <a:off x="6300788" y="4437063"/>
            <a:ext cx="1397000" cy="1079500"/>
          </a:xfrm>
          <a:prstGeom prst="rect">
            <a:avLst/>
          </a:prstGeom>
          <a:noFill/>
        </p:spPr>
      </p:pic>
      <p:pic>
        <p:nvPicPr>
          <p:cNvPr id="83019" name="Picture 75" descr="сканирование0030"/>
          <p:cNvPicPr>
            <a:picLocks noChangeAspect="1" noChangeArrowheads="1"/>
          </p:cNvPicPr>
          <p:nvPr/>
        </p:nvPicPr>
        <p:blipFill>
          <a:blip r:embed="rId8" cstate="print"/>
          <a:srcRect l="4639" t="14133" r="33252" b="46141"/>
          <a:stretch>
            <a:fillRect/>
          </a:stretch>
        </p:blipFill>
        <p:spPr bwMode="auto">
          <a:xfrm>
            <a:off x="4787900" y="5157788"/>
            <a:ext cx="1368425" cy="1008062"/>
          </a:xfrm>
          <a:prstGeom prst="rect">
            <a:avLst/>
          </a:prstGeom>
          <a:noFill/>
        </p:spPr>
      </p:pic>
      <p:pic>
        <p:nvPicPr>
          <p:cNvPr id="83020" name="Picture 76" descr="сканирование0009"/>
          <p:cNvPicPr>
            <a:picLocks noChangeAspect="1" noChangeArrowheads="1"/>
          </p:cNvPicPr>
          <p:nvPr/>
        </p:nvPicPr>
        <p:blipFill>
          <a:blip r:embed="rId9" cstate="print"/>
          <a:srcRect l="17871" t="14655" r="8238" b="39783"/>
          <a:stretch>
            <a:fillRect/>
          </a:stretch>
        </p:blipFill>
        <p:spPr bwMode="auto">
          <a:xfrm>
            <a:off x="3059113" y="5157788"/>
            <a:ext cx="1370012" cy="977900"/>
          </a:xfrm>
          <a:prstGeom prst="rect">
            <a:avLst/>
          </a:prstGeom>
          <a:noFill/>
        </p:spPr>
      </p:pic>
      <p:pic>
        <p:nvPicPr>
          <p:cNvPr id="83021" name="Picture 77" descr="сканирование0031"/>
          <p:cNvPicPr>
            <a:picLocks noChangeAspect="1" noChangeArrowheads="1"/>
          </p:cNvPicPr>
          <p:nvPr/>
        </p:nvPicPr>
        <p:blipFill>
          <a:blip r:embed="rId10" cstate="print"/>
          <a:srcRect l="38058" t="24275" r="12566" b="55035"/>
          <a:stretch>
            <a:fillRect/>
          </a:stretch>
        </p:blipFill>
        <p:spPr bwMode="auto">
          <a:xfrm>
            <a:off x="1547813" y="4437063"/>
            <a:ext cx="1439862" cy="1042987"/>
          </a:xfrm>
          <a:prstGeom prst="rect">
            <a:avLst/>
          </a:prstGeom>
          <a:noFill/>
        </p:spPr>
      </p:pic>
      <p:pic>
        <p:nvPicPr>
          <p:cNvPr id="83022" name="Picture 78" descr="сканирование0018А"/>
          <p:cNvPicPr>
            <a:picLocks noChangeAspect="1" noChangeArrowheads="1"/>
          </p:cNvPicPr>
          <p:nvPr/>
        </p:nvPicPr>
        <p:blipFill>
          <a:blip r:embed="rId11" cstate="print"/>
          <a:srcRect l="48094" t="8452" r="7011" b="24593"/>
          <a:stretch>
            <a:fillRect/>
          </a:stretch>
        </p:blipFill>
        <p:spPr bwMode="auto">
          <a:xfrm>
            <a:off x="755650" y="3284538"/>
            <a:ext cx="1584325" cy="977900"/>
          </a:xfrm>
          <a:prstGeom prst="rect">
            <a:avLst/>
          </a:prstGeom>
          <a:noFill/>
        </p:spPr>
      </p:pic>
      <p:pic>
        <p:nvPicPr>
          <p:cNvPr id="83023" name="Picture 79" descr="сканирование0064"/>
          <p:cNvPicPr>
            <a:picLocks noChangeAspect="1" noChangeArrowheads="1"/>
          </p:cNvPicPr>
          <p:nvPr/>
        </p:nvPicPr>
        <p:blipFill>
          <a:blip r:embed="rId12" cstate="print"/>
          <a:srcRect r="2042"/>
          <a:stretch>
            <a:fillRect/>
          </a:stretch>
        </p:blipFill>
        <p:spPr bwMode="auto">
          <a:xfrm>
            <a:off x="1042988" y="1989138"/>
            <a:ext cx="1439862" cy="1079500"/>
          </a:xfrm>
          <a:prstGeom prst="rect">
            <a:avLst/>
          </a:prstGeom>
          <a:noFill/>
        </p:spPr>
      </p:pic>
      <p:pic>
        <p:nvPicPr>
          <p:cNvPr id="83024" name="Picture 80" descr="сканирование003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68538" y="1052513"/>
            <a:ext cx="1381125" cy="10080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9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2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829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829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3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3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30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30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3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3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30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3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3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30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3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3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30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3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3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30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3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3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30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3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3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30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3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3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30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3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3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30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8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3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3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30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3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07" dur="2000"/>
                                        <p:tgtEl>
                                          <p:spTgt spid="83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/>
                                        <p:tgtEl>
                                          <p:spTgt spid="83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8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/>
                                        <p:tgtEl>
                                          <p:spTgt spid="8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5" dur="2000"/>
                                        <p:tgtEl>
                                          <p:spTgt spid="83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/>
                                        <p:tgtEl>
                                          <p:spTgt spid="83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9" dur="2000"/>
                                        <p:tgtEl>
                                          <p:spTgt spid="83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/>
                                        <p:tgtEl>
                                          <p:spTgt spid="83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3" dur="2000"/>
                                        <p:tgtEl>
                                          <p:spTgt spid="83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/>
                                        <p:tgtEl>
                                          <p:spTgt spid="83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7" dur="2000"/>
                                        <p:tgtEl>
                                          <p:spTgt spid="83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/>
                                        <p:tgtEl>
                                          <p:spTgt spid="83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31" dur="2000"/>
                                        <p:tgtEl>
                                          <p:spTgt spid="83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/>
                                        <p:tgtEl>
                                          <p:spTgt spid="83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35" dur="2000"/>
                                        <p:tgtEl>
                                          <p:spTgt spid="83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/>
                                        <p:tgtEl>
                                          <p:spTgt spid="83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39" dur="2000"/>
                                        <p:tgtEl>
                                          <p:spTgt spid="83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0"/>
                                        <p:tgtEl>
                                          <p:spTgt spid="83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3" dur="2000"/>
                                        <p:tgtEl>
                                          <p:spTgt spid="83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0"/>
                                        <p:tgtEl>
                                          <p:spTgt spid="83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7" dur="2000"/>
                                        <p:tgtEl>
                                          <p:spTgt spid="83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/>
                                        <p:tgtEl>
                                          <p:spTgt spid="83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Dgm spid="82957" grpId="0"/>
      <p:bldDgm spid="82984" grpId="0"/>
      <p:bldDgm spid="8299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984" name="Diagram 16"/>
          <p:cNvGraphicFramePr>
            <a:graphicFrameLocks/>
          </p:cNvGraphicFramePr>
          <p:nvPr/>
        </p:nvGraphicFramePr>
        <p:xfrm>
          <a:off x="250825" y="500042"/>
          <a:ext cx="8893175" cy="6624638"/>
        </p:xfrm>
        <a:graphic>
          <a:graphicData uri="http://schemas.openxmlformats.org/drawingml/2006/compatibility">
            <com:legacyDrawing xmlns:com="http://schemas.openxmlformats.org/drawingml/2006/compatibility" spid="_x0000_s83984"/>
          </a:graphicData>
        </a:graphic>
      </p:graphicFrame>
      <p:sp>
        <p:nvSpPr>
          <p:cNvPr id="84007" name="AutoShape 39"/>
          <p:cNvSpPr>
            <a:spLocks noChangeArrowheads="1"/>
          </p:cNvSpPr>
          <p:nvPr/>
        </p:nvSpPr>
        <p:spPr bwMode="auto">
          <a:xfrm>
            <a:off x="2643174" y="2071678"/>
            <a:ext cx="4032250" cy="3743325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1111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3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39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3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3000" fill="hold"/>
                                        <p:tgtEl>
                                          <p:spTgt spid="840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Dgm spid="83984" grpId="0"/>
      <p:bldP spid="8400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997" name="Diagram 5"/>
          <p:cNvGraphicFramePr>
            <a:graphicFrameLocks/>
          </p:cNvGraphicFramePr>
          <p:nvPr/>
        </p:nvGraphicFramePr>
        <p:xfrm>
          <a:off x="539750" y="473075"/>
          <a:ext cx="8064500" cy="6196013"/>
        </p:xfrm>
        <a:graphic>
          <a:graphicData uri="http://schemas.openxmlformats.org/drawingml/2006/compatibility">
            <com:legacyDrawing xmlns:com="http://schemas.openxmlformats.org/drawingml/2006/compatibility" spid="_x0000_s84997"/>
          </a:graphicData>
        </a:graphic>
      </p:graphicFrame>
      <p:pic>
        <p:nvPicPr>
          <p:cNvPr id="85009" name="Picture 17" descr="сканирование0017"/>
          <p:cNvPicPr>
            <a:picLocks noChangeAspect="1" noChangeArrowheads="1"/>
          </p:cNvPicPr>
          <p:nvPr/>
        </p:nvPicPr>
        <p:blipFill>
          <a:blip r:embed="rId3" cstate="print"/>
          <a:srcRect l="8885" t="50000" r="3740" b="3403"/>
          <a:stretch>
            <a:fillRect/>
          </a:stretch>
        </p:blipFill>
        <p:spPr bwMode="auto">
          <a:xfrm>
            <a:off x="3419475" y="620713"/>
            <a:ext cx="2376488" cy="1439862"/>
          </a:xfrm>
          <a:prstGeom prst="rect">
            <a:avLst/>
          </a:prstGeom>
          <a:noFill/>
        </p:spPr>
      </p:pic>
      <p:pic>
        <p:nvPicPr>
          <p:cNvPr id="85010" name="Picture 18" descr="сканирование0017"/>
          <p:cNvPicPr>
            <a:picLocks noChangeAspect="1" noChangeArrowheads="1"/>
          </p:cNvPicPr>
          <p:nvPr/>
        </p:nvPicPr>
        <p:blipFill>
          <a:blip r:embed="rId4" cstate="print"/>
          <a:srcRect l="1677" t="2061" r="3740" b="48811"/>
          <a:stretch>
            <a:fillRect/>
          </a:stretch>
        </p:blipFill>
        <p:spPr bwMode="auto">
          <a:xfrm>
            <a:off x="6300788" y="2133600"/>
            <a:ext cx="2160587" cy="1511300"/>
          </a:xfrm>
          <a:prstGeom prst="rect">
            <a:avLst/>
          </a:prstGeom>
          <a:noFill/>
        </p:spPr>
      </p:pic>
      <p:pic>
        <p:nvPicPr>
          <p:cNvPr id="85011" name="Picture 19" descr="сканирование0001АА"/>
          <p:cNvPicPr>
            <a:picLocks noChangeAspect="1" noChangeArrowheads="1"/>
          </p:cNvPicPr>
          <p:nvPr/>
        </p:nvPicPr>
        <p:blipFill>
          <a:blip r:embed="rId5" cstate="print"/>
          <a:srcRect l="7104"/>
          <a:stretch>
            <a:fillRect/>
          </a:stretch>
        </p:blipFill>
        <p:spPr bwMode="auto">
          <a:xfrm>
            <a:off x="5219700" y="4652963"/>
            <a:ext cx="1960563" cy="1439862"/>
          </a:xfrm>
          <a:prstGeom prst="rect">
            <a:avLst/>
          </a:prstGeom>
          <a:noFill/>
        </p:spPr>
      </p:pic>
      <p:pic>
        <p:nvPicPr>
          <p:cNvPr id="85012" name="Picture 20" descr="11"/>
          <p:cNvPicPr>
            <a:picLocks noChangeAspect="1" noChangeArrowheads="1"/>
          </p:cNvPicPr>
          <p:nvPr/>
        </p:nvPicPr>
        <p:blipFill>
          <a:blip r:embed="rId6" cstate="print"/>
          <a:srcRect l="2429" t="5949" r="4158" b="8134"/>
          <a:stretch>
            <a:fillRect/>
          </a:stretch>
        </p:blipFill>
        <p:spPr bwMode="auto">
          <a:xfrm>
            <a:off x="1908175" y="4581525"/>
            <a:ext cx="1943100" cy="1500188"/>
          </a:xfrm>
          <a:prstGeom prst="rect">
            <a:avLst/>
          </a:prstGeom>
          <a:noFill/>
        </p:spPr>
      </p:pic>
      <p:pic>
        <p:nvPicPr>
          <p:cNvPr id="85013" name="Picture 21" descr="сканирование0014"/>
          <p:cNvPicPr>
            <a:picLocks noChangeAspect="1" noChangeArrowheads="1"/>
          </p:cNvPicPr>
          <p:nvPr/>
        </p:nvPicPr>
        <p:blipFill>
          <a:blip r:embed="rId7" cstate="print"/>
          <a:srcRect l="12430" t="10397" r="16039" b="35054"/>
          <a:stretch>
            <a:fillRect/>
          </a:stretch>
        </p:blipFill>
        <p:spPr bwMode="auto">
          <a:xfrm>
            <a:off x="827088" y="2133600"/>
            <a:ext cx="2016125" cy="17287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5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50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5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5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5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50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5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5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5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50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5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5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5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50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5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5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5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50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5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85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85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85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85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85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85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85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85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85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85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021" name="Diagram 5"/>
          <p:cNvGraphicFramePr>
            <a:graphicFrameLocks/>
          </p:cNvGraphicFramePr>
          <p:nvPr/>
        </p:nvGraphicFramePr>
        <p:xfrm>
          <a:off x="539750" y="404813"/>
          <a:ext cx="8064500" cy="7345362"/>
        </p:xfrm>
        <a:graphic>
          <a:graphicData uri="http://schemas.openxmlformats.org/drawingml/2006/compatibility">
            <com:legacyDrawing xmlns:com="http://schemas.openxmlformats.org/drawingml/2006/compatibility" spid="_x0000_s86021"/>
          </a:graphicData>
        </a:graphic>
      </p:graphicFrame>
      <p:pic>
        <p:nvPicPr>
          <p:cNvPr id="86029" name="Picture 13" descr="1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750" y="836613"/>
            <a:ext cx="3308350" cy="2247900"/>
          </a:xfrm>
          <a:prstGeom prst="rect">
            <a:avLst/>
          </a:prstGeom>
          <a:noFill/>
        </p:spPr>
      </p:pic>
      <p:pic>
        <p:nvPicPr>
          <p:cNvPr id="86030" name="Picture 14" descr="сканирование001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DFB"/>
              </a:clrFrom>
              <a:clrTo>
                <a:srgbClr val="FDFDFB">
                  <a:alpha val="0"/>
                </a:srgbClr>
              </a:clrTo>
            </a:clrChange>
          </a:blip>
          <a:srcRect l="30862" t="6410" r="3526" b="3954"/>
          <a:stretch>
            <a:fillRect/>
          </a:stretch>
        </p:blipFill>
        <p:spPr bwMode="auto">
          <a:xfrm>
            <a:off x="5148263" y="765175"/>
            <a:ext cx="3455987" cy="26638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Dgm spid="860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сканирование001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39750" y="476250"/>
            <a:ext cx="6675456" cy="881048"/>
          </a:xfrm>
          <a:prstGeom prst="rect">
            <a:avLst/>
          </a:prstGeom>
          <a:noFill/>
        </p:spPr>
      </p:pic>
      <p:pic>
        <p:nvPicPr>
          <p:cNvPr id="40965" name="Picture 5" descr="сканирование001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637" r="2620" b="41672"/>
          <a:stretch>
            <a:fillRect/>
          </a:stretch>
        </p:blipFill>
        <p:spPr bwMode="auto">
          <a:xfrm>
            <a:off x="1785918" y="1428736"/>
            <a:ext cx="6643734" cy="4824413"/>
          </a:xfrm>
          <a:prstGeom prst="rect">
            <a:avLst/>
          </a:prstGeom>
          <a:noFill/>
        </p:spPr>
      </p:pic>
      <p:pic>
        <p:nvPicPr>
          <p:cNvPr id="4" name="Рисунок 3" descr="Рисунок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72396" y="500042"/>
            <a:ext cx="785818" cy="888455"/>
          </a:xfrm>
          <a:prstGeom prst="rect">
            <a:avLst/>
          </a:prstGeom>
        </p:spPr>
      </p:pic>
      <p:pic>
        <p:nvPicPr>
          <p:cNvPr id="6" name="Рисунок 5" descr="Scan0005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472" y="1285860"/>
            <a:ext cx="1215143" cy="1720768"/>
          </a:xfrm>
          <a:prstGeom prst="rect">
            <a:avLst/>
          </a:prstGeom>
        </p:spPr>
      </p:pic>
      <p:pic>
        <p:nvPicPr>
          <p:cNvPr id="7" name="Рисунок 6" descr="Scan0001д.tif"/>
          <p:cNvPicPr>
            <a:picLocks noChangeAspect="1"/>
          </p:cNvPicPr>
          <p:nvPr/>
        </p:nvPicPr>
        <p:blipFill>
          <a:blip r:embed="rId6"/>
          <a:srcRect r="30407"/>
          <a:stretch>
            <a:fillRect/>
          </a:stretch>
        </p:blipFill>
        <p:spPr>
          <a:xfrm>
            <a:off x="571472" y="4714884"/>
            <a:ext cx="1160435" cy="1500198"/>
          </a:xfrm>
          <a:prstGeom prst="rect">
            <a:avLst/>
          </a:prstGeom>
        </p:spPr>
      </p:pic>
      <p:pic>
        <p:nvPicPr>
          <p:cNvPr id="8" name="Рисунок 7" descr="сканирование002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348" y="3071810"/>
            <a:ext cx="925207" cy="1571612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9" name="Picture 5" descr="сканирование001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58897"/>
          <a:stretch>
            <a:fillRect/>
          </a:stretch>
        </p:blipFill>
        <p:spPr bwMode="auto">
          <a:xfrm>
            <a:off x="2285984" y="642918"/>
            <a:ext cx="6430703" cy="5500726"/>
          </a:xfrm>
          <a:prstGeom prst="rect">
            <a:avLst/>
          </a:prstGeom>
          <a:noFill/>
        </p:spPr>
      </p:pic>
      <p:pic>
        <p:nvPicPr>
          <p:cNvPr id="3" name="Рисунок 2" descr="Scan0001ё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2285992"/>
            <a:ext cx="1597843" cy="2214554"/>
          </a:xfrm>
          <a:prstGeom prst="rect">
            <a:avLst/>
          </a:prstGeom>
        </p:spPr>
      </p:pic>
      <p:pic>
        <p:nvPicPr>
          <p:cNvPr id="4" name="Рисунок 3" descr="Рисунок1е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714356"/>
            <a:ext cx="1596926" cy="1092696"/>
          </a:xfrm>
          <a:prstGeom prst="rect">
            <a:avLst/>
          </a:prstGeom>
        </p:spPr>
      </p:pic>
      <p:pic>
        <p:nvPicPr>
          <p:cNvPr id="5" name="Рисунок 4" descr="Рисунок1д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0" y="4857760"/>
            <a:ext cx="1604502" cy="1000132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571480"/>
            <a:ext cx="7929618" cy="164307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Классификация машин по назначению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Рисунок 5" descr="thumbnail_bi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12" y="2000240"/>
            <a:ext cx="4208986" cy="4279136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755650" y="908050"/>
            <a:ext cx="7777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755650" y="620713"/>
            <a:ext cx="7848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>
                <a:solidFill>
                  <a:srgbClr val="FF3300"/>
                </a:solidFill>
                <a:latin typeface="Arial Black" pitchFamily="34" charset="0"/>
              </a:rPr>
              <a:t>ПОЧВООБРАБАТВАЮЩИЕ МАШИНЫ</a:t>
            </a:r>
          </a:p>
        </p:txBody>
      </p:sp>
      <p:pic>
        <p:nvPicPr>
          <p:cNvPr id="54278" name="Picture 6" descr="сканирование0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700213"/>
            <a:ext cx="3582988" cy="4373562"/>
          </a:xfrm>
          <a:prstGeom prst="rect">
            <a:avLst/>
          </a:prstGeom>
          <a:noFill/>
        </p:spPr>
      </p:pic>
      <p:pic>
        <p:nvPicPr>
          <p:cNvPr id="54279" name="Picture 7" descr="сканирование0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1700213"/>
            <a:ext cx="3887787" cy="2733675"/>
          </a:xfrm>
          <a:prstGeom prst="rect">
            <a:avLst/>
          </a:prstGeom>
          <a:noFill/>
        </p:spPr>
      </p:pic>
      <p:pic>
        <p:nvPicPr>
          <p:cNvPr id="54280" name="Picture 8" descr="сканирование0027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4437063"/>
            <a:ext cx="3889375" cy="1670050"/>
          </a:xfrm>
          <a:prstGeom prst="rect">
            <a:avLst/>
          </a:prstGeom>
          <a:noFill/>
        </p:spPr>
      </p:pic>
      <p:sp>
        <p:nvSpPr>
          <p:cNvPr id="54281" name="Text Box 9"/>
          <p:cNvSpPr txBox="1">
            <a:spLocks noChangeArrowheads="1"/>
          </p:cNvSpPr>
          <p:nvPr/>
        </p:nvSpPr>
        <p:spPr bwMode="auto">
          <a:xfrm>
            <a:off x="3924300" y="1268413"/>
            <a:ext cx="2447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solidFill>
                  <a:srgbClr val="33CC33"/>
                </a:solidFill>
                <a:latin typeface="Arial Black" pitchFamily="34" charset="0"/>
              </a:rPr>
              <a:t>ПЛУГИ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3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tmFilter="0,0; .5, 1; 1, 1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7" grpId="0"/>
      <p:bldP spid="5428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2786050" y="714356"/>
            <a:ext cx="4105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>
                <a:solidFill>
                  <a:srgbClr val="33CC33"/>
                </a:solidFill>
                <a:latin typeface="Arial Black" pitchFamily="34" charset="0"/>
              </a:rPr>
              <a:t>КУЛЬТИВАТОРЫ</a:t>
            </a:r>
          </a:p>
        </p:txBody>
      </p:sp>
      <p:pic>
        <p:nvPicPr>
          <p:cNvPr id="55301" name="Picture 5" descr="сканирование004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9"/>
              </a:clrFrom>
              <a:clrTo>
                <a:srgbClr val="FEFF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10" y="1071546"/>
            <a:ext cx="4681538" cy="3090862"/>
          </a:xfrm>
          <a:prstGeom prst="rect">
            <a:avLst/>
          </a:prstGeom>
          <a:noFill/>
        </p:spPr>
      </p:pic>
      <p:pic>
        <p:nvPicPr>
          <p:cNvPr id="55302" name="Picture 6" descr="сканирование005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9"/>
              </a:clrFrom>
              <a:clrTo>
                <a:srgbClr val="FEFFF9">
                  <a:alpha val="0"/>
                </a:srgbClr>
              </a:clrTo>
            </a:clrChange>
          </a:blip>
          <a:srcRect b="16225"/>
          <a:stretch>
            <a:fillRect/>
          </a:stretch>
        </p:blipFill>
        <p:spPr bwMode="auto">
          <a:xfrm>
            <a:off x="3851275" y="3573463"/>
            <a:ext cx="4749800" cy="2860675"/>
          </a:xfrm>
          <a:prstGeom prst="rect">
            <a:avLst/>
          </a:prstGeom>
          <a:noFill/>
        </p:spPr>
      </p:pic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1197440"/>
            <a:ext cx="3144142" cy="1945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 descr="б"/>
          <p:cNvPicPr>
            <a:picLocks noChangeAspect="1" noChangeArrowheads="1"/>
          </p:cNvPicPr>
          <p:nvPr/>
        </p:nvPicPr>
        <p:blipFill>
          <a:blip r:embed="rId5"/>
          <a:srcRect l="35210" t="9605" r="3850" b="32843"/>
          <a:stretch>
            <a:fillRect/>
          </a:stretch>
        </p:blipFill>
        <p:spPr bwMode="auto">
          <a:xfrm>
            <a:off x="571472" y="4000504"/>
            <a:ext cx="3357586" cy="2254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620713"/>
            <a:ext cx="8243888" cy="1143000"/>
          </a:xfrm>
        </p:spPr>
        <p:txBody>
          <a:bodyPr/>
          <a:lstStyle/>
          <a:p>
            <a:r>
              <a:rPr lang="ru-RU">
                <a:solidFill>
                  <a:srgbClr val="33CC33"/>
                </a:solidFill>
                <a:latin typeface="Arial Black" pitchFamily="34" charset="0"/>
              </a:rPr>
              <a:t>БОРОНЫ</a:t>
            </a:r>
          </a:p>
        </p:txBody>
      </p:sp>
      <p:pic>
        <p:nvPicPr>
          <p:cNvPr id="56326" name="Picture 6" descr="сканирование006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EF9"/>
              </a:clrFrom>
              <a:clrTo>
                <a:srgbClr val="FFFEF9">
                  <a:alpha val="0"/>
                </a:srgbClr>
              </a:clrTo>
            </a:clrChange>
            <a:lum bright="-24000"/>
          </a:blip>
          <a:srcRect/>
          <a:stretch>
            <a:fillRect/>
          </a:stretch>
        </p:blipFill>
        <p:spPr bwMode="auto">
          <a:xfrm>
            <a:off x="611188" y="1700213"/>
            <a:ext cx="5329237" cy="4616450"/>
          </a:xfrm>
          <a:prstGeom prst="rect">
            <a:avLst/>
          </a:prstGeom>
          <a:noFill/>
        </p:spPr>
      </p:pic>
      <p:pic>
        <p:nvPicPr>
          <p:cNvPr id="56328" name="Picture 8" descr="сканирование0030"/>
          <p:cNvPicPr>
            <a:picLocks noChangeAspect="1" noChangeArrowheads="1"/>
          </p:cNvPicPr>
          <p:nvPr/>
        </p:nvPicPr>
        <p:blipFill>
          <a:blip r:embed="rId3" cstate="print"/>
          <a:srcRect l="10199" t="18602" r="23053" b="34264"/>
          <a:stretch>
            <a:fillRect/>
          </a:stretch>
        </p:blipFill>
        <p:spPr bwMode="auto">
          <a:xfrm>
            <a:off x="5940425" y="1916113"/>
            <a:ext cx="2735263" cy="41052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500034" y="1000108"/>
          <a:ext cx="8143932" cy="528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00034" y="428604"/>
            <a:ext cx="807249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СВЯЗЬ ПРЕДМЕТА</a:t>
            </a:r>
            <a:endParaRPr lang="ru-RU" sz="32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Рисунок 5" descr="250px-Fendt_Tractor_Ripping_up_Kuli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34" y="1000108"/>
            <a:ext cx="1872492" cy="1408114"/>
          </a:xfrm>
          <a:prstGeom prst="rect">
            <a:avLst/>
          </a:prstGeom>
        </p:spPr>
      </p:pic>
      <p:pic>
        <p:nvPicPr>
          <p:cNvPr id="8" name="Рисунок 7" descr="64px-Nuvola_apps_important.svg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3372" y="4286256"/>
            <a:ext cx="609600" cy="504825"/>
          </a:xfrm>
          <a:prstGeom prst="rect">
            <a:avLst/>
          </a:prstGeom>
        </p:spPr>
      </p:pic>
      <p:pic>
        <p:nvPicPr>
          <p:cNvPr id="9" name="Рисунок 8" descr="66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E5DAEB"/>
              </a:clrFrom>
              <a:clrTo>
                <a:srgbClr val="E5DAE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5173" y="5072074"/>
            <a:ext cx="1464479" cy="1171583"/>
          </a:xfrm>
          <a:prstGeom prst="rect">
            <a:avLst/>
          </a:prstGeom>
        </p:spPr>
      </p:pic>
      <p:pic>
        <p:nvPicPr>
          <p:cNvPr id="13" name="Рисунок 12" descr="J0233312.WM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034" y="5214950"/>
            <a:ext cx="1511359" cy="1001567"/>
          </a:xfrm>
          <a:prstGeom prst="rect">
            <a:avLst/>
          </a:prstGeom>
        </p:spPr>
      </p:pic>
      <p:pic>
        <p:nvPicPr>
          <p:cNvPr id="14" name="Рисунок 13" descr="zerno2.big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29388" y="928670"/>
            <a:ext cx="2210375" cy="1409115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1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>
                <a:solidFill>
                  <a:srgbClr val="33CC33"/>
                </a:solidFill>
                <a:latin typeface="Arial Black" pitchFamily="34" charset="0"/>
              </a:rPr>
              <a:t>КАТКИ</a:t>
            </a:r>
          </a:p>
        </p:txBody>
      </p:sp>
      <p:pic>
        <p:nvPicPr>
          <p:cNvPr id="57349" name="Picture 5" descr="сканирование000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lum bright="-24000"/>
          </a:blip>
          <a:srcRect t="3386" b="60017"/>
          <a:stretch>
            <a:fillRect/>
          </a:stretch>
        </p:blipFill>
        <p:spPr>
          <a:xfrm>
            <a:off x="468313" y="1557338"/>
            <a:ext cx="8135937" cy="4768850"/>
          </a:xfrm>
          <a:noFill/>
          <a:ln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>
                <a:solidFill>
                  <a:srgbClr val="33CC33"/>
                </a:solidFill>
                <a:latin typeface="Arial Black" pitchFamily="34" charset="0"/>
              </a:rPr>
              <a:t>ЛУЩИЛЬНИКИ</a:t>
            </a:r>
          </a:p>
        </p:txBody>
      </p:sp>
      <p:pic>
        <p:nvPicPr>
          <p:cNvPr id="61445" name="Picture 5" descr="сканирование003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58888" y="1628775"/>
            <a:ext cx="6611937" cy="4627563"/>
          </a:xfrm>
          <a:noFill/>
          <a:ln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>
                <a:solidFill>
                  <a:srgbClr val="FF3300"/>
                </a:solidFill>
                <a:latin typeface="Arial Black" pitchFamily="34" charset="0"/>
              </a:rPr>
              <a:t>ПОСЕВНЫЕ И ПОСАДОЧНЫЕ МАШИНЫ</a:t>
            </a:r>
          </a:p>
        </p:txBody>
      </p:sp>
      <p:pic>
        <p:nvPicPr>
          <p:cNvPr id="64517" name="Picture 5" descr="сканирование004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 l="4248" t="8951" r="4196" b="52547"/>
          <a:stretch>
            <a:fillRect/>
          </a:stretch>
        </p:blipFill>
        <p:spPr>
          <a:xfrm>
            <a:off x="785786" y="3857628"/>
            <a:ext cx="4214842" cy="2439664"/>
          </a:xfrm>
          <a:noFill/>
          <a:ln/>
        </p:spPr>
      </p:pic>
      <p:pic>
        <p:nvPicPr>
          <p:cNvPr id="4" name="Picture 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00694" y="1571612"/>
            <a:ext cx="3036895" cy="4574435"/>
          </a:xfrm>
          <a:prstGeom prst="rect">
            <a:avLst/>
          </a:prstGeom>
          <a:noFill/>
        </p:spPr>
      </p:pic>
      <p:pic>
        <p:nvPicPr>
          <p:cNvPr id="5" name="Picture 8" descr="сканирование0011"/>
          <p:cNvPicPr>
            <a:picLocks noChangeAspect="1" noChangeArrowheads="1"/>
          </p:cNvPicPr>
          <p:nvPr/>
        </p:nvPicPr>
        <p:blipFill>
          <a:blip r:embed="rId4" cstate="print"/>
          <a:srcRect l="1308" t="62910" r="9065"/>
          <a:stretch>
            <a:fillRect/>
          </a:stretch>
        </p:blipFill>
        <p:spPr bwMode="auto">
          <a:xfrm>
            <a:off x="857224" y="1714488"/>
            <a:ext cx="4071966" cy="227012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4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539750" y="981075"/>
            <a:ext cx="86042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>
                <a:solidFill>
                  <a:srgbClr val="FF3300"/>
                </a:solidFill>
                <a:latin typeface="Arial Black" pitchFamily="34" charset="0"/>
              </a:rPr>
              <a:t>МАШИНЫ ДЛЯ ВНЕСЕНИЯ УДОБРЕНИЙ</a:t>
            </a:r>
          </a:p>
        </p:txBody>
      </p:sp>
      <p:pic>
        <p:nvPicPr>
          <p:cNvPr id="67590" name="Picture 6" descr="сканирование000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lum bright="-6000"/>
          </a:blip>
          <a:srcRect l="1924" t="1241" r="5716" b="66866"/>
          <a:stretch>
            <a:fillRect/>
          </a:stretch>
        </p:blipFill>
        <p:spPr bwMode="auto">
          <a:xfrm>
            <a:off x="3276600" y="1557338"/>
            <a:ext cx="5257800" cy="2449512"/>
          </a:xfrm>
          <a:prstGeom prst="rect">
            <a:avLst/>
          </a:prstGeom>
          <a:noFill/>
        </p:spPr>
      </p:pic>
      <p:pic>
        <p:nvPicPr>
          <p:cNvPr id="67591" name="Picture 7" descr="сканирование00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674" b="69722"/>
          <a:stretch>
            <a:fillRect/>
          </a:stretch>
        </p:blipFill>
        <p:spPr bwMode="auto">
          <a:xfrm>
            <a:off x="539750" y="3716338"/>
            <a:ext cx="4822825" cy="2433637"/>
          </a:xfrm>
          <a:prstGeom prst="rect">
            <a:avLst/>
          </a:prstGeom>
          <a:noFill/>
        </p:spPr>
      </p:pic>
      <p:pic>
        <p:nvPicPr>
          <p:cNvPr id="67593" name="Picture 9" descr="сканирование00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1700213"/>
            <a:ext cx="2808288" cy="1792287"/>
          </a:xfrm>
          <a:prstGeom prst="rect">
            <a:avLst/>
          </a:prstGeom>
          <a:noFill/>
        </p:spPr>
      </p:pic>
      <p:pic>
        <p:nvPicPr>
          <p:cNvPr id="67594" name="Picture 10" descr="сканирование0023"/>
          <p:cNvPicPr>
            <a:picLocks noChangeAspect="1" noChangeArrowheads="1"/>
          </p:cNvPicPr>
          <p:nvPr/>
        </p:nvPicPr>
        <p:blipFill>
          <a:blip r:embed="rId5"/>
          <a:srcRect l="53017" t="56349" r="9700" b="19112"/>
          <a:stretch>
            <a:fillRect/>
          </a:stretch>
        </p:blipFill>
        <p:spPr bwMode="auto">
          <a:xfrm>
            <a:off x="5724525" y="4076700"/>
            <a:ext cx="2520950" cy="20891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900113" y="620713"/>
            <a:ext cx="79930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>
                <a:solidFill>
                  <a:srgbClr val="FF3300"/>
                </a:solidFill>
                <a:latin typeface="Arial Black" pitchFamily="34" charset="0"/>
              </a:rPr>
              <a:t>МАШИНЫ ДЛЯ ЗАЩИТЫ РАСТЕНИЙ</a:t>
            </a:r>
          </a:p>
        </p:txBody>
      </p:sp>
      <p:pic>
        <p:nvPicPr>
          <p:cNvPr id="68613" name="Picture 5" descr="Рисунок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341438"/>
            <a:ext cx="3816350" cy="2763837"/>
          </a:xfrm>
          <a:prstGeom prst="rect">
            <a:avLst/>
          </a:prstGeom>
          <a:noFill/>
        </p:spPr>
      </p:pic>
      <p:pic>
        <p:nvPicPr>
          <p:cNvPr id="68614" name="Picture 6" descr="сканирование0010"/>
          <p:cNvPicPr>
            <a:picLocks noChangeAspect="1" noChangeArrowheads="1"/>
          </p:cNvPicPr>
          <p:nvPr/>
        </p:nvPicPr>
        <p:blipFill>
          <a:blip r:embed="rId3" cstate="print"/>
          <a:srcRect l="954" t="2238" b="33537"/>
          <a:stretch>
            <a:fillRect/>
          </a:stretch>
        </p:blipFill>
        <p:spPr bwMode="auto">
          <a:xfrm>
            <a:off x="4427538" y="3284538"/>
            <a:ext cx="4105275" cy="3068637"/>
          </a:xfrm>
          <a:prstGeom prst="rect">
            <a:avLst/>
          </a:prstGeom>
          <a:noFill/>
        </p:spPr>
      </p:pic>
      <p:pic>
        <p:nvPicPr>
          <p:cNvPr id="68615" name="Picture 7" descr="сканирование0026"/>
          <p:cNvPicPr>
            <a:picLocks noChangeAspect="1" noChangeArrowheads="1"/>
          </p:cNvPicPr>
          <p:nvPr/>
        </p:nvPicPr>
        <p:blipFill>
          <a:blip r:embed="rId4" cstate="print"/>
          <a:srcRect l="52226" t="59596" r="2679" b="2795"/>
          <a:stretch>
            <a:fillRect/>
          </a:stretch>
        </p:blipFill>
        <p:spPr bwMode="auto">
          <a:xfrm>
            <a:off x="611188" y="4149725"/>
            <a:ext cx="3816350" cy="2227263"/>
          </a:xfrm>
          <a:prstGeom prst="rect">
            <a:avLst/>
          </a:prstGeom>
          <a:noFill/>
        </p:spPr>
      </p:pic>
      <p:pic>
        <p:nvPicPr>
          <p:cNvPr id="68617" name="Picture 9" descr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0425" y="1412875"/>
            <a:ext cx="2592388" cy="1711325"/>
          </a:xfrm>
          <a:prstGeom prst="rect">
            <a:avLst/>
          </a:prstGeom>
          <a:noFill/>
        </p:spPr>
      </p:pic>
      <p:pic>
        <p:nvPicPr>
          <p:cNvPr id="68618" name="Picture 10" descr="Рисунок1"/>
          <p:cNvPicPr>
            <a:picLocks noChangeAspect="1" noChangeArrowheads="1"/>
          </p:cNvPicPr>
          <p:nvPr/>
        </p:nvPicPr>
        <p:blipFill>
          <a:blip r:embed="rId6"/>
          <a:srcRect l="50000" t="6189" r="5515" b="258"/>
          <a:stretch>
            <a:fillRect/>
          </a:stretch>
        </p:blipFill>
        <p:spPr bwMode="auto">
          <a:xfrm>
            <a:off x="4427538" y="1412875"/>
            <a:ext cx="1512887" cy="26638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539750" y="620713"/>
            <a:ext cx="79930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000" b="1">
                <a:solidFill>
                  <a:srgbClr val="FF3300"/>
                </a:solidFill>
              </a:rPr>
              <a:t>МАШИНЫ ДЛЯ УБОРКИ ТРАВ </a:t>
            </a:r>
          </a:p>
        </p:txBody>
      </p:sp>
      <p:pic>
        <p:nvPicPr>
          <p:cNvPr id="69639" name="Picture 7" descr="сканирование0016б"/>
          <p:cNvPicPr>
            <a:picLocks noChangeAspect="1" noChangeArrowheads="1"/>
          </p:cNvPicPr>
          <p:nvPr/>
        </p:nvPicPr>
        <p:blipFill>
          <a:blip r:embed="rId2" cstate="print"/>
          <a:srcRect l="11758" t="29579" r="9772"/>
          <a:stretch>
            <a:fillRect/>
          </a:stretch>
        </p:blipFill>
        <p:spPr bwMode="auto">
          <a:xfrm>
            <a:off x="5148263" y="1484313"/>
            <a:ext cx="3455987" cy="2665412"/>
          </a:xfrm>
          <a:prstGeom prst="rect">
            <a:avLst/>
          </a:prstGeom>
          <a:noFill/>
        </p:spPr>
      </p:pic>
      <p:pic>
        <p:nvPicPr>
          <p:cNvPr id="69640" name="Picture 8" descr="сканирование0035"/>
          <p:cNvPicPr>
            <a:picLocks noChangeAspect="1" noChangeArrowheads="1"/>
          </p:cNvPicPr>
          <p:nvPr/>
        </p:nvPicPr>
        <p:blipFill>
          <a:blip r:embed="rId3"/>
          <a:srcRect t="22647" r="47714" b="8858"/>
          <a:stretch>
            <a:fillRect/>
          </a:stretch>
        </p:blipFill>
        <p:spPr bwMode="auto">
          <a:xfrm>
            <a:off x="5148263" y="4076700"/>
            <a:ext cx="3527425" cy="2303463"/>
          </a:xfrm>
          <a:prstGeom prst="rect">
            <a:avLst/>
          </a:prstGeom>
          <a:noFill/>
        </p:spPr>
      </p:pic>
      <p:pic>
        <p:nvPicPr>
          <p:cNvPr id="69641" name="Picture 9" descr="сканирование00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1557338"/>
            <a:ext cx="4608513" cy="2511425"/>
          </a:xfrm>
          <a:prstGeom prst="rect">
            <a:avLst/>
          </a:prstGeom>
          <a:noFill/>
        </p:spPr>
      </p:pic>
      <p:pic>
        <p:nvPicPr>
          <p:cNvPr id="69642" name="Picture 10" descr="сканирование00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750" y="4005263"/>
            <a:ext cx="4608513" cy="23526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611188" y="836613"/>
            <a:ext cx="79930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>
                <a:solidFill>
                  <a:srgbClr val="FF3300"/>
                </a:solidFill>
                <a:latin typeface="Arial Black" pitchFamily="34" charset="0"/>
              </a:rPr>
              <a:t>ЗЕРНОУБОРОЧНЫЕ МАШИНЫ</a:t>
            </a:r>
          </a:p>
        </p:txBody>
      </p:sp>
      <p:pic>
        <p:nvPicPr>
          <p:cNvPr id="70661" name="Picture 5" descr="сканирование0030"/>
          <p:cNvPicPr>
            <a:picLocks noChangeAspect="1" noChangeArrowheads="1"/>
          </p:cNvPicPr>
          <p:nvPr/>
        </p:nvPicPr>
        <p:blipFill>
          <a:blip r:embed="rId2" cstate="print"/>
          <a:srcRect l="3720" t="14816" r="33252" b="46126"/>
          <a:stretch>
            <a:fillRect/>
          </a:stretch>
        </p:blipFill>
        <p:spPr bwMode="auto">
          <a:xfrm>
            <a:off x="4572000" y="1484313"/>
            <a:ext cx="4032250" cy="3255962"/>
          </a:xfrm>
          <a:prstGeom prst="rect">
            <a:avLst/>
          </a:prstGeom>
          <a:noFill/>
        </p:spPr>
      </p:pic>
      <p:pic>
        <p:nvPicPr>
          <p:cNvPr id="70662" name="Picture 6" descr="пособие 009"/>
          <p:cNvPicPr>
            <a:picLocks noChangeAspect="1" noChangeArrowheads="1"/>
          </p:cNvPicPr>
          <p:nvPr/>
        </p:nvPicPr>
        <p:blipFill>
          <a:blip r:embed="rId3" cstate="print"/>
          <a:srcRect l="7236" t="15160" r="32323" b="20947"/>
          <a:stretch>
            <a:fillRect/>
          </a:stretch>
        </p:blipFill>
        <p:spPr bwMode="auto">
          <a:xfrm>
            <a:off x="611188" y="1773238"/>
            <a:ext cx="4032250" cy="2735262"/>
          </a:xfrm>
          <a:prstGeom prst="rect">
            <a:avLst/>
          </a:prstGeom>
          <a:noFill/>
        </p:spPr>
      </p:pic>
      <p:pic>
        <p:nvPicPr>
          <p:cNvPr id="70663" name="Picture 7" descr="сканирование0005"/>
          <p:cNvPicPr>
            <a:picLocks noChangeAspect="1" noChangeArrowheads="1"/>
          </p:cNvPicPr>
          <p:nvPr/>
        </p:nvPicPr>
        <p:blipFill>
          <a:blip r:embed="rId4"/>
          <a:srcRect t="63008"/>
          <a:stretch>
            <a:fillRect/>
          </a:stretch>
        </p:blipFill>
        <p:spPr bwMode="auto">
          <a:xfrm rot="-43200000">
            <a:off x="611188" y="4365625"/>
            <a:ext cx="4032250" cy="2016125"/>
          </a:xfrm>
          <a:prstGeom prst="rect">
            <a:avLst/>
          </a:prstGeom>
          <a:noFill/>
        </p:spPr>
      </p:pic>
      <p:pic>
        <p:nvPicPr>
          <p:cNvPr id="70664" name="Picture 8" descr="сканирование005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149725"/>
            <a:ext cx="3960812" cy="220821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0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0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70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827088" y="476250"/>
            <a:ext cx="78486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rgbClr val="FF3300"/>
                </a:solidFill>
              </a:rPr>
              <a:t>МАШИНЫ ДЛЯ ПОСЛЕУБОРОЧНОЙ ОБРАБОТКИ</a:t>
            </a:r>
          </a:p>
          <a:p>
            <a:pPr>
              <a:spcBef>
                <a:spcPct val="50000"/>
              </a:spcBef>
            </a:pPr>
            <a:r>
              <a:rPr lang="ru-RU" sz="2400" b="1">
                <a:solidFill>
                  <a:srgbClr val="FF3300"/>
                </a:solidFill>
              </a:rPr>
              <a:t>                                      ЗЕРНА</a:t>
            </a:r>
          </a:p>
        </p:txBody>
      </p:sp>
      <p:pic>
        <p:nvPicPr>
          <p:cNvPr id="71685" name="Picture 5" descr="сканирование0009"/>
          <p:cNvPicPr>
            <a:picLocks noChangeAspect="1" noChangeArrowheads="1"/>
          </p:cNvPicPr>
          <p:nvPr/>
        </p:nvPicPr>
        <p:blipFill>
          <a:blip r:embed="rId2" cstate="print"/>
          <a:srcRect l="15746" t="14655" r="8238" b="39783"/>
          <a:stretch>
            <a:fillRect/>
          </a:stretch>
        </p:blipFill>
        <p:spPr bwMode="auto">
          <a:xfrm>
            <a:off x="4284663" y="1412875"/>
            <a:ext cx="4248150" cy="2932113"/>
          </a:xfrm>
          <a:prstGeom prst="rect">
            <a:avLst/>
          </a:prstGeom>
          <a:noFill/>
        </p:spPr>
      </p:pic>
      <p:pic>
        <p:nvPicPr>
          <p:cNvPr id="71686" name="Picture 6" descr="сканирование000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</a:blip>
          <a:srcRect l="5357" t="977" b="50935"/>
          <a:stretch>
            <a:fillRect/>
          </a:stretch>
        </p:blipFill>
        <p:spPr bwMode="auto">
          <a:xfrm>
            <a:off x="468313" y="3500438"/>
            <a:ext cx="4103687" cy="2905125"/>
          </a:xfrm>
          <a:prstGeom prst="rect">
            <a:avLst/>
          </a:prstGeom>
          <a:noFill/>
        </p:spPr>
      </p:pic>
      <p:pic>
        <p:nvPicPr>
          <p:cNvPr id="71688" name="Picture 8" descr="сканирование000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t="2834" b="41672"/>
          <a:stretch>
            <a:fillRect/>
          </a:stretch>
        </p:blipFill>
        <p:spPr bwMode="auto">
          <a:xfrm>
            <a:off x="468313" y="1196975"/>
            <a:ext cx="3421062" cy="2665413"/>
          </a:xfrm>
          <a:prstGeom prst="rect">
            <a:avLst/>
          </a:prstGeom>
          <a:noFill/>
        </p:spPr>
      </p:pic>
      <p:pic>
        <p:nvPicPr>
          <p:cNvPr id="71689" name="Picture 9" descr="сканирование001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57" t="17259" r="9122" b="49228"/>
          <a:stretch>
            <a:fillRect/>
          </a:stretch>
        </p:blipFill>
        <p:spPr bwMode="auto">
          <a:xfrm>
            <a:off x="4643438" y="4292600"/>
            <a:ext cx="3816350" cy="20875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755650" y="620713"/>
            <a:ext cx="7993063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rgbClr val="FF3300"/>
                </a:solidFill>
              </a:rPr>
              <a:t>МАШИНЫ ДЛЯ УБОРКИ КОРНЕКЛУБНЕПЛОДОВ</a:t>
            </a:r>
          </a:p>
          <a:p>
            <a:pPr>
              <a:spcBef>
                <a:spcPct val="50000"/>
              </a:spcBef>
            </a:pPr>
            <a:r>
              <a:rPr lang="ru-RU" sz="2400" b="1">
                <a:solidFill>
                  <a:srgbClr val="FF3300"/>
                </a:solidFill>
              </a:rPr>
              <a:t>                     И ОВОЩНЫХ КУЛЬТУР</a:t>
            </a:r>
          </a:p>
        </p:txBody>
      </p:sp>
      <p:pic>
        <p:nvPicPr>
          <p:cNvPr id="72709" name="Picture 5" descr="сканирование0030"/>
          <p:cNvPicPr>
            <a:picLocks noChangeAspect="1" noChangeArrowheads="1"/>
          </p:cNvPicPr>
          <p:nvPr/>
        </p:nvPicPr>
        <p:blipFill>
          <a:blip r:embed="rId2">
            <a:lum bright="-6000"/>
          </a:blip>
          <a:srcRect l="5373" t="12080" r="43100" b="59480"/>
          <a:stretch>
            <a:fillRect/>
          </a:stretch>
        </p:blipFill>
        <p:spPr bwMode="auto">
          <a:xfrm>
            <a:off x="611188" y="1989138"/>
            <a:ext cx="5184775" cy="4322762"/>
          </a:xfrm>
          <a:prstGeom prst="rect">
            <a:avLst/>
          </a:prstGeom>
          <a:noFill/>
        </p:spPr>
      </p:pic>
      <p:pic>
        <p:nvPicPr>
          <p:cNvPr id="72710" name="Picture 6" descr="сканирование0032"/>
          <p:cNvPicPr>
            <a:picLocks noChangeAspect="1" noChangeArrowheads="1"/>
          </p:cNvPicPr>
          <p:nvPr/>
        </p:nvPicPr>
        <p:blipFill>
          <a:blip r:embed="rId3">
            <a:lum bright="12000"/>
          </a:blip>
          <a:srcRect l="3270" t="16026" r="56384" b="62856"/>
          <a:stretch>
            <a:fillRect/>
          </a:stretch>
        </p:blipFill>
        <p:spPr bwMode="auto">
          <a:xfrm>
            <a:off x="5795963" y="1989138"/>
            <a:ext cx="2808287" cy="2200275"/>
          </a:xfrm>
          <a:prstGeom prst="rect">
            <a:avLst/>
          </a:prstGeom>
          <a:noFill/>
        </p:spPr>
      </p:pic>
      <p:pic>
        <p:nvPicPr>
          <p:cNvPr id="72714" name="Picture 10" descr="сканирование0036"/>
          <p:cNvPicPr>
            <a:picLocks noChangeAspect="1" noChangeArrowheads="1"/>
          </p:cNvPicPr>
          <p:nvPr/>
        </p:nvPicPr>
        <p:blipFill>
          <a:blip r:embed="rId4">
            <a:lum bright="-6000"/>
          </a:blip>
          <a:srcRect l="1169" t="15982" r="51384" b="39265"/>
          <a:stretch>
            <a:fillRect/>
          </a:stretch>
        </p:blipFill>
        <p:spPr bwMode="auto">
          <a:xfrm>
            <a:off x="5795963" y="4221163"/>
            <a:ext cx="2808287" cy="20875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канирование0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3504" y="4071942"/>
            <a:ext cx="3373324" cy="2220274"/>
          </a:xfrm>
          <a:prstGeom prst="rect">
            <a:avLst/>
          </a:prstGeom>
        </p:spPr>
      </p:pic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900113" y="549275"/>
            <a:ext cx="7488237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>
                <a:solidFill>
                  <a:srgbClr val="FF3300"/>
                </a:solidFill>
              </a:rPr>
              <a:t>МАШИНЫ ДЛЯ ВОЗДЕЛЫВАНИЯ И УБОРКИ</a:t>
            </a:r>
          </a:p>
          <a:p>
            <a:pPr>
              <a:spcBef>
                <a:spcPct val="50000"/>
              </a:spcBef>
            </a:pPr>
            <a:r>
              <a:rPr lang="ru-RU" sz="2400" b="1" dirty="0">
                <a:solidFill>
                  <a:srgbClr val="FF3300"/>
                </a:solidFill>
              </a:rPr>
              <a:t>          ПЛОДОВОЯГОДНЫХ КУЛЬТУР</a:t>
            </a:r>
          </a:p>
        </p:txBody>
      </p:sp>
      <p:pic>
        <p:nvPicPr>
          <p:cNvPr id="73733" name="Picture 5" descr="сканирование0007"/>
          <p:cNvPicPr>
            <a:picLocks noChangeAspect="1" noChangeArrowheads="1"/>
          </p:cNvPicPr>
          <p:nvPr/>
        </p:nvPicPr>
        <p:blipFill>
          <a:blip r:embed="rId3"/>
          <a:srcRect l="17165" t="18259" r="15776" b="2301"/>
          <a:stretch>
            <a:fillRect/>
          </a:stretch>
        </p:blipFill>
        <p:spPr bwMode="auto">
          <a:xfrm>
            <a:off x="571472" y="1500174"/>
            <a:ext cx="5403040" cy="3279777"/>
          </a:xfrm>
          <a:prstGeom prst="rect">
            <a:avLst/>
          </a:prstGeom>
          <a:noFill/>
        </p:spPr>
      </p:pic>
      <p:pic>
        <p:nvPicPr>
          <p:cNvPr id="6" name="Рисунок 5" descr="31-350x24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60" y="1500174"/>
            <a:ext cx="2571768" cy="2214578"/>
          </a:xfrm>
          <a:prstGeom prst="rect">
            <a:avLst/>
          </a:prstGeom>
        </p:spPr>
      </p:pic>
      <p:pic>
        <p:nvPicPr>
          <p:cNvPr id="7" name="Рисунок 6" descr="3-300x17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10" y="4714884"/>
            <a:ext cx="3286148" cy="1643074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ж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3429000"/>
            <a:ext cx="7143800" cy="2624156"/>
          </a:xfrm>
          <a:prstGeom prst="rect">
            <a:avLst/>
          </a:prstGeom>
        </p:spPr>
      </p:pic>
      <p:pic>
        <p:nvPicPr>
          <p:cNvPr id="5" name="Рисунок 4" descr="97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472" y="500042"/>
            <a:ext cx="2511005" cy="235406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71802" y="857232"/>
            <a:ext cx="5786478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ИСТОРИЯ РАЗВИТИЯ 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СЕЛЬСКОХОЗЯЙСТВЕННЫХ МАШИН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1858" name="Picture 2" descr="D:\Documents and Settings\Документы\Мои документы\minipahota.gif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C4"/>
              </a:clrFrom>
              <a:clrTo>
                <a:srgbClr val="FFFFC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28926" y="2428868"/>
            <a:ext cx="5572165" cy="61293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971550" y="765175"/>
            <a:ext cx="74882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 dirty="0">
                <a:solidFill>
                  <a:srgbClr val="FF3300"/>
                </a:solidFill>
              </a:rPr>
              <a:t>МЕЛИОРАТИВНЫЕ МАШИНЫ</a:t>
            </a:r>
          </a:p>
        </p:txBody>
      </p:sp>
      <p:pic>
        <p:nvPicPr>
          <p:cNvPr id="74758" name="Picture 6" descr="сканирование00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357298"/>
            <a:ext cx="5156283" cy="3065451"/>
          </a:xfrm>
          <a:prstGeom prst="rect">
            <a:avLst/>
          </a:prstGeom>
          <a:noFill/>
        </p:spPr>
      </p:pic>
      <p:pic>
        <p:nvPicPr>
          <p:cNvPr id="4" name="Рисунок 3" descr="rosa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1357298"/>
            <a:ext cx="1428760" cy="1047960"/>
          </a:xfrm>
          <a:prstGeom prst="rect">
            <a:avLst/>
          </a:prstGeom>
        </p:spPr>
      </p:pic>
      <p:pic>
        <p:nvPicPr>
          <p:cNvPr id="5" name="Рисунок 4" descr="soplokvadrat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4314827" y="3114669"/>
            <a:ext cx="1914525" cy="828675"/>
          </a:xfrm>
          <a:prstGeom prst="rect">
            <a:avLst/>
          </a:prstGeom>
        </p:spPr>
      </p:pic>
      <p:pic>
        <p:nvPicPr>
          <p:cNvPr id="6" name="Рисунок 5" descr="сканирование00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0" y="4500570"/>
            <a:ext cx="3143272" cy="1679776"/>
          </a:xfrm>
          <a:prstGeom prst="rect">
            <a:avLst/>
          </a:prstGeom>
        </p:spPr>
      </p:pic>
      <p:pic>
        <p:nvPicPr>
          <p:cNvPr id="7" name="Рисунок 6" descr="сканирование0036.jpg"/>
          <p:cNvPicPr>
            <a:picLocks noChangeAspect="1"/>
          </p:cNvPicPr>
          <p:nvPr/>
        </p:nvPicPr>
        <p:blipFill>
          <a:blip r:embed="rId6" cstate="print"/>
          <a:srcRect b="7024"/>
          <a:stretch>
            <a:fillRect/>
          </a:stretch>
        </p:blipFill>
        <p:spPr>
          <a:xfrm>
            <a:off x="5715008" y="1285860"/>
            <a:ext cx="2556894" cy="3071834"/>
          </a:xfrm>
          <a:prstGeom prst="rect">
            <a:avLst/>
          </a:prstGeom>
        </p:spPr>
      </p:pic>
      <p:pic>
        <p:nvPicPr>
          <p:cNvPr id="8" name="Рисунок 7" descr="сканирование0019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b="14923"/>
          <a:stretch>
            <a:fillRect/>
          </a:stretch>
        </p:blipFill>
        <p:spPr>
          <a:xfrm>
            <a:off x="4429124" y="4357694"/>
            <a:ext cx="3735324" cy="1905958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сканирование002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46774" b="23102"/>
          <a:stretch>
            <a:fillRect/>
          </a:stretch>
        </p:blipFill>
        <p:spPr bwMode="auto">
          <a:xfrm>
            <a:off x="468313" y="765175"/>
            <a:ext cx="8101012" cy="5140325"/>
          </a:xfrm>
          <a:prstGeom prst="rect">
            <a:avLst/>
          </a:prstGeom>
          <a:noFill/>
        </p:spPr>
      </p:pic>
      <p:pic>
        <p:nvPicPr>
          <p:cNvPr id="49157" name="Picture 5" descr="сканирование002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5351"/>
          <a:stretch>
            <a:fillRect/>
          </a:stretch>
        </p:blipFill>
        <p:spPr bwMode="auto">
          <a:xfrm>
            <a:off x="2916238" y="466725"/>
            <a:ext cx="4751387" cy="46513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620713"/>
            <a:ext cx="8135938" cy="56165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476250"/>
            <a:ext cx="8135938" cy="58324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сканирование0033"/>
          <p:cNvPicPr>
            <a:picLocks noChangeAspect="1" noChangeArrowheads="1"/>
          </p:cNvPicPr>
          <p:nvPr/>
        </p:nvPicPr>
        <p:blipFill>
          <a:blip r:embed="rId2"/>
          <a:srcRect t="2940" b="44789"/>
          <a:stretch>
            <a:fillRect/>
          </a:stretch>
        </p:blipFill>
        <p:spPr bwMode="auto">
          <a:xfrm>
            <a:off x="539750" y="549275"/>
            <a:ext cx="8135938" cy="57594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сканирование0033"/>
          <p:cNvPicPr>
            <a:picLocks noChangeAspect="1" noChangeArrowheads="1"/>
          </p:cNvPicPr>
          <p:nvPr/>
        </p:nvPicPr>
        <p:blipFill>
          <a:blip r:embed="rId2"/>
          <a:srcRect l="3522" t="54933" r="3677" b="1590"/>
          <a:stretch>
            <a:fillRect/>
          </a:stretch>
        </p:blipFill>
        <p:spPr bwMode="auto">
          <a:xfrm>
            <a:off x="539750" y="549275"/>
            <a:ext cx="8135938" cy="5688013"/>
          </a:xfrm>
          <a:prstGeom prst="rect">
            <a:avLst/>
          </a:prstGeom>
          <a:noFill/>
        </p:spPr>
      </p:pic>
      <p:pic>
        <p:nvPicPr>
          <p:cNvPr id="76805" name="Picture 5" descr="8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700213"/>
            <a:ext cx="2665412" cy="20891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30" name="Picture 6" descr="2"/>
          <p:cNvPicPr>
            <a:picLocks noChangeAspect="1" noChangeArrowheads="1"/>
          </p:cNvPicPr>
          <p:nvPr/>
        </p:nvPicPr>
        <p:blipFill>
          <a:blip r:embed="rId2"/>
          <a:srcRect l="2477" t="10948" r="5908" b="2571"/>
          <a:stretch>
            <a:fillRect/>
          </a:stretch>
        </p:blipFill>
        <p:spPr bwMode="auto">
          <a:xfrm>
            <a:off x="468313" y="765175"/>
            <a:ext cx="8135937" cy="51117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1"/>
          <p:cNvPicPr>
            <a:picLocks noChangeAspect="1" noChangeArrowheads="1"/>
          </p:cNvPicPr>
          <p:nvPr/>
        </p:nvPicPr>
        <p:blipFill>
          <a:blip r:embed="rId2"/>
          <a:srcRect l="2762" r="2737" b="4512"/>
          <a:stretch>
            <a:fillRect/>
          </a:stretch>
        </p:blipFill>
        <p:spPr bwMode="auto">
          <a:xfrm>
            <a:off x="468313" y="620713"/>
            <a:ext cx="8207375" cy="5616575"/>
          </a:xfrm>
          <a:prstGeom prst="rect">
            <a:avLst/>
          </a:prstGeom>
          <a:noFill/>
        </p:spPr>
      </p:pic>
      <p:pic>
        <p:nvPicPr>
          <p:cNvPr id="78853" name="Picture 5" descr="8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3789363"/>
            <a:ext cx="2736850" cy="1944687"/>
          </a:xfrm>
          <a:prstGeom prst="rect">
            <a:avLst/>
          </a:prstGeom>
          <a:noFill/>
        </p:spPr>
      </p:pic>
      <p:pic>
        <p:nvPicPr>
          <p:cNvPr id="78854" name="Picture 6" descr="сканирование0034"/>
          <p:cNvPicPr>
            <a:picLocks noChangeAspect="1" noChangeArrowheads="1"/>
          </p:cNvPicPr>
          <p:nvPr/>
        </p:nvPicPr>
        <p:blipFill>
          <a:blip r:embed="rId4">
            <a:lum bright="-6000"/>
          </a:blip>
          <a:srcRect l="61469" t="41051" r="1918" b="46025"/>
          <a:stretch>
            <a:fillRect/>
          </a:stretch>
        </p:blipFill>
        <p:spPr bwMode="auto">
          <a:xfrm>
            <a:off x="827088" y="3789363"/>
            <a:ext cx="2736850" cy="194468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404813"/>
            <a:ext cx="8064500" cy="597693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2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509588"/>
            <a:ext cx="8064500" cy="5838825"/>
          </a:xfrm>
          <a:prstGeom prst="rect">
            <a:avLst/>
          </a:prstGeom>
          <a:noFill/>
        </p:spPr>
      </p:pic>
      <p:pic>
        <p:nvPicPr>
          <p:cNvPr id="88069" name="Picture 5" descr="8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4149725"/>
            <a:ext cx="2447925" cy="15843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642918"/>
            <a:ext cx="82153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Когда появилось </a:t>
            </a:r>
            <a:r>
              <a:rPr lang="ru-RU" b="1" dirty="0" smtClean="0">
                <a:solidFill>
                  <a:srgbClr val="7030A0"/>
                </a:solidFill>
                <a:hlinkClick r:id="rId2"/>
              </a:rPr>
              <a:t>сельское хозяйство</a:t>
            </a:r>
            <a:r>
              <a:rPr lang="ru-RU" b="1" dirty="0" smtClean="0">
                <a:solidFill>
                  <a:srgbClr val="7030A0"/>
                </a:solidFill>
              </a:rPr>
              <a:t>, земля обрабатывалась вручную либо с помощью </a:t>
            </a:r>
            <a:r>
              <a:rPr lang="ru-RU" b="1" dirty="0" smtClean="0">
                <a:solidFill>
                  <a:srgbClr val="7030A0"/>
                </a:solidFill>
                <a:hlinkClick r:id="rId3"/>
              </a:rPr>
              <a:t>мотыг</a:t>
            </a:r>
            <a:r>
              <a:rPr lang="ru-RU" b="1" dirty="0" smtClean="0">
                <a:solidFill>
                  <a:srgbClr val="7030A0"/>
                </a:solidFill>
              </a:rPr>
              <a:t> на мягких плодородных почвах вроде берегов </a:t>
            </a:r>
            <a:r>
              <a:rPr lang="ru-RU" b="1" dirty="0" smtClean="0">
                <a:solidFill>
                  <a:srgbClr val="7030A0"/>
                </a:solidFill>
                <a:hlinkClick r:id="rId4"/>
              </a:rPr>
              <a:t>Нила</a:t>
            </a:r>
            <a:r>
              <a:rPr lang="ru-RU" b="1" dirty="0" smtClean="0">
                <a:solidFill>
                  <a:srgbClr val="7030A0"/>
                </a:solidFill>
              </a:rPr>
              <a:t>, где ежегодные приливы омолаживали почву и облегчали её обработку. Чтобы регулярно выращивать зерновые культуры в менее плодородных областях, более низкий слой почвы с питательными веществами требовалось поднять на поверхность.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124930" name="Picture 2" descr="D:\Documents and Settings\Документы\Мои документы\st42_10.gif"/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811162" y="2071678"/>
            <a:ext cx="3571901" cy="1643074"/>
          </a:xfrm>
          <a:prstGeom prst="rect">
            <a:avLst/>
          </a:prstGeom>
          <a:noFill/>
        </p:spPr>
      </p:pic>
      <p:pic>
        <p:nvPicPr>
          <p:cNvPr id="4" name="Picture 4" descr="сканирование000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2000"/>
          </a:blip>
          <a:srcRect r="38891"/>
          <a:stretch>
            <a:fillRect/>
          </a:stretch>
        </p:blipFill>
        <p:spPr bwMode="auto">
          <a:xfrm>
            <a:off x="714348" y="2357430"/>
            <a:ext cx="3286148" cy="2003362"/>
          </a:xfrm>
          <a:prstGeom prst="rect">
            <a:avLst/>
          </a:prstGeom>
          <a:noFill/>
        </p:spPr>
      </p:pic>
      <p:pic>
        <p:nvPicPr>
          <p:cNvPr id="5" name="Picture 4" descr="сканирование000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2000"/>
          </a:blip>
          <a:srcRect l="65331" t="32222" r="400" b="31468"/>
          <a:stretch>
            <a:fillRect/>
          </a:stretch>
        </p:blipFill>
        <p:spPr bwMode="auto">
          <a:xfrm>
            <a:off x="4071934" y="3643314"/>
            <a:ext cx="1571636" cy="62038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00034" y="4429132"/>
            <a:ext cx="82867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Приручение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hlinkClick r:id="rId7"/>
              </a:rPr>
              <a:t>волов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в Месопотамии, возможно уже в VI тысячелетии до н.э, дало человечеству достаточную тяговую силу, необходимую для развития орудий для вспашки. Самые первые плуги имели очень простое строение и представляли из себя раму (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дышло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), держащую в себе вертикально закреплённый кусок дерева (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hlinkClick r:id="rId8"/>
              </a:rPr>
              <a:t>лемех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), который волочили сквозь верхний слой почвы. Как лемех, так и дышло выделывались из одного куска дерева.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 descr="сканирование000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</a:blip>
          <a:srcRect/>
          <a:stretch>
            <a:fillRect/>
          </a:stretch>
        </p:blipFill>
        <p:spPr bwMode="auto">
          <a:xfrm>
            <a:off x="611188" y="3500438"/>
            <a:ext cx="8123614" cy="280828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8596" y="785794"/>
            <a:ext cx="84296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С древнейших времен земледелец совершенствует механизацию обработки почвы и посева. Эволюционный путь исторически прошел от простейшего «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рухадло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» до современного сложного плуга, от лукошка с семенами до высокопроизводительной автоматизированной сеялки, от отдельных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однооперационных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орудий до сложных комбинированных машин, выполняющих ряд технологических операций за один проход по полю машинно-тракторного агрегата.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сканирование000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188" y="476250"/>
            <a:ext cx="7632700" cy="2881313"/>
          </a:xfrm>
          <a:prstGeom prst="rect">
            <a:avLst/>
          </a:prstGeom>
          <a:noFill/>
        </p:spPr>
      </p:pic>
      <p:pic>
        <p:nvPicPr>
          <p:cNvPr id="16389" name="Picture 5" descr="сканирование000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188" y="3500438"/>
            <a:ext cx="7993062" cy="280828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0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6121"/>
          <a:stretch>
            <a:fillRect/>
          </a:stretch>
        </p:blipFill>
        <p:spPr bwMode="auto">
          <a:xfrm>
            <a:off x="500034" y="857232"/>
            <a:ext cx="8064500" cy="520381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rtificate">
  <a:themeElements>
    <a:clrScheme name="Certificate 6">
      <a:dk1>
        <a:srgbClr val="000000"/>
      </a:dk1>
      <a:lt1>
        <a:srgbClr val="FFFFEB"/>
      </a:lt1>
      <a:dk2>
        <a:srgbClr val="333300"/>
      </a:dk2>
      <a:lt2>
        <a:srgbClr val="808000"/>
      </a:lt2>
      <a:accent1>
        <a:srgbClr val="339933"/>
      </a:accent1>
      <a:accent2>
        <a:srgbClr val="A50021"/>
      </a:accent2>
      <a:accent3>
        <a:srgbClr val="FFFFF3"/>
      </a:accent3>
      <a:accent4>
        <a:srgbClr val="000000"/>
      </a:accent4>
      <a:accent5>
        <a:srgbClr val="ADCAAD"/>
      </a:accent5>
      <a:accent6>
        <a:srgbClr val="95001D"/>
      </a:accent6>
      <a:hlink>
        <a:srgbClr val="CC9900"/>
      </a:hlink>
      <a:folHlink>
        <a:srgbClr val="0000FF"/>
      </a:folHlink>
    </a:clrScheme>
    <a:fontScheme name="Certificate">
      <a:majorFont>
        <a:latin typeface="Arial Narrow"/>
        <a:ea typeface=""/>
        <a:cs typeface=""/>
      </a:majorFont>
      <a:minorFont>
        <a:latin typeface="Monotype Corsiva"/>
        <a:ea typeface=""/>
        <a:cs typeface="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ertificate 1">
        <a:dk1>
          <a:srgbClr val="000000"/>
        </a:dk1>
        <a:lt1>
          <a:srgbClr val="FFFFCC"/>
        </a:lt1>
        <a:dk2>
          <a:srgbClr val="333300"/>
        </a:dk2>
        <a:lt2>
          <a:srgbClr val="808000"/>
        </a:lt2>
        <a:accent1>
          <a:srgbClr val="339933"/>
        </a:accent1>
        <a:accent2>
          <a:srgbClr val="A50021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95001D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tific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F33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FFADCA"/>
        </a:accent5>
        <a:accent6>
          <a:srgbClr val="2D2DB9"/>
        </a:accent6>
        <a:hlink>
          <a:srgbClr val="FFCC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tificate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DDDDDD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tificate 4">
        <a:dk1>
          <a:srgbClr val="000000"/>
        </a:dk1>
        <a:lt1>
          <a:srgbClr val="FFFFCC"/>
        </a:lt1>
        <a:dk2>
          <a:srgbClr val="333300"/>
        </a:dk2>
        <a:lt2>
          <a:srgbClr val="808000"/>
        </a:lt2>
        <a:accent1>
          <a:srgbClr val="339933"/>
        </a:accent1>
        <a:accent2>
          <a:srgbClr val="A50021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95001D"/>
        </a:accent6>
        <a:hlink>
          <a:srgbClr val="CC9900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tificate 5">
        <a:dk1>
          <a:srgbClr val="000000"/>
        </a:dk1>
        <a:lt1>
          <a:srgbClr val="FFFFFF"/>
        </a:lt1>
        <a:dk2>
          <a:srgbClr val="333300"/>
        </a:dk2>
        <a:lt2>
          <a:srgbClr val="808000"/>
        </a:lt2>
        <a:accent1>
          <a:srgbClr val="339933"/>
        </a:accent1>
        <a:accent2>
          <a:srgbClr val="A50021"/>
        </a:accent2>
        <a:accent3>
          <a:srgbClr val="FFFFFF"/>
        </a:accent3>
        <a:accent4>
          <a:srgbClr val="000000"/>
        </a:accent4>
        <a:accent5>
          <a:srgbClr val="ADCAAD"/>
        </a:accent5>
        <a:accent6>
          <a:srgbClr val="95001D"/>
        </a:accent6>
        <a:hlink>
          <a:srgbClr val="CC9900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tificate 6">
        <a:dk1>
          <a:srgbClr val="000000"/>
        </a:dk1>
        <a:lt1>
          <a:srgbClr val="FFFFEB"/>
        </a:lt1>
        <a:dk2>
          <a:srgbClr val="333300"/>
        </a:dk2>
        <a:lt2>
          <a:srgbClr val="808000"/>
        </a:lt2>
        <a:accent1>
          <a:srgbClr val="339933"/>
        </a:accent1>
        <a:accent2>
          <a:srgbClr val="A50021"/>
        </a:accent2>
        <a:accent3>
          <a:srgbClr val="FFFFF3"/>
        </a:accent3>
        <a:accent4>
          <a:srgbClr val="000000"/>
        </a:accent4>
        <a:accent5>
          <a:srgbClr val="ADCAAD"/>
        </a:accent5>
        <a:accent6>
          <a:srgbClr val="95001D"/>
        </a:accent6>
        <a:hlink>
          <a:srgbClr val="CC9900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Certificate</Template>
  <TotalTime>852</TotalTime>
  <Words>777</Words>
  <Application>Microsoft Office PowerPoint</Application>
  <PresentationFormat>Экран (4:3)</PresentationFormat>
  <Paragraphs>126</Paragraphs>
  <Slides>59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5" baseType="lpstr">
      <vt:lpstr>Arial</vt:lpstr>
      <vt:lpstr>Arial Narrow</vt:lpstr>
      <vt:lpstr>Times New Roman</vt:lpstr>
      <vt:lpstr>Monotype Corsiva</vt:lpstr>
      <vt:lpstr>Arial Black</vt:lpstr>
      <vt:lpstr>Certificate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БОРОНЫ</vt:lpstr>
      <vt:lpstr>КАТКИ</vt:lpstr>
      <vt:lpstr>ЛУЩИЛЬНИКИ</vt:lpstr>
      <vt:lpstr>ПОСЕВНЫЕ И ПОСАДОЧНЫЕ МАШИНЫ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</vt:vector>
  </TitlesOfParts>
  <Company>111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Дом</dc:creator>
  <cp:lastModifiedBy>Дом</cp:lastModifiedBy>
  <cp:revision>80</cp:revision>
  <dcterms:created xsi:type="dcterms:W3CDTF">2008-09-16T11:12:11Z</dcterms:created>
  <dcterms:modified xsi:type="dcterms:W3CDTF">2009-09-03T14:37:14Z</dcterms:modified>
</cp:coreProperties>
</file>