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72EC2-6B50-42A0-8D01-42A4903F7749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7518A84-1D61-45E7-9344-D320634DADBD}">
      <dgm:prSet phldrT="[Текст]" custT="1"/>
      <dgm:spPr/>
      <dgm:t>
        <a:bodyPr/>
        <a:lstStyle/>
        <a:p>
          <a:r>
            <a:rPr lang="ru-RU" sz="2400" b="0" i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Педагогическая инноватика- это учение о создании педагогических новшеств, их оценки и освоении педагогическим сообществом, использовании и применение на практике.</a:t>
          </a:r>
          <a:endParaRPr lang="ru-RU" sz="2400" b="0" i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A38D923-0E0F-4CD2-BA4C-FD72DB302A9E}" type="parTrans" cxnId="{8E1C35BD-DED0-4E6C-A14C-5DF98520E54E}">
      <dgm:prSet/>
      <dgm:spPr/>
      <dgm:t>
        <a:bodyPr/>
        <a:lstStyle/>
        <a:p>
          <a:endParaRPr lang="ru-RU"/>
        </a:p>
      </dgm:t>
    </dgm:pt>
    <dgm:pt modelId="{6F4839B3-1E3F-461D-86F5-A699513C9486}" type="sibTrans" cxnId="{8E1C35BD-DED0-4E6C-A14C-5DF98520E54E}">
      <dgm:prSet/>
      <dgm:spPr/>
      <dgm:t>
        <a:bodyPr/>
        <a:lstStyle/>
        <a:p>
          <a:endParaRPr lang="ru-RU"/>
        </a:p>
      </dgm:t>
    </dgm:pt>
    <dgm:pt modelId="{1FFAF14A-8FCD-455D-AC49-0532523042A0}">
      <dgm:prSet phldrT="[Текст]" phldr="1"/>
      <dgm:spPr/>
      <dgm:t>
        <a:bodyPr/>
        <a:lstStyle/>
        <a:p>
          <a:endParaRPr lang="ru-RU"/>
        </a:p>
      </dgm:t>
    </dgm:pt>
    <dgm:pt modelId="{FA9B6630-26CF-43FD-B581-3627BB1FDC66}" type="parTrans" cxnId="{C39164AB-D18E-4D47-8359-854EA3FCE006}">
      <dgm:prSet/>
      <dgm:spPr/>
      <dgm:t>
        <a:bodyPr/>
        <a:lstStyle/>
        <a:p>
          <a:endParaRPr lang="ru-RU"/>
        </a:p>
      </dgm:t>
    </dgm:pt>
    <dgm:pt modelId="{04ADB51B-D119-400F-85E4-2C0DC6575587}" type="sibTrans" cxnId="{C39164AB-D18E-4D47-8359-854EA3FCE006}">
      <dgm:prSet/>
      <dgm:spPr/>
      <dgm:t>
        <a:bodyPr/>
        <a:lstStyle/>
        <a:p>
          <a:endParaRPr lang="ru-RU"/>
        </a:p>
      </dgm:t>
    </dgm:pt>
    <dgm:pt modelId="{EE8C9749-AF4A-47C7-9B9E-7BF933105F80}">
      <dgm:prSet phldrT="[Текст]" custT="1"/>
      <dgm:spPr/>
      <dgm:t>
        <a:bodyPr/>
        <a:lstStyle/>
        <a:p>
          <a:r>
            <a:rPr lang="ru-RU" sz="2400" b="0" i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Инновационный процесс представляет процесс представляет собой совокупность процедур и средств, с помощью которых педагогическое открытие или идея, превращаются в социальное  нововведение.</a:t>
          </a:r>
        </a:p>
        <a:p>
          <a:endParaRPr lang="ru-RU" sz="2000" dirty="0"/>
        </a:p>
      </dgm:t>
    </dgm:pt>
    <dgm:pt modelId="{C41B8A07-06AB-451C-BFD5-EE59132E1AA5}" type="parTrans" cxnId="{93B0B778-3336-4A70-A123-C9FB23727304}">
      <dgm:prSet/>
      <dgm:spPr/>
      <dgm:t>
        <a:bodyPr/>
        <a:lstStyle/>
        <a:p>
          <a:endParaRPr lang="ru-RU"/>
        </a:p>
      </dgm:t>
    </dgm:pt>
    <dgm:pt modelId="{D4F77DBA-6C8E-4542-A88F-EF5FD32AA32B}" type="sibTrans" cxnId="{93B0B778-3336-4A70-A123-C9FB23727304}">
      <dgm:prSet/>
      <dgm:spPr/>
      <dgm:t>
        <a:bodyPr/>
        <a:lstStyle/>
        <a:p>
          <a:endParaRPr lang="ru-RU"/>
        </a:p>
      </dgm:t>
    </dgm:pt>
    <dgm:pt modelId="{451828F7-7164-47DF-AC6A-D434FED794F4}">
      <dgm:prSet phldrT="[Текст]" phldr="1"/>
      <dgm:spPr/>
      <dgm:t>
        <a:bodyPr/>
        <a:lstStyle/>
        <a:p>
          <a:endParaRPr lang="ru-RU"/>
        </a:p>
      </dgm:t>
    </dgm:pt>
    <dgm:pt modelId="{6E3B839A-7BC2-4F81-BD62-7D7BB0A8F318}" type="parTrans" cxnId="{57449D1C-3CF3-414C-A32A-4E081753C410}">
      <dgm:prSet/>
      <dgm:spPr/>
      <dgm:t>
        <a:bodyPr/>
        <a:lstStyle/>
        <a:p>
          <a:endParaRPr lang="ru-RU"/>
        </a:p>
      </dgm:t>
    </dgm:pt>
    <dgm:pt modelId="{074108AC-F4F5-47C7-ADC7-7C7C136AEDDE}" type="sibTrans" cxnId="{57449D1C-3CF3-414C-A32A-4E081753C410}">
      <dgm:prSet/>
      <dgm:spPr/>
      <dgm:t>
        <a:bodyPr/>
        <a:lstStyle/>
        <a:p>
          <a:endParaRPr lang="ru-RU"/>
        </a:p>
      </dgm:t>
    </dgm:pt>
    <dgm:pt modelId="{8B1507FF-E1DF-4C4F-B813-6A2D84C242E1}" type="pres">
      <dgm:prSet presAssocID="{E8472EC2-6B50-42A0-8D01-42A4903F77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7DEFC8-88E5-46D3-A800-9E16483F8D98}" type="pres">
      <dgm:prSet presAssocID="{F7518A84-1D61-45E7-9344-D320634DAD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8261-A83E-43B9-8C0C-4D6E10572DFC}" type="pres">
      <dgm:prSet presAssocID="{F7518A84-1D61-45E7-9344-D320634DAD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3B11B-B772-4F3D-9AA8-9AF2D314075E}" type="pres">
      <dgm:prSet presAssocID="{EE8C9749-AF4A-47C7-9B9E-7BF933105F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4D29F-8F45-4564-A5EB-D70A63903E89}" type="pres">
      <dgm:prSet presAssocID="{EE8C9749-AF4A-47C7-9B9E-7BF933105F8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0224C7-BC79-4926-8D69-B2606F58A963}" type="presOf" srcId="{EE8C9749-AF4A-47C7-9B9E-7BF933105F80}" destId="{F013B11B-B772-4F3D-9AA8-9AF2D314075E}" srcOrd="0" destOrd="0" presId="urn:microsoft.com/office/officeart/2005/8/layout/vList2"/>
    <dgm:cxn modelId="{C39164AB-D18E-4D47-8359-854EA3FCE006}" srcId="{F7518A84-1D61-45E7-9344-D320634DADBD}" destId="{1FFAF14A-8FCD-455D-AC49-0532523042A0}" srcOrd="0" destOrd="0" parTransId="{FA9B6630-26CF-43FD-B581-3627BB1FDC66}" sibTransId="{04ADB51B-D119-400F-85E4-2C0DC6575587}"/>
    <dgm:cxn modelId="{F7F57EBB-B97A-4E14-B212-60989867FFE7}" type="presOf" srcId="{F7518A84-1D61-45E7-9344-D320634DADBD}" destId="{C27DEFC8-88E5-46D3-A800-9E16483F8D98}" srcOrd="0" destOrd="0" presId="urn:microsoft.com/office/officeart/2005/8/layout/vList2"/>
    <dgm:cxn modelId="{C3ECF298-BF27-403E-B630-414491C850B8}" type="presOf" srcId="{1FFAF14A-8FCD-455D-AC49-0532523042A0}" destId="{31D38261-A83E-43B9-8C0C-4D6E10572DFC}" srcOrd="0" destOrd="0" presId="urn:microsoft.com/office/officeart/2005/8/layout/vList2"/>
    <dgm:cxn modelId="{57449D1C-3CF3-414C-A32A-4E081753C410}" srcId="{EE8C9749-AF4A-47C7-9B9E-7BF933105F80}" destId="{451828F7-7164-47DF-AC6A-D434FED794F4}" srcOrd="0" destOrd="0" parTransId="{6E3B839A-7BC2-4F81-BD62-7D7BB0A8F318}" sibTransId="{074108AC-F4F5-47C7-ADC7-7C7C136AEDDE}"/>
    <dgm:cxn modelId="{93B0B778-3336-4A70-A123-C9FB23727304}" srcId="{E8472EC2-6B50-42A0-8D01-42A4903F7749}" destId="{EE8C9749-AF4A-47C7-9B9E-7BF933105F80}" srcOrd="1" destOrd="0" parTransId="{C41B8A07-06AB-451C-BFD5-EE59132E1AA5}" sibTransId="{D4F77DBA-6C8E-4542-A88F-EF5FD32AA32B}"/>
    <dgm:cxn modelId="{5A1C3295-A925-4727-84CA-F869EA30B969}" type="presOf" srcId="{E8472EC2-6B50-42A0-8D01-42A4903F7749}" destId="{8B1507FF-E1DF-4C4F-B813-6A2D84C242E1}" srcOrd="0" destOrd="0" presId="urn:microsoft.com/office/officeart/2005/8/layout/vList2"/>
    <dgm:cxn modelId="{8E1C35BD-DED0-4E6C-A14C-5DF98520E54E}" srcId="{E8472EC2-6B50-42A0-8D01-42A4903F7749}" destId="{F7518A84-1D61-45E7-9344-D320634DADBD}" srcOrd="0" destOrd="0" parTransId="{6A38D923-0E0F-4CD2-BA4C-FD72DB302A9E}" sibTransId="{6F4839B3-1E3F-461D-86F5-A699513C9486}"/>
    <dgm:cxn modelId="{6B0572AD-2647-436B-A8BF-BFB0E0334962}" type="presOf" srcId="{451828F7-7164-47DF-AC6A-D434FED794F4}" destId="{E664D29F-8F45-4564-A5EB-D70A63903E89}" srcOrd="0" destOrd="0" presId="urn:microsoft.com/office/officeart/2005/8/layout/vList2"/>
    <dgm:cxn modelId="{46BF2D2F-7312-42C0-B608-4986BCE5430B}" type="presParOf" srcId="{8B1507FF-E1DF-4C4F-B813-6A2D84C242E1}" destId="{C27DEFC8-88E5-46D3-A800-9E16483F8D98}" srcOrd="0" destOrd="0" presId="urn:microsoft.com/office/officeart/2005/8/layout/vList2"/>
    <dgm:cxn modelId="{8827E45F-AA55-4B78-B429-170702D96EE0}" type="presParOf" srcId="{8B1507FF-E1DF-4C4F-B813-6A2D84C242E1}" destId="{31D38261-A83E-43B9-8C0C-4D6E10572DFC}" srcOrd="1" destOrd="0" presId="urn:microsoft.com/office/officeart/2005/8/layout/vList2"/>
    <dgm:cxn modelId="{72EE11C7-964F-42A2-A56A-DEB60D2CE213}" type="presParOf" srcId="{8B1507FF-E1DF-4C4F-B813-6A2D84C242E1}" destId="{F013B11B-B772-4F3D-9AA8-9AF2D314075E}" srcOrd="2" destOrd="0" presId="urn:microsoft.com/office/officeart/2005/8/layout/vList2"/>
    <dgm:cxn modelId="{58BA6818-66E1-4224-887F-7E87DFA0208F}" type="presParOf" srcId="{8B1507FF-E1DF-4C4F-B813-6A2D84C242E1}" destId="{E664D29F-8F45-4564-A5EB-D70A63903E89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23509-D16A-4B3B-B66C-906A87316C99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26F6659-C54F-49F0-ABBE-379CD3BE302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Развитие 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CCD8D02-9299-423C-8B3F-676F0A7EC36E}" type="parTrans" cxnId="{A54C410F-1872-4F03-A7FE-73BEFBC3C91B}">
      <dgm:prSet/>
      <dgm:spPr/>
      <dgm:t>
        <a:bodyPr/>
        <a:lstStyle/>
        <a:p>
          <a:endParaRPr lang="ru-RU"/>
        </a:p>
      </dgm:t>
    </dgm:pt>
    <dgm:pt modelId="{70A3B257-C1EF-4C23-8413-8462465D0832}" type="sibTrans" cxnId="{A54C410F-1872-4F03-A7FE-73BEFBC3C91B}">
      <dgm:prSet/>
      <dgm:spPr/>
      <dgm:t>
        <a:bodyPr/>
        <a:lstStyle/>
        <a:p>
          <a:endParaRPr lang="ru-RU"/>
        </a:p>
      </dgm:t>
    </dgm:pt>
    <dgm:pt modelId="{ADC9C60A-21F9-42DE-AE70-28EB7E53C31C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Функционирование 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906D621-711A-4E83-8F16-0DB8EB8C0194}" type="parTrans" cxnId="{424E4915-478E-4F7C-882C-EC02DFE644F0}">
      <dgm:prSet/>
      <dgm:spPr/>
      <dgm:t>
        <a:bodyPr/>
        <a:lstStyle/>
        <a:p>
          <a:endParaRPr lang="ru-RU"/>
        </a:p>
      </dgm:t>
    </dgm:pt>
    <dgm:pt modelId="{23AEB2BF-4BF9-484D-A423-213271836217}" type="sibTrans" cxnId="{424E4915-478E-4F7C-882C-EC02DFE644F0}">
      <dgm:prSet/>
      <dgm:spPr/>
      <dgm:t>
        <a:bodyPr/>
        <a:lstStyle/>
        <a:p>
          <a:endParaRPr lang="ru-RU"/>
        </a:p>
      </dgm:t>
    </dgm:pt>
    <dgm:pt modelId="{BBBF6582-5884-484D-8E5B-0502AF390EDA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Становление 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2C2A0DC-6F91-4EEE-8D84-6B0DE504722B}" type="parTrans" cxnId="{51117113-8ED8-4E63-9DA8-3B45A99FC0F1}">
      <dgm:prSet/>
      <dgm:spPr/>
      <dgm:t>
        <a:bodyPr/>
        <a:lstStyle/>
        <a:p>
          <a:endParaRPr lang="ru-RU"/>
        </a:p>
      </dgm:t>
    </dgm:pt>
    <dgm:pt modelId="{80FE418D-DAAE-4A8B-941A-1A062B36441B}" type="sibTrans" cxnId="{51117113-8ED8-4E63-9DA8-3B45A99FC0F1}">
      <dgm:prSet/>
      <dgm:spPr/>
      <dgm:t>
        <a:bodyPr/>
        <a:lstStyle/>
        <a:p>
          <a:endParaRPr lang="ru-RU"/>
        </a:p>
      </dgm:t>
    </dgm:pt>
    <dgm:pt modelId="{8AAE1E13-5038-462B-B71D-AA9CE5BD61DE}" type="pres">
      <dgm:prSet presAssocID="{A6623509-D16A-4B3B-B66C-906A87316C9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F7B96A-C5E5-4D6A-8566-E96574CB1463}" type="pres">
      <dgm:prSet presAssocID="{A6623509-D16A-4B3B-B66C-906A87316C99}" presName="pyramid" presStyleLbl="node1" presStyleIdx="0" presStyleCnt="1"/>
      <dgm:spPr/>
      <dgm:t>
        <a:bodyPr/>
        <a:lstStyle/>
        <a:p>
          <a:endParaRPr lang="ru-RU"/>
        </a:p>
      </dgm:t>
    </dgm:pt>
    <dgm:pt modelId="{371E44AD-3D14-488F-8534-A0A422EA71A8}" type="pres">
      <dgm:prSet presAssocID="{A6623509-D16A-4B3B-B66C-906A87316C99}" presName="theList" presStyleCnt="0"/>
      <dgm:spPr/>
      <dgm:t>
        <a:bodyPr/>
        <a:lstStyle/>
        <a:p>
          <a:endParaRPr lang="ru-RU"/>
        </a:p>
      </dgm:t>
    </dgm:pt>
    <dgm:pt modelId="{B67AB85F-74EE-4733-A0FF-6D9A634A73E2}" type="pres">
      <dgm:prSet presAssocID="{D26F6659-C54F-49F0-ABBE-379CD3BE302E}" presName="aNode" presStyleLbl="fgAcc1" presStyleIdx="0" presStyleCnt="3" custScaleX="12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091E9-0F7E-4336-9CEF-19A695269CDC}" type="pres">
      <dgm:prSet presAssocID="{D26F6659-C54F-49F0-ABBE-379CD3BE302E}" presName="aSpace" presStyleCnt="0"/>
      <dgm:spPr/>
      <dgm:t>
        <a:bodyPr/>
        <a:lstStyle/>
        <a:p>
          <a:endParaRPr lang="ru-RU"/>
        </a:p>
      </dgm:t>
    </dgm:pt>
    <dgm:pt modelId="{CF78AF64-7953-42D5-8253-6AC2BD380E87}" type="pres">
      <dgm:prSet presAssocID="{ADC9C60A-21F9-42DE-AE70-28EB7E53C31C}" presName="aNode" presStyleLbl="fgAcc1" presStyleIdx="1" presStyleCnt="3" custScaleX="127887" custLinFactNeighborX="482" custLinFactNeighborY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6E23A-BB94-4CC9-91E8-B13A24B5CCB1}" type="pres">
      <dgm:prSet presAssocID="{ADC9C60A-21F9-42DE-AE70-28EB7E53C31C}" presName="aSpace" presStyleCnt="0"/>
      <dgm:spPr/>
      <dgm:t>
        <a:bodyPr/>
        <a:lstStyle/>
        <a:p>
          <a:endParaRPr lang="ru-RU"/>
        </a:p>
      </dgm:t>
    </dgm:pt>
    <dgm:pt modelId="{D29F0B76-D4C1-4E32-AE8D-B740D56FAB20}" type="pres">
      <dgm:prSet presAssocID="{BBBF6582-5884-484D-8E5B-0502AF390EDA}" presName="aNode" presStyleLbl="fgAcc1" presStyleIdx="2" presStyleCnt="3" custScaleX="124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E5E27-4D1A-4475-9B70-1A4DD075F3CA}" type="pres">
      <dgm:prSet presAssocID="{BBBF6582-5884-484D-8E5B-0502AF390EDA}" presName="aSpace" presStyleCnt="0"/>
      <dgm:spPr/>
      <dgm:t>
        <a:bodyPr/>
        <a:lstStyle/>
        <a:p>
          <a:endParaRPr lang="ru-RU"/>
        </a:p>
      </dgm:t>
    </dgm:pt>
  </dgm:ptLst>
  <dgm:cxnLst>
    <dgm:cxn modelId="{51117113-8ED8-4E63-9DA8-3B45A99FC0F1}" srcId="{A6623509-D16A-4B3B-B66C-906A87316C99}" destId="{BBBF6582-5884-484D-8E5B-0502AF390EDA}" srcOrd="2" destOrd="0" parTransId="{42C2A0DC-6F91-4EEE-8D84-6B0DE504722B}" sibTransId="{80FE418D-DAAE-4A8B-941A-1A062B36441B}"/>
    <dgm:cxn modelId="{55984531-D6A3-4377-9F18-300EC935C9E7}" type="presOf" srcId="{D26F6659-C54F-49F0-ABBE-379CD3BE302E}" destId="{B67AB85F-74EE-4733-A0FF-6D9A634A73E2}" srcOrd="0" destOrd="0" presId="urn:microsoft.com/office/officeart/2005/8/layout/pyramid2"/>
    <dgm:cxn modelId="{424E4915-478E-4F7C-882C-EC02DFE644F0}" srcId="{A6623509-D16A-4B3B-B66C-906A87316C99}" destId="{ADC9C60A-21F9-42DE-AE70-28EB7E53C31C}" srcOrd="1" destOrd="0" parTransId="{2906D621-711A-4E83-8F16-0DB8EB8C0194}" sibTransId="{23AEB2BF-4BF9-484D-A423-213271836217}"/>
    <dgm:cxn modelId="{0FE1D759-2B29-4CB6-AFC4-0DD2A1A0859E}" type="presOf" srcId="{A6623509-D16A-4B3B-B66C-906A87316C99}" destId="{8AAE1E13-5038-462B-B71D-AA9CE5BD61DE}" srcOrd="0" destOrd="0" presId="urn:microsoft.com/office/officeart/2005/8/layout/pyramid2"/>
    <dgm:cxn modelId="{A54C410F-1872-4F03-A7FE-73BEFBC3C91B}" srcId="{A6623509-D16A-4B3B-B66C-906A87316C99}" destId="{D26F6659-C54F-49F0-ABBE-379CD3BE302E}" srcOrd="0" destOrd="0" parTransId="{CCCD8D02-9299-423C-8B3F-676F0A7EC36E}" sibTransId="{70A3B257-C1EF-4C23-8413-8462465D0832}"/>
    <dgm:cxn modelId="{C068560A-D09F-4AAF-9F3E-039A58841CB8}" type="presOf" srcId="{BBBF6582-5884-484D-8E5B-0502AF390EDA}" destId="{D29F0B76-D4C1-4E32-AE8D-B740D56FAB20}" srcOrd="0" destOrd="0" presId="urn:microsoft.com/office/officeart/2005/8/layout/pyramid2"/>
    <dgm:cxn modelId="{7C39D759-5BA4-4372-AC01-1CB24C34A985}" type="presOf" srcId="{ADC9C60A-21F9-42DE-AE70-28EB7E53C31C}" destId="{CF78AF64-7953-42D5-8253-6AC2BD380E87}" srcOrd="0" destOrd="0" presId="urn:microsoft.com/office/officeart/2005/8/layout/pyramid2"/>
    <dgm:cxn modelId="{FF5FC187-6156-416D-AAB6-D844E9F2BFC4}" type="presParOf" srcId="{8AAE1E13-5038-462B-B71D-AA9CE5BD61DE}" destId="{40F7B96A-C5E5-4D6A-8566-E96574CB1463}" srcOrd="0" destOrd="0" presId="urn:microsoft.com/office/officeart/2005/8/layout/pyramid2"/>
    <dgm:cxn modelId="{ACA29487-587F-4AB8-8825-4D61DD135E76}" type="presParOf" srcId="{8AAE1E13-5038-462B-B71D-AA9CE5BD61DE}" destId="{371E44AD-3D14-488F-8534-A0A422EA71A8}" srcOrd="1" destOrd="0" presId="urn:microsoft.com/office/officeart/2005/8/layout/pyramid2"/>
    <dgm:cxn modelId="{7C55FF46-D04F-4546-91E6-53EB2D616FC8}" type="presParOf" srcId="{371E44AD-3D14-488F-8534-A0A422EA71A8}" destId="{B67AB85F-74EE-4733-A0FF-6D9A634A73E2}" srcOrd="0" destOrd="0" presId="urn:microsoft.com/office/officeart/2005/8/layout/pyramid2"/>
    <dgm:cxn modelId="{B06A53E1-DE65-4ADE-93CF-446FD531CD54}" type="presParOf" srcId="{371E44AD-3D14-488F-8534-A0A422EA71A8}" destId="{879091E9-0F7E-4336-9CEF-19A695269CDC}" srcOrd="1" destOrd="0" presId="urn:microsoft.com/office/officeart/2005/8/layout/pyramid2"/>
    <dgm:cxn modelId="{356A5EB4-6BD2-4E51-AC08-96072B4E49C1}" type="presParOf" srcId="{371E44AD-3D14-488F-8534-A0A422EA71A8}" destId="{CF78AF64-7953-42D5-8253-6AC2BD380E87}" srcOrd="2" destOrd="0" presId="urn:microsoft.com/office/officeart/2005/8/layout/pyramid2"/>
    <dgm:cxn modelId="{07882FD3-9DF6-424A-A951-301A3BE42728}" type="presParOf" srcId="{371E44AD-3D14-488F-8534-A0A422EA71A8}" destId="{AD96E23A-BB94-4CC9-91E8-B13A24B5CCB1}" srcOrd="3" destOrd="0" presId="urn:microsoft.com/office/officeart/2005/8/layout/pyramid2"/>
    <dgm:cxn modelId="{701CFCBE-C0E7-41B8-B0AF-36BFD9D0CB44}" type="presParOf" srcId="{371E44AD-3D14-488F-8534-A0A422EA71A8}" destId="{D29F0B76-D4C1-4E32-AE8D-B740D56FAB20}" srcOrd="4" destOrd="0" presId="urn:microsoft.com/office/officeart/2005/8/layout/pyramid2"/>
    <dgm:cxn modelId="{30707B8C-2D9A-4B8F-8677-48C328FBC5E2}" type="presParOf" srcId="{371E44AD-3D14-488F-8534-A0A422EA71A8}" destId="{442E5E27-4D1A-4475-9B70-1A4DD075F3CA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543211-8C5B-476F-92B9-2CC6B1AD7399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26A5D2-8B5A-4C20-B4C5-767CBD20AC9F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Учебного предмета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524055C-EDBD-4D6E-9176-A79E9B8AC18B}" type="parTrans" cxnId="{6ED3E075-A2D5-4BB4-8069-075C019A5B49}">
      <dgm:prSet/>
      <dgm:spPr/>
      <dgm:t>
        <a:bodyPr/>
        <a:lstStyle/>
        <a:p>
          <a:endParaRPr lang="ru-RU"/>
        </a:p>
      </dgm:t>
    </dgm:pt>
    <dgm:pt modelId="{D9AF15F7-2A0B-41C1-A000-BF4760D9DDA9}" type="sibTrans" cxnId="{6ED3E075-A2D5-4BB4-8069-075C019A5B49}">
      <dgm:prSet/>
      <dgm:spPr/>
      <dgm:t>
        <a:bodyPr/>
        <a:lstStyle/>
        <a:p>
          <a:endParaRPr lang="ru-RU"/>
        </a:p>
      </dgm:t>
    </dgm:pt>
    <dgm:pt modelId="{6ED798E0-8BD0-4A65-BE84-991A4C4AEFDF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Технологии обучения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B2E5A17-647A-41BD-A7E0-D49F1500953E}" type="parTrans" cxnId="{B7B67754-1BBC-4F71-BC95-F0BDFC55787B}">
      <dgm:prSet/>
      <dgm:spPr/>
      <dgm:t>
        <a:bodyPr/>
        <a:lstStyle/>
        <a:p>
          <a:endParaRPr lang="ru-RU"/>
        </a:p>
      </dgm:t>
    </dgm:pt>
    <dgm:pt modelId="{852A4677-EF1D-4E69-9A74-7D5032478ADD}" type="sibTrans" cxnId="{B7B67754-1BBC-4F71-BC95-F0BDFC55787B}">
      <dgm:prSet/>
      <dgm:spPr/>
      <dgm:t>
        <a:bodyPr/>
        <a:lstStyle/>
        <a:p>
          <a:endParaRPr lang="ru-RU"/>
        </a:p>
      </dgm:t>
    </dgm:pt>
    <dgm:pt modelId="{C3A513A9-25B8-4977-8342-809F109837A3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Класса или параллели классов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9592AA7-076D-467A-AB16-45EE74471C95}" type="parTrans" cxnId="{E12FC1BF-4B30-462F-AD4C-0492D8A27856}">
      <dgm:prSet/>
      <dgm:spPr/>
      <dgm:t>
        <a:bodyPr/>
        <a:lstStyle/>
        <a:p>
          <a:endParaRPr lang="ru-RU"/>
        </a:p>
      </dgm:t>
    </dgm:pt>
    <dgm:pt modelId="{123628AC-DB85-4326-A3A9-C91EBE408B6A}" type="sibTrans" cxnId="{E12FC1BF-4B30-462F-AD4C-0492D8A27856}">
      <dgm:prSet/>
      <dgm:spPr/>
      <dgm:t>
        <a:bodyPr/>
        <a:lstStyle/>
        <a:p>
          <a:endParaRPr lang="ru-RU"/>
        </a:p>
      </dgm:t>
    </dgm:pt>
    <dgm:pt modelId="{F5655C4B-6D0F-46DC-87D5-E0063E52C08E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Ступени обучения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0C1A4F-CA0C-4CEC-A61D-2F8B061C8E41}" type="parTrans" cxnId="{59F72E05-962D-4961-A892-E793E153FA2E}">
      <dgm:prSet/>
      <dgm:spPr/>
      <dgm:t>
        <a:bodyPr/>
        <a:lstStyle/>
        <a:p>
          <a:endParaRPr lang="ru-RU"/>
        </a:p>
      </dgm:t>
    </dgm:pt>
    <dgm:pt modelId="{183D3062-7847-408A-9946-9131E4892140}" type="sibTrans" cxnId="{59F72E05-962D-4961-A892-E793E153FA2E}">
      <dgm:prSet/>
      <dgm:spPr/>
      <dgm:t>
        <a:bodyPr/>
        <a:lstStyle/>
        <a:p>
          <a:endParaRPr lang="ru-RU"/>
        </a:p>
      </dgm:t>
    </dgm:pt>
    <dgm:pt modelId="{C24D76EA-F523-4259-9781-A7108AE5C670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Учебного процесса в целом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029FC32-D6D1-4466-855C-87C0A8572ECD}" type="parTrans" cxnId="{5D0AA20D-5962-42DF-B815-EB227914C4C3}">
      <dgm:prSet/>
      <dgm:spPr/>
      <dgm:t>
        <a:bodyPr/>
        <a:lstStyle/>
        <a:p>
          <a:endParaRPr lang="ru-RU"/>
        </a:p>
      </dgm:t>
    </dgm:pt>
    <dgm:pt modelId="{F2EB4761-7965-4FB6-AA75-DC2F295A1B39}" type="sibTrans" cxnId="{5D0AA20D-5962-42DF-B815-EB227914C4C3}">
      <dgm:prSet/>
      <dgm:spPr/>
      <dgm:t>
        <a:bodyPr/>
        <a:lstStyle/>
        <a:p>
          <a:endParaRPr lang="ru-RU"/>
        </a:p>
      </dgm:t>
    </dgm:pt>
    <dgm:pt modelId="{53DB26BF-CAB4-4FBC-B2D0-641512B6B7B5}" type="pres">
      <dgm:prSet presAssocID="{BD543211-8C5B-476F-92B9-2CC6B1AD73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6DE99-F8D5-4ACB-8A7D-99700A58ABFF}" type="pres">
      <dgm:prSet presAssocID="{0E26A5D2-8B5A-4C20-B4C5-767CBD20AC9F}" presName="node" presStyleLbl="node1" presStyleIdx="0" presStyleCnt="5" custLinFactNeighborX="-1112" custLinFactNeighborY="4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CC736-9B08-4F98-83E2-2A7C351B71D4}" type="pres">
      <dgm:prSet presAssocID="{D9AF15F7-2A0B-41C1-A000-BF4760D9DDA9}" presName="sibTrans" presStyleCnt="0"/>
      <dgm:spPr/>
    </dgm:pt>
    <dgm:pt modelId="{196B20B7-33D8-4430-96F2-1E7EE2DED4B7}" type="pres">
      <dgm:prSet presAssocID="{6ED798E0-8BD0-4A65-BE84-991A4C4AEF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17DC7-3286-4C52-94EC-9AFF99E13CAF}" type="pres">
      <dgm:prSet presAssocID="{852A4677-EF1D-4E69-9A74-7D5032478ADD}" presName="sibTrans" presStyleCnt="0"/>
      <dgm:spPr/>
    </dgm:pt>
    <dgm:pt modelId="{E924A4F4-BEEE-4F6F-95CF-44F90E4814CD}" type="pres">
      <dgm:prSet presAssocID="{C3A513A9-25B8-4977-8342-809F109837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7FDBD-8AF7-45FD-9190-AD0BD2A899D7}" type="pres">
      <dgm:prSet presAssocID="{123628AC-DB85-4326-A3A9-C91EBE408B6A}" presName="sibTrans" presStyleCnt="0"/>
      <dgm:spPr/>
    </dgm:pt>
    <dgm:pt modelId="{435BEB2F-306E-4909-AEC5-75FB82F94744}" type="pres">
      <dgm:prSet presAssocID="{F5655C4B-6D0F-46DC-87D5-E0063E52C0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02860-8A76-4420-A1C1-C61CFCF1A02E}" type="pres">
      <dgm:prSet presAssocID="{183D3062-7847-408A-9946-9131E4892140}" presName="sibTrans" presStyleCnt="0"/>
      <dgm:spPr/>
    </dgm:pt>
    <dgm:pt modelId="{37DF784D-513B-4ED6-9A22-12A63C122075}" type="pres">
      <dgm:prSet presAssocID="{C24D76EA-F523-4259-9781-A7108AE5C6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2FC1BF-4B30-462F-AD4C-0492D8A27856}" srcId="{BD543211-8C5B-476F-92B9-2CC6B1AD7399}" destId="{C3A513A9-25B8-4977-8342-809F109837A3}" srcOrd="2" destOrd="0" parTransId="{19592AA7-076D-467A-AB16-45EE74471C95}" sibTransId="{123628AC-DB85-4326-A3A9-C91EBE408B6A}"/>
    <dgm:cxn modelId="{6ED3E075-A2D5-4BB4-8069-075C019A5B49}" srcId="{BD543211-8C5B-476F-92B9-2CC6B1AD7399}" destId="{0E26A5D2-8B5A-4C20-B4C5-767CBD20AC9F}" srcOrd="0" destOrd="0" parTransId="{8524055C-EDBD-4D6E-9176-A79E9B8AC18B}" sibTransId="{D9AF15F7-2A0B-41C1-A000-BF4760D9DDA9}"/>
    <dgm:cxn modelId="{E3341878-B864-49C1-AAF7-CFCDA83677FA}" type="presOf" srcId="{6ED798E0-8BD0-4A65-BE84-991A4C4AEFDF}" destId="{196B20B7-33D8-4430-96F2-1E7EE2DED4B7}" srcOrd="0" destOrd="0" presId="urn:microsoft.com/office/officeart/2005/8/layout/default"/>
    <dgm:cxn modelId="{B7B67754-1BBC-4F71-BC95-F0BDFC55787B}" srcId="{BD543211-8C5B-476F-92B9-2CC6B1AD7399}" destId="{6ED798E0-8BD0-4A65-BE84-991A4C4AEFDF}" srcOrd="1" destOrd="0" parTransId="{5B2E5A17-647A-41BD-A7E0-D49F1500953E}" sibTransId="{852A4677-EF1D-4E69-9A74-7D5032478ADD}"/>
    <dgm:cxn modelId="{59F72E05-962D-4961-A892-E793E153FA2E}" srcId="{BD543211-8C5B-476F-92B9-2CC6B1AD7399}" destId="{F5655C4B-6D0F-46DC-87D5-E0063E52C08E}" srcOrd="3" destOrd="0" parTransId="{120C1A4F-CA0C-4CEC-A61D-2F8B061C8E41}" sibTransId="{183D3062-7847-408A-9946-9131E4892140}"/>
    <dgm:cxn modelId="{D7EB5670-9D3E-440A-BC55-1D94F04655C2}" type="presOf" srcId="{C3A513A9-25B8-4977-8342-809F109837A3}" destId="{E924A4F4-BEEE-4F6F-95CF-44F90E4814CD}" srcOrd="0" destOrd="0" presId="urn:microsoft.com/office/officeart/2005/8/layout/default"/>
    <dgm:cxn modelId="{B36A030C-3568-4BB2-91EE-7E1DDB4BE998}" type="presOf" srcId="{BD543211-8C5B-476F-92B9-2CC6B1AD7399}" destId="{53DB26BF-CAB4-4FBC-B2D0-641512B6B7B5}" srcOrd="0" destOrd="0" presId="urn:microsoft.com/office/officeart/2005/8/layout/default"/>
    <dgm:cxn modelId="{3A50F09E-36AD-4A68-9151-F4A86345BF03}" type="presOf" srcId="{0E26A5D2-8B5A-4C20-B4C5-767CBD20AC9F}" destId="{F016DE99-F8D5-4ACB-8A7D-99700A58ABFF}" srcOrd="0" destOrd="0" presId="urn:microsoft.com/office/officeart/2005/8/layout/default"/>
    <dgm:cxn modelId="{DD706CA6-F31E-4B51-8F7D-CDF1941D4881}" type="presOf" srcId="{C24D76EA-F523-4259-9781-A7108AE5C670}" destId="{37DF784D-513B-4ED6-9A22-12A63C122075}" srcOrd="0" destOrd="0" presId="urn:microsoft.com/office/officeart/2005/8/layout/default"/>
    <dgm:cxn modelId="{CFD16654-B198-4A6E-A0D6-052EA6D60433}" type="presOf" srcId="{F5655C4B-6D0F-46DC-87D5-E0063E52C08E}" destId="{435BEB2F-306E-4909-AEC5-75FB82F94744}" srcOrd="0" destOrd="0" presId="urn:microsoft.com/office/officeart/2005/8/layout/default"/>
    <dgm:cxn modelId="{5D0AA20D-5962-42DF-B815-EB227914C4C3}" srcId="{BD543211-8C5B-476F-92B9-2CC6B1AD7399}" destId="{C24D76EA-F523-4259-9781-A7108AE5C670}" srcOrd="4" destOrd="0" parTransId="{1029FC32-D6D1-4466-855C-87C0A8572ECD}" sibTransId="{F2EB4761-7965-4FB6-AA75-DC2F295A1B39}"/>
    <dgm:cxn modelId="{EB6D7BB6-BDE1-4466-911A-02F282CF956A}" type="presParOf" srcId="{53DB26BF-CAB4-4FBC-B2D0-641512B6B7B5}" destId="{F016DE99-F8D5-4ACB-8A7D-99700A58ABFF}" srcOrd="0" destOrd="0" presId="urn:microsoft.com/office/officeart/2005/8/layout/default"/>
    <dgm:cxn modelId="{1AC72A70-E3AC-4578-B2DA-AA1ECF3B1FDA}" type="presParOf" srcId="{53DB26BF-CAB4-4FBC-B2D0-641512B6B7B5}" destId="{469CC736-9B08-4F98-83E2-2A7C351B71D4}" srcOrd="1" destOrd="0" presId="urn:microsoft.com/office/officeart/2005/8/layout/default"/>
    <dgm:cxn modelId="{F34632D3-E409-4A1C-BE54-00AA8788F000}" type="presParOf" srcId="{53DB26BF-CAB4-4FBC-B2D0-641512B6B7B5}" destId="{196B20B7-33D8-4430-96F2-1E7EE2DED4B7}" srcOrd="2" destOrd="0" presId="urn:microsoft.com/office/officeart/2005/8/layout/default"/>
    <dgm:cxn modelId="{93B4B30E-F91B-4FAD-BCF0-1E26B78A3FD4}" type="presParOf" srcId="{53DB26BF-CAB4-4FBC-B2D0-641512B6B7B5}" destId="{64F17DC7-3286-4C52-94EC-9AFF99E13CAF}" srcOrd="3" destOrd="0" presId="urn:microsoft.com/office/officeart/2005/8/layout/default"/>
    <dgm:cxn modelId="{838D794E-B30E-4840-BC8B-E180C8CE5FEA}" type="presParOf" srcId="{53DB26BF-CAB4-4FBC-B2D0-641512B6B7B5}" destId="{E924A4F4-BEEE-4F6F-95CF-44F90E4814CD}" srcOrd="4" destOrd="0" presId="urn:microsoft.com/office/officeart/2005/8/layout/default"/>
    <dgm:cxn modelId="{9E3ACCEA-C6E3-46BF-A397-56A013DB1729}" type="presParOf" srcId="{53DB26BF-CAB4-4FBC-B2D0-641512B6B7B5}" destId="{5FE7FDBD-8AF7-45FD-9190-AD0BD2A899D7}" srcOrd="5" destOrd="0" presId="urn:microsoft.com/office/officeart/2005/8/layout/default"/>
    <dgm:cxn modelId="{726415C3-4DFC-4F64-AFE0-C20AF4B1CAC7}" type="presParOf" srcId="{53DB26BF-CAB4-4FBC-B2D0-641512B6B7B5}" destId="{435BEB2F-306E-4909-AEC5-75FB82F94744}" srcOrd="6" destOrd="0" presId="urn:microsoft.com/office/officeart/2005/8/layout/default"/>
    <dgm:cxn modelId="{62048B93-3A04-4237-A831-0420A8A0A374}" type="presParOf" srcId="{53DB26BF-CAB4-4FBC-B2D0-641512B6B7B5}" destId="{20302860-8A76-4420-A1C1-C61CFCF1A02E}" srcOrd="7" destOrd="0" presId="urn:microsoft.com/office/officeart/2005/8/layout/default"/>
    <dgm:cxn modelId="{743A047B-DFED-4E50-A114-658DA3E74240}" type="presParOf" srcId="{53DB26BF-CAB4-4FBC-B2D0-641512B6B7B5}" destId="{37DF784D-513B-4ED6-9A22-12A63C122075}" srcOrd="8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EF83E0-DB1A-4096-9123-1C99117E0F7A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1D1AFB5-35E8-46E8-9F44-D4BCBAD9CF6A}">
      <dgm:prSet phldrT="[Текст]" custT="1"/>
      <dgm:spPr/>
      <dgm:t>
        <a:bodyPr/>
        <a:lstStyle/>
        <a:p>
          <a:pPr algn="ctr"/>
          <a:r>
            <a:rPr lang="ru-RU" sz="2800" b="1" cap="all" spc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экспериментальные</a:t>
          </a:r>
          <a:endParaRPr lang="ru-RU" sz="28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64388C2-7F49-44A4-AB75-30FCE56C0254}" type="parTrans" cxnId="{139A6DDE-4DC8-4185-8088-0CD30FC702EB}">
      <dgm:prSet/>
      <dgm:spPr/>
      <dgm:t>
        <a:bodyPr/>
        <a:lstStyle/>
        <a:p>
          <a:endParaRPr lang="ru-RU"/>
        </a:p>
      </dgm:t>
    </dgm:pt>
    <dgm:pt modelId="{4F762133-C96A-4E2B-A54B-8AD9BE9A5C52}" type="sibTrans" cxnId="{139A6DDE-4DC8-4185-8088-0CD30FC702EB}">
      <dgm:prSet/>
      <dgm:spPr/>
      <dgm:t>
        <a:bodyPr/>
        <a:lstStyle/>
        <a:p>
          <a:endParaRPr lang="ru-RU"/>
        </a:p>
      </dgm:t>
    </dgm:pt>
    <dgm:pt modelId="{F1AFD183-71B0-4B1C-B6B5-2A690AE4613D}">
      <dgm:prSet phldrT="[Текст]" phldr="1"/>
      <dgm:spPr/>
      <dgm:t>
        <a:bodyPr/>
        <a:lstStyle/>
        <a:p>
          <a:endParaRPr lang="ru-RU" dirty="0"/>
        </a:p>
      </dgm:t>
    </dgm:pt>
    <dgm:pt modelId="{9325AF33-F782-4ADB-9C33-DB6067BA4315}" type="parTrans" cxnId="{27C6BF99-D4BA-4292-9543-FA7F01FDABCF}">
      <dgm:prSet/>
      <dgm:spPr/>
      <dgm:t>
        <a:bodyPr/>
        <a:lstStyle/>
        <a:p>
          <a:endParaRPr lang="ru-RU"/>
        </a:p>
      </dgm:t>
    </dgm:pt>
    <dgm:pt modelId="{2D73F25B-59F4-4761-983C-C2AA831331AA}" type="sibTrans" cxnId="{27C6BF99-D4BA-4292-9543-FA7F01FDABCF}">
      <dgm:prSet/>
      <dgm:spPr/>
      <dgm:t>
        <a:bodyPr/>
        <a:lstStyle/>
        <a:p>
          <a:endParaRPr lang="ru-RU"/>
        </a:p>
      </dgm:t>
    </dgm:pt>
    <dgm:pt modelId="{B110C4E7-6A22-4876-9D29-AA10582E0B24}">
      <dgm:prSet phldrT="[Текст]" custT="1"/>
      <dgm:spPr/>
      <dgm:t>
        <a:bodyPr/>
        <a:lstStyle/>
        <a:p>
          <a:pPr algn="ctr"/>
          <a:r>
            <a:rPr lang="ru-RU" sz="2400" b="1" cap="all" spc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внедренческие</a:t>
          </a:r>
          <a:endParaRPr lang="ru-RU" sz="24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8EE9BC8A-DD2D-4BE3-844E-6A9A9C4BDA1A}" type="parTrans" cxnId="{0DF4B274-2CA7-4A33-A71A-B4F2049D003F}">
      <dgm:prSet/>
      <dgm:spPr/>
      <dgm:t>
        <a:bodyPr/>
        <a:lstStyle/>
        <a:p>
          <a:endParaRPr lang="ru-RU"/>
        </a:p>
      </dgm:t>
    </dgm:pt>
    <dgm:pt modelId="{5E25551C-DC43-4632-BA6B-35433B1AA2B2}" type="sibTrans" cxnId="{0DF4B274-2CA7-4A33-A71A-B4F2049D003F}">
      <dgm:prSet/>
      <dgm:spPr/>
      <dgm:t>
        <a:bodyPr/>
        <a:lstStyle/>
        <a:p>
          <a:endParaRPr lang="ru-RU"/>
        </a:p>
      </dgm:t>
    </dgm:pt>
    <dgm:pt modelId="{62D0C575-8AAE-4866-AC3F-F7F0D3ED6556}">
      <dgm:prSet phldrT="[Текст]" phldr="1"/>
      <dgm:spPr/>
      <dgm:t>
        <a:bodyPr/>
        <a:lstStyle/>
        <a:p>
          <a:endParaRPr lang="ru-RU"/>
        </a:p>
      </dgm:t>
    </dgm:pt>
    <dgm:pt modelId="{2B549E92-B30E-4BFF-9FE0-B8CBCBA137E0}" type="parTrans" cxnId="{DD6251BD-E2E0-4A7A-9CDD-119B202D9414}">
      <dgm:prSet/>
      <dgm:spPr/>
      <dgm:t>
        <a:bodyPr/>
        <a:lstStyle/>
        <a:p>
          <a:endParaRPr lang="ru-RU"/>
        </a:p>
      </dgm:t>
    </dgm:pt>
    <dgm:pt modelId="{90FB1F1F-BC50-4FB0-889D-A1C10AB43CEA}" type="sibTrans" cxnId="{DD6251BD-E2E0-4A7A-9CDD-119B202D9414}">
      <dgm:prSet/>
      <dgm:spPr/>
      <dgm:t>
        <a:bodyPr/>
        <a:lstStyle/>
        <a:p>
          <a:endParaRPr lang="ru-RU"/>
        </a:p>
      </dgm:t>
    </dgm:pt>
    <dgm:pt modelId="{BD78F9FF-199D-403D-82D1-657CABE8EE98}">
      <dgm:prSet phldrT="[Текст]" custT="1"/>
      <dgm:spPr/>
      <dgm:t>
        <a:bodyPr/>
        <a:lstStyle/>
        <a:p>
          <a:pPr algn="ctr"/>
          <a:r>
            <a:rPr lang="ru-RU" sz="2400" b="1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модификационные</a:t>
          </a:r>
          <a:endParaRPr lang="ru-RU" sz="24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01CE86B3-2D50-4AAF-A3BA-3D8276236952}" type="sibTrans" cxnId="{26E5CD7A-1D96-4CE7-80C9-5B74808842D1}">
      <dgm:prSet/>
      <dgm:spPr/>
      <dgm:t>
        <a:bodyPr/>
        <a:lstStyle/>
        <a:p>
          <a:endParaRPr lang="ru-RU"/>
        </a:p>
      </dgm:t>
    </dgm:pt>
    <dgm:pt modelId="{8968D420-E6DB-4070-A44A-5FC52DAC163F}" type="parTrans" cxnId="{26E5CD7A-1D96-4CE7-80C9-5B74808842D1}">
      <dgm:prSet/>
      <dgm:spPr/>
      <dgm:t>
        <a:bodyPr/>
        <a:lstStyle/>
        <a:p>
          <a:endParaRPr lang="ru-RU"/>
        </a:p>
      </dgm:t>
    </dgm:pt>
    <dgm:pt modelId="{BA97ECB0-7368-426B-9470-5BD365C4198F}" type="pres">
      <dgm:prSet presAssocID="{71EF83E0-DB1A-4096-9123-1C99117E0F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A6FDF3-58F2-49DC-85C0-6D0E8AE489AA}" type="pres">
      <dgm:prSet presAssocID="{31D1AFB5-35E8-46E8-9F44-D4BCBAD9CF6A}" presName="parentLin" presStyleCnt="0"/>
      <dgm:spPr/>
    </dgm:pt>
    <dgm:pt modelId="{B7016D04-59A5-43B0-B175-678CEB0AA713}" type="pres">
      <dgm:prSet presAssocID="{31D1AFB5-35E8-46E8-9F44-D4BCBAD9CF6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06C22E-8E44-4535-AE3D-3C7953606543}" type="pres">
      <dgm:prSet presAssocID="{31D1AFB5-35E8-46E8-9F44-D4BCBAD9CF6A}" presName="parentText" presStyleLbl="node1" presStyleIdx="0" presStyleCnt="3" custLinFactX="12500" custLinFactNeighborX="100000" custLinFactNeighborY="32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E91D2-3CB1-4AEB-9021-9CAE42C84F14}" type="pres">
      <dgm:prSet presAssocID="{31D1AFB5-35E8-46E8-9F44-D4BCBAD9CF6A}" presName="negativeSpace" presStyleCnt="0"/>
      <dgm:spPr/>
    </dgm:pt>
    <dgm:pt modelId="{570FB5C7-A041-4550-9BF0-B0E0BEA38A2D}" type="pres">
      <dgm:prSet presAssocID="{31D1AFB5-35E8-46E8-9F44-D4BCBAD9CF6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24282-7FE9-4834-AB95-CCF6F9083C37}" type="pres">
      <dgm:prSet presAssocID="{4F762133-C96A-4E2B-A54B-8AD9BE9A5C52}" presName="spaceBetweenRectangles" presStyleCnt="0"/>
      <dgm:spPr/>
    </dgm:pt>
    <dgm:pt modelId="{F1D99AFE-0B2C-46F8-AA5D-2FAC87DBA9B4}" type="pres">
      <dgm:prSet presAssocID="{B110C4E7-6A22-4876-9D29-AA10582E0B24}" presName="parentLin" presStyleCnt="0"/>
      <dgm:spPr/>
    </dgm:pt>
    <dgm:pt modelId="{382287C3-FE0B-4F96-88E7-A0467ABC331A}" type="pres">
      <dgm:prSet presAssocID="{B110C4E7-6A22-4876-9D29-AA10582E0B2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9DC247-1AB1-44C9-A27B-F6E2264FEE31}" type="pres">
      <dgm:prSet presAssocID="{B110C4E7-6A22-4876-9D29-AA10582E0B24}" presName="parentText" presStyleLbl="node1" presStyleIdx="1" presStyleCnt="3" custLinFactX="3819" custLinFactNeighborX="100000" custLinFactNeighborY="109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0569C-8CC7-48CA-9351-827586AAA76F}" type="pres">
      <dgm:prSet presAssocID="{B110C4E7-6A22-4876-9D29-AA10582E0B24}" presName="negativeSpace" presStyleCnt="0"/>
      <dgm:spPr/>
    </dgm:pt>
    <dgm:pt modelId="{AC1D0C7A-2F2C-4122-8D4D-5130065609C6}" type="pres">
      <dgm:prSet presAssocID="{B110C4E7-6A22-4876-9D29-AA10582E0B2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6AE54-CFB4-4B60-A45C-D3BBFBA318E5}" type="pres">
      <dgm:prSet presAssocID="{5E25551C-DC43-4632-BA6B-35433B1AA2B2}" presName="spaceBetweenRectangles" presStyleCnt="0"/>
      <dgm:spPr/>
    </dgm:pt>
    <dgm:pt modelId="{61685349-3C41-496E-94AC-15CAA291DD41}" type="pres">
      <dgm:prSet presAssocID="{BD78F9FF-199D-403D-82D1-657CABE8EE98}" presName="parentLin" presStyleCnt="0"/>
      <dgm:spPr/>
    </dgm:pt>
    <dgm:pt modelId="{DF20301F-1426-4254-BD70-5F2D6E142E44}" type="pres">
      <dgm:prSet presAssocID="{BD78F9FF-199D-403D-82D1-657CABE8EE9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742375A-A93F-4BFD-81EE-8D47E645AE63}" type="pres">
      <dgm:prSet presAssocID="{BD78F9FF-199D-403D-82D1-657CABE8EE98}" presName="parentText" presStyleLbl="node1" presStyleIdx="2" presStyleCnt="3" custLinFactNeighborX="49300" custLinFactNeighborY="18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DD026-08F2-469A-B829-5E0DF7E98044}" type="pres">
      <dgm:prSet presAssocID="{BD78F9FF-199D-403D-82D1-657CABE8EE98}" presName="negativeSpace" presStyleCnt="0"/>
      <dgm:spPr/>
    </dgm:pt>
    <dgm:pt modelId="{B31ED445-828D-43BD-B681-6F3CFDD6D655}" type="pres">
      <dgm:prSet presAssocID="{BD78F9FF-199D-403D-82D1-657CABE8EE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9A6DDE-4DC8-4185-8088-0CD30FC702EB}" srcId="{71EF83E0-DB1A-4096-9123-1C99117E0F7A}" destId="{31D1AFB5-35E8-46E8-9F44-D4BCBAD9CF6A}" srcOrd="0" destOrd="0" parTransId="{E64388C2-7F49-44A4-AB75-30FCE56C0254}" sibTransId="{4F762133-C96A-4E2B-A54B-8AD9BE9A5C52}"/>
    <dgm:cxn modelId="{D23E9263-D262-42A7-A71D-5BCC189882F2}" type="presOf" srcId="{31D1AFB5-35E8-46E8-9F44-D4BCBAD9CF6A}" destId="{AF06C22E-8E44-4535-AE3D-3C7953606543}" srcOrd="1" destOrd="0" presId="urn:microsoft.com/office/officeart/2005/8/layout/list1"/>
    <dgm:cxn modelId="{C6C06084-FF48-4E9E-933E-CD3C7C173697}" type="presOf" srcId="{71EF83E0-DB1A-4096-9123-1C99117E0F7A}" destId="{BA97ECB0-7368-426B-9470-5BD365C4198F}" srcOrd="0" destOrd="0" presId="urn:microsoft.com/office/officeart/2005/8/layout/list1"/>
    <dgm:cxn modelId="{26E5CD7A-1D96-4CE7-80C9-5B74808842D1}" srcId="{71EF83E0-DB1A-4096-9123-1C99117E0F7A}" destId="{BD78F9FF-199D-403D-82D1-657CABE8EE98}" srcOrd="2" destOrd="0" parTransId="{8968D420-E6DB-4070-A44A-5FC52DAC163F}" sibTransId="{01CE86B3-2D50-4AAF-A3BA-3D8276236952}"/>
    <dgm:cxn modelId="{0DF4B274-2CA7-4A33-A71A-B4F2049D003F}" srcId="{71EF83E0-DB1A-4096-9123-1C99117E0F7A}" destId="{B110C4E7-6A22-4876-9D29-AA10582E0B24}" srcOrd="1" destOrd="0" parTransId="{8EE9BC8A-DD2D-4BE3-844E-6A9A9C4BDA1A}" sibTransId="{5E25551C-DC43-4632-BA6B-35433B1AA2B2}"/>
    <dgm:cxn modelId="{27C6BF99-D4BA-4292-9543-FA7F01FDABCF}" srcId="{31D1AFB5-35E8-46E8-9F44-D4BCBAD9CF6A}" destId="{F1AFD183-71B0-4B1C-B6B5-2A690AE4613D}" srcOrd="0" destOrd="0" parTransId="{9325AF33-F782-4ADB-9C33-DB6067BA4315}" sibTransId="{2D73F25B-59F4-4761-983C-C2AA831331AA}"/>
    <dgm:cxn modelId="{DD6251BD-E2E0-4A7A-9CDD-119B202D9414}" srcId="{B110C4E7-6A22-4876-9D29-AA10582E0B24}" destId="{62D0C575-8AAE-4866-AC3F-F7F0D3ED6556}" srcOrd="0" destOrd="0" parTransId="{2B549E92-B30E-4BFF-9FE0-B8CBCBA137E0}" sibTransId="{90FB1F1F-BC50-4FB0-889D-A1C10AB43CEA}"/>
    <dgm:cxn modelId="{64BAE5FD-F50F-4A1A-9941-07DE4F1884C6}" type="presOf" srcId="{31D1AFB5-35E8-46E8-9F44-D4BCBAD9CF6A}" destId="{B7016D04-59A5-43B0-B175-678CEB0AA713}" srcOrd="0" destOrd="0" presId="urn:microsoft.com/office/officeart/2005/8/layout/list1"/>
    <dgm:cxn modelId="{8A103830-8FF9-477F-A0E2-38A67DFA516F}" type="presOf" srcId="{62D0C575-8AAE-4866-AC3F-F7F0D3ED6556}" destId="{AC1D0C7A-2F2C-4122-8D4D-5130065609C6}" srcOrd="0" destOrd="0" presId="urn:microsoft.com/office/officeart/2005/8/layout/list1"/>
    <dgm:cxn modelId="{C93EE226-76EA-4157-8ACD-34D2B4F5B1CF}" type="presOf" srcId="{B110C4E7-6A22-4876-9D29-AA10582E0B24}" destId="{DC9DC247-1AB1-44C9-A27B-F6E2264FEE31}" srcOrd="1" destOrd="0" presId="urn:microsoft.com/office/officeart/2005/8/layout/list1"/>
    <dgm:cxn modelId="{E3C88763-29C0-4CA4-9467-0DA12CB3D14B}" type="presOf" srcId="{BD78F9FF-199D-403D-82D1-657CABE8EE98}" destId="{E742375A-A93F-4BFD-81EE-8D47E645AE63}" srcOrd="1" destOrd="0" presId="urn:microsoft.com/office/officeart/2005/8/layout/list1"/>
    <dgm:cxn modelId="{26FA0C5B-8329-4447-BE37-78E09100736B}" type="presOf" srcId="{F1AFD183-71B0-4B1C-B6B5-2A690AE4613D}" destId="{570FB5C7-A041-4550-9BF0-B0E0BEA38A2D}" srcOrd="0" destOrd="0" presId="urn:microsoft.com/office/officeart/2005/8/layout/list1"/>
    <dgm:cxn modelId="{F853C940-09FD-4F1D-817B-E2050697021D}" type="presOf" srcId="{BD78F9FF-199D-403D-82D1-657CABE8EE98}" destId="{DF20301F-1426-4254-BD70-5F2D6E142E44}" srcOrd="0" destOrd="0" presId="urn:microsoft.com/office/officeart/2005/8/layout/list1"/>
    <dgm:cxn modelId="{63922DFD-E185-4E10-980B-F3AFDFB2DB4D}" type="presOf" srcId="{B110C4E7-6A22-4876-9D29-AA10582E0B24}" destId="{382287C3-FE0B-4F96-88E7-A0467ABC331A}" srcOrd="0" destOrd="0" presId="urn:microsoft.com/office/officeart/2005/8/layout/list1"/>
    <dgm:cxn modelId="{2324A13F-0370-4E3A-964E-44715FE4D999}" type="presParOf" srcId="{BA97ECB0-7368-426B-9470-5BD365C4198F}" destId="{A5A6FDF3-58F2-49DC-85C0-6D0E8AE489AA}" srcOrd="0" destOrd="0" presId="urn:microsoft.com/office/officeart/2005/8/layout/list1"/>
    <dgm:cxn modelId="{2C22D19F-2CED-4B2D-943B-6F8975083299}" type="presParOf" srcId="{A5A6FDF3-58F2-49DC-85C0-6D0E8AE489AA}" destId="{B7016D04-59A5-43B0-B175-678CEB0AA713}" srcOrd="0" destOrd="0" presId="urn:microsoft.com/office/officeart/2005/8/layout/list1"/>
    <dgm:cxn modelId="{2F5F032F-E65E-4C44-A986-DD943537313F}" type="presParOf" srcId="{A5A6FDF3-58F2-49DC-85C0-6D0E8AE489AA}" destId="{AF06C22E-8E44-4535-AE3D-3C7953606543}" srcOrd="1" destOrd="0" presId="urn:microsoft.com/office/officeart/2005/8/layout/list1"/>
    <dgm:cxn modelId="{41434BEB-8312-47EC-A071-D632E97EB298}" type="presParOf" srcId="{BA97ECB0-7368-426B-9470-5BD365C4198F}" destId="{5AFE91D2-3CB1-4AEB-9021-9CAE42C84F14}" srcOrd="1" destOrd="0" presId="urn:microsoft.com/office/officeart/2005/8/layout/list1"/>
    <dgm:cxn modelId="{A31CB2DA-9266-40A8-AE75-FCD52CAF5F66}" type="presParOf" srcId="{BA97ECB0-7368-426B-9470-5BD365C4198F}" destId="{570FB5C7-A041-4550-9BF0-B0E0BEA38A2D}" srcOrd="2" destOrd="0" presId="urn:microsoft.com/office/officeart/2005/8/layout/list1"/>
    <dgm:cxn modelId="{844A719A-2D0E-48D5-8E0D-B9C7F7CB01D8}" type="presParOf" srcId="{BA97ECB0-7368-426B-9470-5BD365C4198F}" destId="{37D24282-7FE9-4834-AB95-CCF6F9083C37}" srcOrd="3" destOrd="0" presId="urn:microsoft.com/office/officeart/2005/8/layout/list1"/>
    <dgm:cxn modelId="{9CDC056D-1A65-489B-8047-AFFB37A87EAC}" type="presParOf" srcId="{BA97ECB0-7368-426B-9470-5BD365C4198F}" destId="{F1D99AFE-0B2C-46F8-AA5D-2FAC87DBA9B4}" srcOrd="4" destOrd="0" presId="urn:microsoft.com/office/officeart/2005/8/layout/list1"/>
    <dgm:cxn modelId="{1C8D8F3A-18DD-4C07-8F6D-E3865C65C513}" type="presParOf" srcId="{F1D99AFE-0B2C-46F8-AA5D-2FAC87DBA9B4}" destId="{382287C3-FE0B-4F96-88E7-A0467ABC331A}" srcOrd="0" destOrd="0" presId="urn:microsoft.com/office/officeart/2005/8/layout/list1"/>
    <dgm:cxn modelId="{73A023CA-8A69-4445-B88E-D1120E43E28D}" type="presParOf" srcId="{F1D99AFE-0B2C-46F8-AA5D-2FAC87DBA9B4}" destId="{DC9DC247-1AB1-44C9-A27B-F6E2264FEE31}" srcOrd="1" destOrd="0" presId="urn:microsoft.com/office/officeart/2005/8/layout/list1"/>
    <dgm:cxn modelId="{4150A9C6-1807-4002-8D66-51C5CB42B636}" type="presParOf" srcId="{BA97ECB0-7368-426B-9470-5BD365C4198F}" destId="{77A0569C-8CC7-48CA-9351-827586AAA76F}" srcOrd="5" destOrd="0" presId="urn:microsoft.com/office/officeart/2005/8/layout/list1"/>
    <dgm:cxn modelId="{6B483245-DD34-4C17-8D23-285DE8943D89}" type="presParOf" srcId="{BA97ECB0-7368-426B-9470-5BD365C4198F}" destId="{AC1D0C7A-2F2C-4122-8D4D-5130065609C6}" srcOrd="6" destOrd="0" presId="urn:microsoft.com/office/officeart/2005/8/layout/list1"/>
    <dgm:cxn modelId="{8635627B-A014-4529-B7FA-DE692B8E2F76}" type="presParOf" srcId="{BA97ECB0-7368-426B-9470-5BD365C4198F}" destId="{A796AE54-CFB4-4B60-A45C-D3BBFBA318E5}" srcOrd="7" destOrd="0" presId="urn:microsoft.com/office/officeart/2005/8/layout/list1"/>
    <dgm:cxn modelId="{87147723-46D1-4441-9F32-BB0A535D114E}" type="presParOf" srcId="{BA97ECB0-7368-426B-9470-5BD365C4198F}" destId="{61685349-3C41-496E-94AC-15CAA291DD41}" srcOrd="8" destOrd="0" presId="urn:microsoft.com/office/officeart/2005/8/layout/list1"/>
    <dgm:cxn modelId="{171923F4-1155-42E4-84F9-54D6693D6FBF}" type="presParOf" srcId="{61685349-3C41-496E-94AC-15CAA291DD41}" destId="{DF20301F-1426-4254-BD70-5F2D6E142E44}" srcOrd="0" destOrd="0" presId="urn:microsoft.com/office/officeart/2005/8/layout/list1"/>
    <dgm:cxn modelId="{D78F0FFB-BE20-4BAD-A99F-0997B2FBFA06}" type="presParOf" srcId="{61685349-3C41-496E-94AC-15CAA291DD41}" destId="{E742375A-A93F-4BFD-81EE-8D47E645AE63}" srcOrd="1" destOrd="0" presId="urn:microsoft.com/office/officeart/2005/8/layout/list1"/>
    <dgm:cxn modelId="{1546D5BD-0E7C-43B3-9DC9-D280A47ED040}" type="presParOf" srcId="{BA97ECB0-7368-426B-9470-5BD365C4198F}" destId="{098DD026-08F2-469A-B829-5E0DF7E98044}" srcOrd="9" destOrd="0" presId="urn:microsoft.com/office/officeart/2005/8/layout/list1"/>
    <dgm:cxn modelId="{FF6C8C5C-9545-43CE-94F7-701427C1EBAE}" type="presParOf" srcId="{BA97ECB0-7368-426B-9470-5BD365C4198F}" destId="{B31ED445-828D-43BD-B681-6F3CFDD6D655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6CE11D-F127-405C-BD9A-1C54AEA57C27}" type="doc">
      <dgm:prSet loTypeId="urn:microsoft.com/office/officeart/2005/8/layout/vList4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0F52A4F-8001-4135-A81D-DF94D22074E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Новшества, реализующие идею индивидуализации, ЛОО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1788EE7-0400-4EEC-967E-2DB1C2A095FD}" type="parTrans" cxnId="{5FA6C8DB-E3DB-4D96-9D08-9348C1316F22}">
      <dgm:prSet/>
      <dgm:spPr/>
      <dgm:t>
        <a:bodyPr/>
        <a:lstStyle/>
        <a:p>
          <a:endParaRPr lang="ru-RU"/>
        </a:p>
      </dgm:t>
    </dgm:pt>
    <dgm:pt modelId="{B95D131D-1574-4A43-AA61-2461C2673A9F}" type="sibTrans" cxnId="{5FA6C8DB-E3DB-4D96-9D08-9348C1316F22}">
      <dgm:prSet/>
      <dgm:spPr/>
      <dgm:t>
        <a:bodyPr/>
        <a:lstStyle/>
        <a:p>
          <a:endParaRPr lang="ru-RU"/>
        </a:p>
      </dgm:t>
    </dgm:pt>
    <dgm:pt modelId="{57DE50B4-4FE1-4EDD-8AAA-83F743893A0A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Новшества, реализующие идею </a:t>
          </a:r>
          <a:r>
            <a:rPr lang="ru-RU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культуросообразности</a:t>
          </a:r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обучения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C438AB3-DB38-44E5-BE5D-A54C233082A2}" type="parTrans" cxnId="{941525D0-9B6A-4DFA-BC04-C5F90E6DEC2B}">
      <dgm:prSet/>
      <dgm:spPr/>
      <dgm:t>
        <a:bodyPr/>
        <a:lstStyle/>
        <a:p>
          <a:endParaRPr lang="ru-RU"/>
        </a:p>
      </dgm:t>
    </dgm:pt>
    <dgm:pt modelId="{93AB5521-343E-47D4-9CCC-AEB1574CC120}" type="sibTrans" cxnId="{941525D0-9B6A-4DFA-BC04-C5F90E6DEC2B}">
      <dgm:prSet/>
      <dgm:spPr/>
      <dgm:t>
        <a:bodyPr/>
        <a:lstStyle/>
        <a:p>
          <a:endParaRPr lang="ru-RU"/>
        </a:p>
      </dgm:t>
    </dgm:pt>
    <dgm:pt modelId="{276A86AF-8066-48CC-A65B-BBE639E81636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Новшества, обеспечивающие интеграцию УВП в единую воспитательную систему школы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816E7B2-2B4E-4618-955B-A27D69FB27EF}" type="parTrans" cxnId="{FE46EE1A-7254-4E68-A475-7CB0CB96B210}">
      <dgm:prSet/>
      <dgm:spPr/>
      <dgm:t>
        <a:bodyPr/>
        <a:lstStyle/>
        <a:p>
          <a:endParaRPr lang="ru-RU"/>
        </a:p>
      </dgm:t>
    </dgm:pt>
    <dgm:pt modelId="{9410DC86-BBC3-461E-8C93-7E8A369ACD53}" type="sibTrans" cxnId="{FE46EE1A-7254-4E68-A475-7CB0CB96B210}">
      <dgm:prSet/>
      <dgm:spPr/>
      <dgm:t>
        <a:bodyPr/>
        <a:lstStyle/>
        <a:p>
          <a:endParaRPr lang="ru-RU"/>
        </a:p>
      </dgm:t>
    </dgm:pt>
    <dgm:pt modelId="{711F53A8-63B3-41C4-B0D7-5DA51C017732}" type="pres">
      <dgm:prSet presAssocID="{656CE11D-F127-405C-BD9A-1C54AEA57C2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4F0D9-6AE5-423D-A9B4-50DF5489BD34}" type="pres">
      <dgm:prSet presAssocID="{80F52A4F-8001-4135-A81D-DF94D22074EC}" presName="comp" presStyleCnt="0"/>
      <dgm:spPr/>
    </dgm:pt>
    <dgm:pt modelId="{6321C500-7EAB-4BFB-8013-8AE2F0C16B50}" type="pres">
      <dgm:prSet presAssocID="{80F52A4F-8001-4135-A81D-DF94D22074EC}" presName="box" presStyleLbl="node1" presStyleIdx="0" presStyleCnt="3" custLinFactNeighborX="-1216" custLinFactNeighborY="3332"/>
      <dgm:spPr/>
      <dgm:t>
        <a:bodyPr/>
        <a:lstStyle/>
        <a:p>
          <a:endParaRPr lang="ru-RU"/>
        </a:p>
      </dgm:t>
    </dgm:pt>
    <dgm:pt modelId="{2C55ADB1-096D-4463-8D7A-65DC908529EA}" type="pres">
      <dgm:prSet presAssocID="{80F52A4F-8001-4135-A81D-DF94D22074EC}" presName="img" presStyleLbl="fgImgPlace1" presStyleIdx="0" presStyleCnt="3" custFlipVert="1" custFlipHor="0" custScaleX="18053" custScaleY="20832"/>
      <dgm:spPr/>
    </dgm:pt>
    <dgm:pt modelId="{F681283D-E1F6-40BB-88FD-429950CD86E0}" type="pres">
      <dgm:prSet presAssocID="{80F52A4F-8001-4135-A81D-DF94D22074E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49DB7-0AD2-4827-BBF4-0486B19B2B7F}" type="pres">
      <dgm:prSet presAssocID="{B95D131D-1574-4A43-AA61-2461C2673A9F}" presName="spacer" presStyleCnt="0"/>
      <dgm:spPr/>
    </dgm:pt>
    <dgm:pt modelId="{4527C91B-4BB6-4E7E-A20E-E96886E753F4}" type="pres">
      <dgm:prSet presAssocID="{57DE50B4-4FE1-4EDD-8AAA-83F743893A0A}" presName="comp" presStyleCnt="0"/>
      <dgm:spPr/>
    </dgm:pt>
    <dgm:pt modelId="{ECA98A58-6C7E-4A7D-87D2-A72DB3EF9E49}" type="pres">
      <dgm:prSet presAssocID="{57DE50B4-4FE1-4EDD-8AAA-83F743893A0A}" presName="box" presStyleLbl="node1" presStyleIdx="1" presStyleCnt="3" custLinFactNeighborX="520" custLinFactNeighborY="-1667"/>
      <dgm:spPr/>
      <dgm:t>
        <a:bodyPr/>
        <a:lstStyle/>
        <a:p>
          <a:endParaRPr lang="ru-RU"/>
        </a:p>
      </dgm:t>
    </dgm:pt>
    <dgm:pt modelId="{A1EF1EDA-7D1C-482D-83E7-3A0E7B7F11E9}" type="pres">
      <dgm:prSet presAssocID="{57DE50B4-4FE1-4EDD-8AAA-83F743893A0A}" presName="img" presStyleLbl="fgImgPlace1" presStyleIdx="1" presStyleCnt="3" custFlipVert="1" custFlipHor="0" custScaleX="20139" custScaleY="16666" custLinFactNeighborX="-1043" custLinFactNeighborY="6250"/>
      <dgm:spPr/>
    </dgm:pt>
    <dgm:pt modelId="{296EE8AA-00AA-4EA4-8CC9-54D9B6428DA8}" type="pres">
      <dgm:prSet presAssocID="{57DE50B4-4FE1-4EDD-8AAA-83F743893A0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EFBF1-CE9A-4F4A-80B9-A2AF55C8783B}" type="pres">
      <dgm:prSet presAssocID="{93AB5521-343E-47D4-9CCC-AEB1574CC120}" presName="spacer" presStyleCnt="0"/>
      <dgm:spPr/>
    </dgm:pt>
    <dgm:pt modelId="{CDFF97B6-DF3D-4D8F-88E2-9D9A579DD01D}" type="pres">
      <dgm:prSet presAssocID="{276A86AF-8066-48CC-A65B-BBE639E81636}" presName="comp" presStyleCnt="0"/>
      <dgm:spPr/>
    </dgm:pt>
    <dgm:pt modelId="{6C142749-5806-41CC-AA71-D68D3968202E}" type="pres">
      <dgm:prSet presAssocID="{276A86AF-8066-48CC-A65B-BBE639E81636}" presName="box" presStyleLbl="node1" presStyleIdx="2" presStyleCnt="3"/>
      <dgm:spPr/>
      <dgm:t>
        <a:bodyPr/>
        <a:lstStyle/>
        <a:p>
          <a:endParaRPr lang="ru-RU"/>
        </a:p>
      </dgm:t>
    </dgm:pt>
    <dgm:pt modelId="{9894CC8F-8E94-4D80-B498-3AC3864418FE}" type="pres">
      <dgm:prSet presAssocID="{276A86AF-8066-48CC-A65B-BBE639E81636}" presName="img" presStyleLbl="fgImgPlace1" presStyleIdx="2" presStyleCnt="3" custFlipHor="1" custScaleX="16670" custScaleY="16664" custLinFactNeighborX="-4340" custLinFactNeighborY="-4164"/>
      <dgm:spPr/>
    </dgm:pt>
    <dgm:pt modelId="{04A5A828-E92E-48E8-96A2-DD4F8DC49CF6}" type="pres">
      <dgm:prSet presAssocID="{276A86AF-8066-48CC-A65B-BBE639E8163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9E5083-E146-4A57-AE66-3046ECEAA769}" type="presOf" srcId="{656CE11D-F127-405C-BD9A-1C54AEA57C27}" destId="{711F53A8-63B3-41C4-B0D7-5DA51C017732}" srcOrd="0" destOrd="0" presId="urn:microsoft.com/office/officeart/2005/8/layout/vList4"/>
    <dgm:cxn modelId="{5FA6C8DB-E3DB-4D96-9D08-9348C1316F22}" srcId="{656CE11D-F127-405C-BD9A-1C54AEA57C27}" destId="{80F52A4F-8001-4135-A81D-DF94D22074EC}" srcOrd="0" destOrd="0" parTransId="{D1788EE7-0400-4EEC-967E-2DB1C2A095FD}" sibTransId="{B95D131D-1574-4A43-AA61-2461C2673A9F}"/>
    <dgm:cxn modelId="{4CE707B3-4AEC-4921-A2F1-0DC6ED978849}" type="presOf" srcId="{57DE50B4-4FE1-4EDD-8AAA-83F743893A0A}" destId="{ECA98A58-6C7E-4A7D-87D2-A72DB3EF9E49}" srcOrd="0" destOrd="0" presId="urn:microsoft.com/office/officeart/2005/8/layout/vList4"/>
    <dgm:cxn modelId="{BFC672FB-2E73-47AC-BA9F-72629A7D705C}" type="presOf" srcId="{276A86AF-8066-48CC-A65B-BBE639E81636}" destId="{04A5A828-E92E-48E8-96A2-DD4F8DC49CF6}" srcOrd="1" destOrd="0" presId="urn:microsoft.com/office/officeart/2005/8/layout/vList4"/>
    <dgm:cxn modelId="{24CD1ED4-FAD6-47E4-AFC1-D1E8B447FBB2}" type="presOf" srcId="{276A86AF-8066-48CC-A65B-BBE639E81636}" destId="{6C142749-5806-41CC-AA71-D68D3968202E}" srcOrd="0" destOrd="0" presId="urn:microsoft.com/office/officeart/2005/8/layout/vList4"/>
    <dgm:cxn modelId="{5639B3A1-DA66-4C1F-86E4-AA6DED111E33}" type="presOf" srcId="{57DE50B4-4FE1-4EDD-8AAA-83F743893A0A}" destId="{296EE8AA-00AA-4EA4-8CC9-54D9B6428DA8}" srcOrd="1" destOrd="0" presId="urn:microsoft.com/office/officeart/2005/8/layout/vList4"/>
    <dgm:cxn modelId="{FE46EE1A-7254-4E68-A475-7CB0CB96B210}" srcId="{656CE11D-F127-405C-BD9A-1C54AEA57C27}" destId="{276A86AF-8066-48CC-A65B-BBE639E81636}" srcOrd="2" destOrd="0" parTransId="{B816E7B2-2B4E-4618-955B-A27D69FB27EF}" sibTransId="{9410DC86-BBC3-461E-8C93-7E8A369ACD53}"/>
    <dgm:cxn modelId="{6C64B465-F1CF-44ED-B44D-99940211BC67}" type="presOf" srcId="{80F52A4F-8001-4135-A81D-DF94D22074EC}" destId="{F681283D-E1F6-40BB-88FD-429950CD86E0}" srcOrd="1" destOrd="0" presId="urn:microsoft.com/office/officeart/2005/8/layout/vList4"/>
    <dgm:cxn modelId="{941525D0-9B6A-4DFA-BC04-C5F90E6DEC2B}" srcId="{656CE11D-F127-405C-BD9A-1C54AEA57C27}" destId="{57DE50B4-4FE1-4EDD-8AAA-83F743893A0A}" srcOrd="1" destOrd="0" parTransId="{FC438AB3-DB38-44E5-BE5D-A54C233082A2}" sibTransId="{93AB5521-343E-47D4-9CCC-AEB1574CC120}"/>
    <dgm:cxn modelId="{18D15979-454C-4D1F-B8B0-521BB4CBC4B6}" type="presOf" srcId="{80F52A4F-8001-4135-A81D-DF94D22074EC}" destId="{6321C500-7EAB-4BFB-8013-8AE2F0C16B50}" srcOrd="0" destOrd="0" presId="urn:microsoft.com/office/officeart/2005/8/layout/vList4"/>
    <dgm:cxn modelId="{449B7359-F3C4-43BA-B3DE-E050271EDAAB}" type="presParOf" srcId="{711F53A8-63B3-41C4-B0D7-5DA51C017732}" destId="{88D4F0D9-6AE5-423D-A9B4-50DF5489BD34}" srcOrd="0" destOrd="0" presId="urn:microsoft.com/office/officeart/2005/8/layout/vList4"/>
    <dgm:cxn modelId="{E72F5800-AC89-4F20-B010-EF2B65BCEB54}" type="presParOf" srcId="{88D4F0D9-6AE5-423D-A9B4-50DF5489BD34}" destId="{6321C500-7EAB-4BFB-8013-8AE2F0C16B50}" srcOrd="0" destOrd="0" presId="urn:microsoft.com/office/officeart/2005/8/layout/vList4"/>
    <dgm:cxn modelId="{97506C72-8DE6-40C4-9387-807621790BC3}" type="presParOf" srcId="{88D4F0D9-6AE5-423D-A9B4-50DF5489BD34}" destId="{2C55ADB1-096D-4463-8D7A-65DC908529EA}" srcOrd="1" destOrd="0" presId="urn:microsoft.com/office/officeart/2005/8/layout/vList4"/>
    <dgm:cxn modelId="{403BC52C-DC77-436B-BBF3-2F0F41AE7246}" type="presParOf" srcId="{88D4F0D9-6AE5-423D-A9B4-50DF5489BD34}" destId="{F681283D-E1F6-40BB-88FD-429950CD86E0}" srcOrd="2" destOrd="0" presId="urn:microsoft.com/office/officeart/2005/8/layout/vList4"/>
    <dgm:cxn modelId="{6486FA81-853D-4A14-8379-506766356288}" type="presParOf" srcId="{711F53A8-63B3-41C4-B0D7-5DA51C017732}" destId="{7D849DB7-0AD2-4827-BBF4-0486B19B2B7F}" srcOrd="1" destOrd="0" presId="urn:microsoft.com/office/officeart/2005/8/layout/vList4"/>
    <dgm:cxn modelId="{F0F8C941-BBF6-438C-8AB2-1F7D63BC1BC9}" type="presParOf" srcId="{711F53A8-63B3-41C4-B0D7-5DA51C017732}" destId="{4527C91B-4BB6-4E7E-A20E-E96886E753F4}" srcOrd="2" destOrd="0" presId="urn:microsoft.com/office/officeart/2005/8/layout/vList4"/>
    <dgm:cxn modelId="{A69A6C5C-0585-4A90-A068-6271531CE5E2}" type="presParOf" srcId="{4527C91B-4BB6-4E7E-A20E-E96886E753F4}" destId="{ECA98A58-6C7E-4A7D-87D2-A72DB3EF9E49}" srcOrd="0" destOrd="0" presId="urn:microsoft.com/office/officeart/2005/8/layout/vList4"/>
    <dgm:cxn modelId="{FB93E8B6-CBC8-45DE-A7ED-B3C976B04FD3}" type="presParOf" srcId="{4527C91B-4BB6-4E7E-A20E-E96886E753F4}" destId="{A1EF1EDA-7D1C-482D-83E7-3A0E7B7F11E9}" srcOrd="1" destOrd="0" presId="urn:microsoft.com/office/officeart/2005/8/layout/vList4"/>
    <dgm:cxn modelId="{8E919392-80D2-468C-AB3E-58D11DEC4DFD}" type="presParOf" srcId="{4527C91B-4BB6-4E7E-A20E-E96886E753F4}" destId="{296EE8AA-00AA-4EA4-8CC9-54D9B6428DA8}" srcOrd="2" destOrd="0" presId="urn:microsoft.com/office/officeart/2005/8/layout/vList4"/>
    <dgm:cxn modelId="{87F51EAF-9F89-4E0F-B893-64CAC70F85E9}" type="presParOf" srcId="{711F53A8-63B3-41C4-B0D7-5DA51C017732}" destId="{1B9EFBF1-CE9A-4F4A-80B9-A2AF55C8783B}" srcOrd="3" destOrd="0" presId="urn:microsoft.com/office/officeart/2005/8/layout/vList4"/>
    <dgm:cxn modelId="{7F55C190-F6EF-40F3-B719-C04C20C7560F}" type="presParOf" srcId="{711F53A8-63B3-41C4-B0D7-5DA51C017732}" destId="{CDFF97B6-DF3D-4D8F-88E2-9D9A579DD01D}" srcOrd="4" destOrd="0" presId="urn:microsoft.com/office/officeart/2005/8/layout/vList4"/>
    <dgm:cxn modelId="{35A4D0CE-1C17-4711-B9E5-8BAA48443DE4}" type="presParOf" srcId="{CDFF97B6-DF3D-4D8F-88E2-9D9A579DD01D}" destId="{6C142749-5806-41CC-AA71-D68D3968202E}" srcOrd="0" destOrd="0" presId="urn:microsoft.com/office/officeart/2005/8/layout/vList4"/>
    <dgm:cxn modelId="{27CF5D1C-ABB7-41AD-A556-1D8E2FE804E3}" type="presParOf" srcId="{CDFF97B6-DF3D-4D8F-88E2-9D9A579DD01D}" destId="{9894CC8F-8E94-4D80-B498-3AC3864418FE}" srcOrd="1" destOrd="0" presId="urn:microsoft.com/office/officeart/2005/8/layout/vList4"/>
    <dgm:cxn modelId="{EF2BEFA2-A8DA-426F-B55A-BAE2D0A6F4BC}" type="presParOf" srcId="{CDFF97B6-DF3D-4D8F-88E2-9D9A579DD01D}" destId="{04A5A828-E92E-48E8-96A2-DD4F8DC49CF6}" srcOrd="2" destOrd="0" presId="urn:microsoft.com/office/officeart/2005/8/layout/vList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657B4C-C407-429E-8AA2-58FD2A155852}" type="doc">
      <dgm:prSet loTypeId="urn:microsoft.com/office/officeart/2005/8/layout/matrix3" loCatId="matrix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D005EB-4E50-4A25-ACFF-FFBB3E7883C7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Семья  и ближайшее окружение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D1A1572-15F1-484C-9E37-883FF3A17444}" type="parTrans" cxnId="{D11E81E6-3A2A-453B-A93B-DBDA7F4A73B6}">
      <dgm:prSet/>
      <dgm:spPr/>
      <dgm:t>
        <a:bodyPr/>
        <a:lstStyle/>
        <a:p>
          <a:endParaRPr lang="ru-RU"/>
        </a:p>
      </dgm:t>
    </dgm:pt>
    <dgm:pt modelId="{33A71053-CD32-45DC-957B-E7A64D40C58F}" type="sibTrans" cxnId="{D11E81E6-3A2A-453B-A93B-DBDA7F4A73B6}">
      <dgm:prSet/>
      <dgm:spPr/>
      <dgm:t>
        <a:bodyPr/>
        <a:lstStyle/>
        <a:p>
          <a:endParaRPr lang="ru-RU"/>
        </a:p>
      </dgm:t>
    </dgm:pt>
    <dgm:pt modelId="{2FAA74DF-6C7F-4643-94E8-D47FDE8D7396}">
      <dgm:prSet phldrT="[Текст]" custT="1"/>
      <dgm:spPr/>
      <dgm:t>
        <a:bodyPr/>
        <a:lstStyle/>
        <a:p>
          <a:r>
            <a: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Различные социальные институты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6D32288-7B3D-4454-8A22-FE86BCBF468A}" type="parTrans" cxnId="{28339448-2C36-4DDC-9CF9-A1474E282EC7}">
      <dgm:prSet/>
      <dgm:spPr/>
      <dgm:t>
        <a:bodyPr/>
        <a:lstStyle/>
        <a:p>
          <a:endParaRPr lang="ru-RU"/>
        </a:p>
      </dgm:t>
    </dgm:pt>
    <dgm:pt modelId="{7A3FB541-78A1-4BF4-88A8-3ECB375CFEBE}" type="sibTrans" cxnId="{28339448-2C36-4DDC-9CF9-A1474E282EC7}">
      <dgm:prSet/>
      <dgm:spPr/>
      <dgm:t>
        <a:bodyPr/>
        <a:lstStyle/>
        <a:p>
          <a:endParaRPr lang="ru-RU"/>
        </a:p>
      </dgm:t>
    </dgm:pt>
    <dgm:pt modelId="{06DDCEF3-A362-412E-A9FB-3408559F147B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Межличностные взаимодействия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F0DF672-A321-416E-AB5A-4C6A22593825}" type="parTrans" cxnId="{CE835586-D7E2-4FDA-862B-540435D5B537}">
      <dgm:prSet/>
      <dgm:spPr/>
      <dgm:t>
        <a:bodyPr/>
        <a:lstStyle/>
        <a:p>
          <a:endParaRPr lang="ru-RU"/>
        </a:p>
      </dgm:t>
    </dgm:pt>
    <dgm:pt modelId="{FA0B3130-31FD-4AF5-A95B-9DE2993C0D35}" type="sibTrans" cxnId="{CE835586-D7E2-4FDA-862B-540435D5B537}">
      <dgm:prSet/>
      <dgm:spPr/>
      <dgm:t>
        <a:bodyPr/>
        <a:lstStyle/>
        <a:p>
          <a:endParaRPr lang="ru-RU"/>
        </a:p>
      </dgm:t>
    </dgm:pt>
    <dgm:pt modelId="{CDD82F0C-37D3-4784-A1CA-395A8DA90BAD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Субкультура общения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5DB8064-67B9-479D-B15F-96CC52304171}" type="parTrans" cxnId="{0E23E229-8FE8-4543-A41D-98A52EC44005}">
      <dgm:prSet/>
      <dgm:spPr/>
      <dgm:t>
        <a:bodyPr/>
        <a:lstStyle/>
        <a:p>
          <a:endParaRPr lang="ru-RU"/>
        </a:p>
      </dgm:t>
    </dgm:pt>
    <dgm:pt modelId="{94AA8FC7-61A3-4C2C-8E9E-1335BCD765B4}" type="sibTrans" cxnId="{0E23E229-8FE8-4543-A41D-98A52EC44005}">
      <dgm:prSet/>
      <dgm:spPr/>
      <dgm:t>
        <a:bodyPr/>
        <a:lstStyle/>
        <a:p>
          <a:endParaRPr lang="ru-RU"/>
        </a:p>
      </dgm:t>
    </dgm:pt>
    <dgm:pt modelId="{1FCD0AE3-AD89-4964-A496-DBB7B5C73F1F}" type="pres">
      <dgm:prSet presAssocID="{3E657B4C-C407-429E-8AA2-58FD2A15585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9F018-8BB5-45E0-A6AD-A9E73D76C634}" type="pres">
      <dgm:prSet presAssocID="{3E657B4C-C407-429E-8AA2-58FD2A155852}" presName="diamond" presStyleLbl="bgShp" presStyleIdx="0" presStyleCnt="1" custLinFactNeighborX="-31" custLinFactNeighborY="1041"/>
      <dgm:spPr/>
    </dgm:pt>
    <dgm:pt modelId="{353EAEF8-D77E-4877-A2D9-022EB0F7849A}" type="pres">
      <dgm:prSet presAssocID="{3E657B4C-C407-429E-8AA2-58FD2A155852}" presName="quad1" presStyleLbl="node1" presStyleIdx="0" presStyleCnt="4" custScaleX="176285" custLinFactNeighborX="-38862" custLinFactNeighborY="6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C4274-3E17-44FF-9030-9F4CAC958448}" type="pres">
      <dgm:prSet presAssocID="{3E657B4C-C407-429E-8AA2-58FD2A155852}" presName="quad2" presStyleLbl="node1" presStyleIdx="1" presStyleCnt="4" custScaleX="196476" custLinFactNeighborX="55850" custLinFactNeighborY="6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9C27A-3222-44DC-88FF-6E9F4C06A164}" type="pres">
      <dgm:prSet presAssocID="{3E657B4C-C407-429E-8AA2-58FD2A155852}" presName="quad3" presStyleLbl="node1" presStyleIdx="2" presStyleCnt="4" custScaleX="182693" custLinFactNeighborX="-36459" custLinFactNeighborY="6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DACBA-9E1D-40C3-A496-8B0122A9D9EB}" type="pres">
      <dgm:prSet presAssocID="{3E657B4C-C407-429E-8AA2-58FD2A155852}" presName="quad4" presStyleLbl="node1" presStyleIdx="3" presStyleCnt="4" custScaleX="195912" custScaleY="92311" custLinFactNeighborX="60039" custLinFactNeighborY="7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35586-D7E2-4FDA-862B-540435D5B537}" srcId="{3E657B4C-C407-429E-8AA2-58FD2A155852}" destId="{06DDCEF3-A362-412E-A9FB-3408559F147B}" srcOrd="2" destOrd="0" parTransId="{FF0DF672-A321-416E-AB5A-4C6A22593825}" sibTransId="{FA0B3130-31FD-4AF5-A95B-9DE2993C0D35}"/>
    <dgm:cxn modelId="{201C4427-DDBD-48FA-8071-593F1A586200}" type="presOf" srcId="{2FAA74DF-6C7F-4643-94E8-D47FDE8D7396}" destId="{59FC4274-3E17-44FF-9030-9F4CAC958448}" srcOrd="0" destOrd="0" presId="urn:microsoft.com/office/officeart/2005/8/layout/matrix3"/>
    <dgm:cxn modelId="{0857A254-9063-4F95-AC28-143A521564C7}" type="presOf" srcId="{CDD82F0C-37D3-4784-A1CA-395A8DA90BAD}" destId="{4F8DACBA-9E1D-40C3-A496-8B0122A9D9EB}" srcOrd="0" destOrd="0" presId="urn:microsoft.com/office/officeart/2005/8/layout/matrix3"/>
    <dgm:cxn modelId="{28339448-2C36-4DDC-9CF9-A1474E282EC7}" srcId="{3E657B4C-C407-429E-8AA2-58FD2A155852}" destId="{2FAA74DF-6C7F-4643-94E8-D47FDE8D7396}" srcOrd="1" destOrd="0" parTransId="{D6D32288-7B3D-4454-8A22-FE86BCBF468A}" sibTransId="{7A3FB541-78A1-4BF4-88A8-3ECB375CFEBE}"/>
    <dgm:cxn modelId="{7F0AA21C-0E10-4C41-A6C8-CB00713DF285}" type="presOf" srcId="{06DDCEF3-A362-412E-A9FB-3408559F147B}" destId="{D509C27A-3222-44DC-88FF-6E9F4C06A164}" srcOrd="0" destOrd="0" presId="urn:microsoft.com/office/officeart/2005/8/layout/matrix3"/>
    <dgm:cxn modelId="{0E23E229-8FE8-4543-A41D-98A52EC44005}" srcId="{3E657B4C-C407-429E-8AA2-58FD2A155852}" destId="{CDD82F0C-37D3-4784-A1CA-395A8DA90BAD}" srcOrd="3" destOrd="0" parTransId="{35DB8064-67B9-479D-B15F-96CC52304171}" sibTransId="{94AA8FC7-61A3-4C2C-8E9E-1335BCD765B4}"/>
    <dgm:cxn modelId="{60AEAADE-2C6D-469E-9A90-DE14586E0705}" type="presOf" srcId="{3E657B4C-C407-429E-8AA2-58FD2A155852}" destId="{1FCD0AE3-AD89-4964-A496-DBB7B5C73F1F}" srcOrd="0" destOrd="0" presId="urn:microsoft.com/office/officeart/2005/8/layout/matrix3"/>
    <dgm:cxn modelId="{AFF88290-44C1-47E9-921C-EDFA0B8E760F}" type="presOf" srcId="{C2D005EB-4E50-4A25-ACFF-FFBB3E7883C7}" destId="{353EAEF8-D77E-4877-A2D9-022EB0F7849A}" srcOrd="0" destOrd="0" presId="urn:microsoft.com/office/officeart/2005/8/layout/matrix3"/>
    <dgm:cxn modelId="{D11E81E6-3A2A-453B-A93B-DBDA7F4A73B6}" srcId="{3E657B4C-C407-429E-8AA2-58FD2A155852}" destId="{C2D005EB-4E50-4A25-ACFF-FFBB3E7883C7}" srcOrd="0" destOrd="0" parTransId="{DD1A1572-15F1-484C-9E37-883FF3A17444}" sibTransId="{33A71053-CD32-45DC-957B-E7A64D40C58F}"/>
    <dgm:cxn modelId="{52FC83EE-2186-4F18-810B-BD099369C9D9}" type="presParOf" srcId="{1FCD0AE3-AD89-4964-A496-DBB7B5C73F1F}" destId="{1CB9F018-8BB5-45E0-A6AD-A9E73D76C634}" srcOrd="0" destOrd="0" presId="urn:microsoft.com/office/officeart/2005/8/layout/matrix3"/>
    <dgm:cxn modelId="{A2293A93-D1CC-43CB-B4C6-8894CB3734EE}" type="presParOf" srcId="{1FCD0AE3-AD89-4964-A496-DBB7B5C73F1F}" destId="{353EAEF8-D77E-4877-A2D9-022EB0F7849A}" srcOrd="1" destOrd="0" presId="urn:microsoft.com/office/officeart/2005/8/layout/matrix3"/>
    <dgm:cxn modelId="{E5564105-374C-4B02-8370-5A5B19F74A0E}" type="presParOf" srcId="{1FCD0AE3-AD89-4964-A496-DBB7B5C73F1F}" destId="{59FC4274-3E17-44FF-9030-9F4CAC958448}" srcOrd="2" destOrd="0" presId="urn:microsoft.com/office/officeart/2005/8/layout/matrix3"/>
    <dgm:cxn modelId="{1F0C2FCA-DB5B-4EC5-9440-853B06D8A274}" type="presParOf" srcId="{1FCD0AE3-AD89-4964-A496-DBB7B5C73F1F}" destId="{D509C27A-3222-44DC-88FF-6E9F4C06A164}" srcOrd="3" destOrd="0" presId="urn:microsoft.com/office/officeart/2005/8/layout/matrix3"/>
    <dgm:cxn modelId="{DE9C04DD-B85C-4621-AB8C-DE1F49385922}" type="presParOf" srcId="{1FCD0AE3-AD89-4964-A496-DBB7B5C73F1F}" destId="{4F8DACBA-9E1D-40C3-A496-8B0122A9D9EB}" srcOrd="4" destOrd="0" presId="urn:microsoft.com/office/officeart/2005/8/layout/matrix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A9A8B5-2A90-40B6-9BC0-A6B993776E62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DB44B3C-ACC9-451C-8411-7EF29D286EA3}">
      <dgm:prSet phldrT="[Текст]" custT="1"/>
      <dgm:spPr/>
      <dgm:t>
        <a:bodyPr/>
        <a:lstStyle/>
        <a:p>
          <a:r>
            <a:rPr lang="ru-RU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 другими детьми</a:t>
          </a:r>
          <a:endParaRPr lang="ru-RU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772B99-7AE4-4B3F-B8C2-5E4C92E598FB}" type="parTrans" cxnId="{3ACCF152-2F4D-4E2B-BE87-0286E8422403}">
      <dgm:prSet/>
      <dgm:spPr/>
      <dgm:t>
        <a:bodyPr/>
        <a:lstStyle/>
        <a:p>
          <a:endParaRPr lang="ru-RU"/>
        </a:p>
      </dgm:t>
    </dgm:pt>
    <dgm:pt modelId="{D6406B57-6314-4F68-A0A2-114791FFD9A9}" type="sibTrans" cxnId="{3ACCF152-2F4D-4E2B-BE87-0286E8422403}">
      <dgm:prSet/>
      <dgm:spPr/>
      <dgm:t>
        <a:bodyPr/>
        <a:lstStyle/>
        <a:p>
          <a:endParaRPr lang="ru-RU"/>
        </a:p>
      </dgm:t>
    </dgm:pt>
    <dgm:pt modelId="{70D1D97A-123A-4217-BC06-EFBD4E931396}">
      <dgm:prSet phldrT="[Текст]" custT="1"/>
      <dgm:spPr/>
      <dgm:t>
        <a:bodyPr/>
        <a:lstStyle/>
        <a:p>
          <a:r>
            <a:rPr lang="ru-RU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 взрослыми</a:t>
          </a:r>
          <a:endParaRPr lang="ru-RU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1C728FF-1B96-403C-9EA6-8B342CE7F04D}" type="parTrans" cxnId="{902A5E0B-E2AC-4752-AD07-8C63596CFC21}">
      <dgm:prSet/>
      <dgm:spPr/>
      <dgm:t>
        <a:bodyPr/>
        <a:lstStyle/>
        <a:p>
          <a:endParaRPr lang="ru-RU"/>
        </a:p>
      </dgm:t>
    </dgm:pt>
    <dgm:pt modelId="{02F5DBF0-3EEC-47D9-9D4A-01AA461A63A5}" type="sibTrans" cxnId="{902A5E0B-E2AC-4752-AD07-8C63596CFC21}">
      <dgm:prSet/>
      <dgm:spPr/>
      <dgm:t>
        <a:bodyPr/>
        <a:lstStyle/>
        <a:p>
          <a:endParaRPr lang="ru-RU"/>
        </a:p>
      </dgm:t>
    </dgm:pt>
    <dgm:pt modelId="{3D98858A-15ED-443A-9E0B-D0E60D43E72B}">
      <dgm:prSet phldrT="[Текст]" custT="1"/>
      <dgm:spPr/>
      <dgm:t>
        <a:bodyPr/>
        <a:lstStyle/>
        <a:p>
          <a:r>
            <a:rPr lang="ru-RU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 окружающей средой</a:t>
          </a:r>
          <a:endParaRPr lang="ru-RU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FC05C9E-F29E-4FE5-BB06-B57CBBDE9A1D}" type="parTrans" cxnId="{AECCFFB9-6DEA-4D20-88A0-70C4405E3385}">
      <dgm:prSet/>
      <dgm:spPr/>
      <dgm:t>
        <a:bodyPr/>
        <a:lstStyle/>
        <a:p>
          <a:endParaRPr lang="ru-RU"/>
        </a:p>
      </dgm:t>
    </dgm:pt>
    <dgm:pt modelId="{07116247-5B1B-407C-AEC3-F2B9F03BAC8A}" type="sibTrans" cxnId="{AECCFFB9-6DEA-4D20-88A0-70C4405E3385}">
      <dgm:prSet/>
      <dgm:spPr/>
      <dgm:t>
        <a:bodyPr/>
        <a:lstStyle/>
        <a:p>
          <a:endParaRPr lang="ru-RU"/>
        </a:p>
      </dgm:t>
    </dgm:pt>
    <dgm:pt modelId="{11602C00-C26E-47F4-A439-DA4C7FB9D76A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В личностно значимой деятельности </a:t>
          </a:r>
          <a:endParaRPr lang="ru-RU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6A0A9F7-A787-491E-8C2A-1D103E8DA084}" type="parTrans" cxnId="{6533A114-A7D7-44F7-9E7F-5DAC98A2379E}">
      <dgm:prSet/>
      <dgm:spPr/>
      <dgm:t>
        <a:bodyPr/>
        <a:lstStyle/>
        <a:p>
          <a:endParaRPr lang="ru-RU"/>
        </a:p>
      </dgm:t>
    </dgm:pt>
    <dgm:pt modelId="{BEC2124A-2068-4D5B-9F38-CCA063183E4A}" type="sibTrans" cxnId="{6533A114-A7D7-44F7-9E7F-5DAC98A2379E}">
      <dgm:prSet/>
      <dgm:spPr/>
      <dgm:t>
        <a:bodyPr/>
        <a:lstStyle/>
        <a:p>
          <a:endParaRPr lang="ru-RU"/>
        </a:p>
      </dgm:t>
    </dgm:pt>
    <dgm:pt modelId="{7E6A50B8-15F2-4C3F-A800-8F5B63D2714C}" type="pres">
      <dgm:prSet presAssocID="{EBA9A8B5-2A90-40B6-9BC0-A6B993776E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91BAA-38AD-4B30-82B6-25A03ED0DCE9}" type="pres">
      <dgm:prSet presAssocID="{5DB44B3C-ACC9-451C-8411-7EF29D286EA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409F0-D8C4-4809-BCC0-B03D478E57A1}" type="pres">
      <dgm:prSet presAssocID="{D6406B57-6314-4F68-A0A2-114791FFD9A9}" presName="sibTrans" presStyleCnt="0"/>
      <dgm:spPr/>
    </dgm:pt>
    <dgm:pt modelId="{E9100D4C-BDFF-4C75-91C5-0682688C0D6D}" type="pres">
      <dgm:prSet presAssocID="{70D1D97A-123A-4217-BC06-EFBD4E9313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D7C40-DE2A-4164-8B2E-C9224F38629B}" type="pres">
      <dgm:prSet presAssocID="{02F5DBF0-3EEC-47D9-9D4A-01AA461A63A5}" presName="sibTrans" presStyleCnt="0"/>
      <dgm:spPr/>
    </dgm:pt>
    <dgm:pt modelId="{8E93575D-09F6-455D-A095-DA5F657AE9D3}" type="pres">
      <dgm:prSet presAssocID="{3D98858A-15ED-443A-9E0B-D0E60D43E7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F48D8-5C19-4582-98D2-4CF6F904F27F}" type="pres">
      <dgm:prSet presAssocID="{07116247-5B1B-407C-AEC3-F2B9F03BAC8A}" presName="sibTrans" presStyleCnt="0"/>
      <dgm:spPr/>
    </dgm:pt>
    <dgm:pt modelId="{90BA052E-9FC3-4F27-9277-4E5612B8FEB8}" type="pres">
      <dgm:prSet presAssocID="{11602C00-C26E-47F4-A439-DA4C7FB9D7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08B1B8-1607-4374-AD36-FA2929ED5E5E}" type="presOf" srcId="{5DB44B3C-ACC9-451C-8411-7EF29D286EA3}" destId="{E8391BAA-38AD-4B30-82B6-25A03ED0DCE9}" srcOrd="0" destOrd="0" presId="urn:microsoft.com/office/officeart/2005/8/layout/default"/>
    <dgm:cxn modelId="{A9C8FC3C-21B1-4C5A-825A-A07C19F89A24}" type="presOf" srcId="{EBA9A8B5-2A90-40B6-9BC0-A6B993776E62}" destId="{7E6A50B8-15F2-4C3F-A800-8F5B63D2714C}" srcOrd="0" destOrd="0" presId="urn:microsoft.com/office/officeart/2005/8/layout/default"/>
    <dgm:cxn modelId="{051B5BE4-2C93-4CDC-A604-F4978F11C248}" type="presOf" srcId="{11602C00-C26E-47F4-A439-DA4C7FB9D76A}" destId="{90BA052E-9FC3-4F27-9277-4E5612B8FEB8}" srcOrd="0" destOrd="0" presId="urn:microsoft.com/office/officeart/2005/8/layout/default"/>
    <dgm:cxn modelId="{902A5E0B-E2AC-4752-AD07-8C63596CFC21}" srcId="{EBA9A8B5-2A90-40B6-9BC0-A6B993776E62}" destId="{70D1D97A-123A-4217-BC06-EFBD4E931396}" srcOrd="1" destOrd="0" parTransId="{C1C728FF-1B96-403C-9EA6-8B342CE7F04D}" sibTransId="{02F5DBF0-3EEC-47D9-9D4A-01AA461A63A5}"/>
    <dgm:cxn modelId="{AECCFFB9-6DEA-4D20-88A0-70C4405E3385}" srcId="{EBA9A8B5-2A90-40B6-9BC0-A6B993776E62}" destId="{3D98858A-15ED-443A-9E0B-D0E60D43E72B}" srcOrd="2" destOrd="0" parTransId="{7FC05C9E-F29E-4FE5-BB06-B57CBBDE9A1D}" sibTransId="{07116247-5B1B-407C-AEC3-F2B9F03BAC8A}"/>
    <dgm:cxn modelId="{6533A114-A7D7-44F7-9E7F-5DAC98A2379E}" srcId="{EBA9A8B5-2A90-40B6-9BC0-A6B993776E62}" destId="{11602C00-C26E-47F4-A439-DA4C7FB9D76A}" srcOrd="3" destOrd="0" parTransId="{36A0A9F7-A787-491E-8C2A-1D103E8DA084}" sibTransId="{BEC2124A-2068-4D5B-9F38-CCA063183E4A}"/>
    <dgm:cxn modelId="{ADF40397-45EB-40AA-AC91-FDBDB8883F2C}" type="presOf" srcId="{70D1D97A-123A-4217-BC06-EFBD4E931396}" destId="{E9100D4C-BDFF-4C75-91C5-0682688C0D6D}" srcOrd="0" destOrd="0" presId="urn:microsoft.com/office/officeart/2005/8/layout/default"/>
    <dgm:cxn modelId="{4E5721DD-D8C3-43E4-9474-41DCCB0A3AA9}" type="presOf" srcId="{3D98858A-15ED-443A-9E0B-D0E60D43E72B}" destId="{8E93575D-09F6-455D-A095-DA5F657AE9D3}" srcOrd="0" destOrd="0" presId="urn:microsoft.com/office/officeart/2005/8/layout/default"/>
    <dgm:cxn modelId="{3ACCF152-2F4D-4E2B-BE87-0286E8422403}" srcId="{EBA9A8B5-2A90-40B6-9BC0-A6B993776E62}" destId="{5DB44B3C-ACC9-451C-8411-7EF29D286EA3}" srcOrd="0" destOrd="0" parTransId="{54772B99-7AE4-4B3F-B8C2-5E4C92E598FB}" sibTransId="{D6406B57-6314-4F68-A0A2-114791FFD9A9}"/>
    <dgm:cxn modelId="{1DEFFE4A-6610-47E2-89A6-D0D58A597B20}" type="presParOf" srcId="{7E6A50B8-15F2-4C3F-A800-8F5B63D2714C}" destId="{E8391BAA-38AD-4B30-82B6-25A03ED0DCE9}" srcOrd="0" destOrd="0" presId="urn:microsoft.com/office/officeart/2005/8/layout/default"/>
    <dgm:cxn modelId="{A794DE71-069F-4E3D-9C6A-A3D3EFFEFD8A}" type="presParOf" srcId="{7E6A50B8-15F2-4C3F-A800-8F5B63D2714C}" destId="{DCD409F0-D8C4-4809-BCC0-B03D478E57A1}" srcOrd="1" destOrd="0" presId="urn:microsoft.com/office/officeart/2005/8/layout/default"/>
    <dgm:cxn modelId="{B9F4E61B-5B34-4EF5-9A9A-37C0BB3CAFAC}" type="presParOf" srcId="{7E6A50B8-15F2-4C3F-A800-8F5B63D2714C}" destId="{E9100D4C-BDFF-4C75-91C5-0682688C0D6D}" srcOrd="2" destOrd="0" presId="urn:microsoft.com/office/officeart/2005/8/layout/default"/>
    <dgm:cxn modelId="{9EC79703-F848-4141-980D-7F9A41C546E4}" type="presParOf" srcId="{7E6A50B8-15F2-4C3F-A800-8F5B63D2714C}" destId="{6DED7C40-DE2A-4164-8B2E-C9224F38629B}" srcOrd="3" destOrd="0" presId="urn:microsoft.com/office/officeart/2005/8/layout/default"/>
    <dgm:cxn modelId="{7061B31F-7767-41EE-AC22-FFE91335A375}" type="presParOf" srcId="{7E6A50B8-15F2-4C3F-A800-8F5B63D2714C}" destId="{8E93575D-09F6-455D-A095-DA5F657AE9D3}" srcOrd="4" destOrd="0" presId="urn:microsoft.com/office/officeart/2005/8/layout/default"/>
    <dgm:cxn modelId="{B35D7BAE-2C2A-4FE1-803B-A362F61A8495}" type="presParOf" srcId="{7E6A50B8-15F2-4C3F-A800-8F5B63D2714C}" destId="{A48F48D8-5C19-4582-98D2-4CF6F904F27F}" srcOrd="5" destOrd="0" presId="urn:microsoft.com/office/officeart/2005/8/layout/default"/>
    <dgm:cxn modelId="{4745E025-FB0B-4883-9A0E-092A73D72F22}" type="presParOf" srcId="{7E6A50B8-15F2-4C3F-A800-8F5B63D2714C}" destId="{90BA052E-9FC3-4F27-9277-4E5612B8FEB8}" srcOrd="6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F82FCF-589C-45DC-8C9C-747404562C13}" type="doc">
      <dgm:prSet loTypeId="urn:microsoft.com/office/officeart/2005/8/layout/h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706A5E9-818F-48A6-AE47-BEA00651C618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Естественно- культурные задачи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681635-80C6-4654-B4F5-B76F6743DBC7}" type="parTrans" cxnId="{0F1B72A6-8801-498A-B440-36B9EAA2D110}">
      <dgm:prSet/>
      <dgm:spPr/>
      <dgm:t>
        <a:bodyPr/>
        <a:lstStyle/>
        <a:p>
          <a:endParaRPr lang="ru-RU"/>
        </a:p>
      </dgm:t>
    </dgm:pt>
    <dgm:pt modelId="{665044D3-C781-430C-8001-5E16B4FC0014}" type="sibTrans" cxnId="{0F1B72A6-8801-498A-B440-36B9EAA2D110}">
      <dgm:prSet/>
      <dgm:spPr/>
      <dgm:t>
        <a:bodyPr/>
        <a:lstStyle/>
        <a:p>
          <a:endParaRPr lang="ru-RU"/>
        </a:p>
      </dgm:t>
    </dgm:pt>
    <dgm:pt modelId="{200E5108-7968-4EFE-91BA-47471D496392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Социально- культурные задачи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00F4385-C2C1-4C1D-A39D-2E92E86AB9F2}" type="parTrans" cxnId="{BDB6A56C-68B7-4D91-A483-A662244D4F28}">
      <dgm:prSet/>
      <dgm:spPr/>
      <dgm:t>
        <a:bodyPr/>
        <a:lstStyle/>
        <a:p>
          <a:endParaRPr lang="ru-RU"/>
        </a:p>
      </dgm:t>
    </dgm:pt>
    <dgm:pt modelId="{F41E3CE0-9ED0-4ACE-86B4-EA4F4F67D392}" type="sibTrans" cxnId="{BDB6A56C-68B7-4D91-A483-A662244D4F28}">
      <dgm:prSet/>
      <dgm:spPr/>
      <dgm:t>
        <a:bodyPr/>
        <a:lstStyle/>
        <a:p>
          <a:endParaRPr lang="ru-RU"/>
        </a:p>
      </dgm:t>
    </dgm:pt>
    <dgm:pt modelId="{95C4AB79-BD3C-4F07-9A0D-5D8D6FF817CF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Социально- психологические задачи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3DBD934-F6DC-4B3C-8D47-2CDBEEB48F84}" type="parTrans" cxnId="{CC1B9A50-2A80-4675-AD87-D049E4C61FD1}">
      <dgm:prSet/>
      <dgm:spPr/>
      <dgm:t>
        <a:bodyPr/>
        <a:lstStyle/>
        <a:p>
          <a:endParaRPr lang="ru-RU"/>
        </a:p>
      </dgm:t>
    </dgm:pt>
    <dgm:pt modelId="{58AC2996-7899-4808-BDAC-D369206AD5A5}" type="sibTrans" cxnId="{CC1B9A50-2A80-4675-AD87-D049E4C61FD1}">
      <dgm:prSet/>
      <dgm:spPr/>
      <dgm:t>
        <a:bodyPr/>
        <a:lstStyle/>
        <a:p>
          <a:endParaRPr lang="ru-RU"/>
        </a:p>
      </dgm:t>
    </dgm:pt>
    <dgm:pt modelId="{6389CDDA-4E2F-4CBB-AB87-3823C1C5D662}" type="pres">
      <dgm:prSet presAssocID="{3EF82FCF-589C-45DC-8C9C-747404562C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19650-05A2-4159-BE6B-739688183007}" type="pres">
      <dgm:prSet presAssocID="{A706A5E9-818F-48A6-AE47-BEA00651C618}" presName="node" presStyleLbl="node1" presStyleIdx="0" presStyleCnt="3" custScaleX="121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F2F77-54A7-47D4-8372-432BB6B1527A}" type="pres">
      <dgm:prSet presAssocID="{665044D3-C781-430C-8001-5E16B4FC0014}" presName="sibTrans" presStyleCnt="0"/>
      <dgm:spPr/>
    </dgm:pt>
    <dgm:pt modelId="{FC413F6E-72F1-4D94-B9CD-3532B7C6AE1E}" type="pres">
      <dgm:prSet presAssocID="{200E5108-7968-4EFE-91BA-47471D496392}" presName="node" presStyleLbl="node1" presStyleIdx="1" presStyleCnt="3" custScaleX="132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9C6B4-89C3-4043-AEFB-1BCA951AE5E5}" type="pres">
      <dgm:prSet presAssocID="{F41E3CE0-9ED0-4ACE-86B4-EA4F4F67D392}" presName="sibTrans" presStyleCnt="0"/>
      <dgm:spPr/>
    </dgm:pt>
    <dgm:pt modelId="{F736F349-039F-4033-9DBA-70E6B1665A29}" type="pres">
      <dgm:prSet presAssocID="{95C4AB79-BD3C-4F07-9A0D-5D8D6FF817CF}" presName="node" presStyleLbl="node1" presStyleIdx="2" presStyleCnt="3" custScaleX="108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65ACC8-116B-4B9D-8095-23B1F85FD948}" type="presOf" srcId="{3EF82FCF-589C-45DC-8C9C-747404562C13}" destId="{6389CDDA-4E2F-4CBB-AB87-3823C1C5D662}" srcOrd="0" destOrd="0" presId="urn:microsoft.com/office/officeart/2005/8/layout/hList6"/>
    <dgm:cxn modelId="{9BD2670E-42A1-478E-882C-622AD12553AA}" type="presOf" srcId="{A706A5E9-818F-48A6-AE47-BEA00651C618}" destId="{DF219650-05A2-4159-BE6B-739688183007}" srcOrd="0" destOrd="0" presId="urn:microsoft.com/office/officeart/2005/8/layout/hList6"/>
    <dgm:cxn modelId="{0F1B72A6-8801-498A-B440-36B9EAA2D110}" srcId="{3EF82FCF-589C-45DC-8C9C-747404562C13}" destId="{A706A5E9-818F-48A6-AE47-BEA00651C618}" srcOrd="0" destOrd="0" parTransId="{98681635-80C6-4654-B4F5-B76F6743DBC7}" sibTransId="{665044D3-C781-430C-8001-5E16B4FC0014}"/>
    <dgm:cxn modelId="{BDB6A56C-68B7-4D91-A483-A662244D4F28}" srcId="{3EF82FCF-589C-45DC-8C9C-747404562C13}" destId="{200E5108-7968-4EFE-91BA-47471D496392}" srcOrd="1" destOrd="0" parTransId="{300F4385-C2C1-4C1D-A39D-2E92E86AB9F2}" sibTransId="{F41E3CE0-9ED0-4ACE-86B4-EA4F4F67D392}"/>
    <dgm:cxn modelId="{071A7807-102C-494D-89DB-2F7127410674}" type="presOf" srcId="{95C4AB79-BD3C-4F07-9A0D-5D8D6FF817CF}" destId="{F736F349-039F-4033-9DBA-70E6B1665A29}" srcOrd="0" destOrd="0" presId="urn:microsoft.com/office/officeart/2005/8/layout/hList6"/>
    <dgm:cxn modelId="{CC1B9A50-2A80-4675-AD87-D049E4C61FD1}" srcId="{3EF82FCF-589C-45DC-8C9C-747404562C13}" destId="{95C4AB79-BD3C-4F07-9A0D-5D8D6FF817CF}" srcOrd="2" destOrd="0" parTransId="{93DBD934-F6DC-4B3C-8D47-2CDBEEB48F84}" sibTransId="{58AC2996-7899-4808-BDAC-D369206AD5A5}"/>
    <dgm:cxn modelId="{BD725465-28AB-4D39-A1B3-3417CE63C4CF}" type="presOf" srcId="{200E5108-7968-4EFE-91BA-47471D496392}" destId="{FC413F6E-72F1-4D94-B9CD-3532B7C6AE1E}" srcOrd="0" destOrd="0" presId="urn:microsoft.com/office/officeart/2005/8/layout/hList6"/>
    <dgm:cxn modelId="{916EFE08-0359-4D8D-BDEE-A7F6CB02C442}" type="presParOf" srcId="{6389CDDA-4E2F-4CBB-AB87-3823C1C5D662}" destId="{DF219650-05A2-4159-BE6B-739688183007}" srcOrd="0" destOrd="0" presId="urn:microsoft.com/office/officeart/2005/8/layout/hList6"/>
    <dgm:cxn modelId="{E8EB4718-6D1B-4B5C-BA03-53E58BCBAE01}" type="presParOf" srcId="{6389CDDA-4E2F-4CBB-AB87-3823C1C5D662}" destId="{3A5F2F77-54A7-47D4-8372-432BB6B1527A}" srcOrd="1" destOrd="0" presId="urn:microsoft.com/office/officeart/2005/8/layout/hList6"/>
    <dgm:cxn modelId="{5D0194AA-0E82-44CF-8DCA-2451C1B08914}" type="presParOf" srcId="{6389CDDA-4E2F-4CBB-AB87-3823C1C5D662}" destId="{FC413F6E-72F1-4D94-B9CD-3532B7C6AE1E}" srcOrd="2" destOrd="0" presId="urn:microsoft.com/office/officeart/2005/8/layout/hList6"/>
    <dgm:cxn modelId="{B71E7DD9-80D9-40EF-80EF-7DDDE2C7FE2A}" type="presParOf" srcId="{6389CDDA-4E2F-4CBB-AB87-3823C1C5D662}" destId="{4D89C6B4-89C3-4043-AEFB-1BCA951AE5E5}" srcOrd="3" destOrd="0" presId="urn:microsoft.com/office/officeart/2005/8/layout/hList6"/>
    <dgm:cxn modelId="{A8DB1BBA-4987-4533-A202-1F16A2B35C63}" type="presParOf" srcId="{6389CDDA-4E2F-4CBB-AB87-3823C1C5D662}" destId="{F736F349-039F-4033-9DBA-70E6B1665A29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35A3A-B7EF-47D0-9DFB-27E64F322E91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8E82C-1661-4AB9-97ED-62C76D73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E82C-1661-4AB9-97ED-62C76D73E49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81762E-7345-4643-862F-1A2756163A67}" type="datetimeFigureOut">
              <a:rPr lang="ru-RU" smtClean="0"/>
              <a:pPr/>
              <a:t>13.02.2010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A8FA55-C419-4026-A7EE-E0A10C8FA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214818"/>
            <a:ext cx="4591024" cy="1500190"/>
          </a:xfrm>
        </p:spPr>
        <p:txBody>
          <a:bodyPr/>
          <a:lstStyle/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Авторы презентации: Заместители директора по УВР, НМР МОУ « СОШ № 64»  Харитонова Е.В., Степанова Н.П.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00108"/>
            <a:ext cx="8305800" cy="241482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педсовета: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Направленность инновационной деятельности школы на социализацию личности учащихся.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Социальное становление личности – процесс приобретения ребёнком опыта социальных отношений в педагогически организованном взаимодействии:</a:t>
            </a:r>
            <a:endParaRPr lang="ru-RU" sz="2400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91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Группа задач социализации на каждом возрастном этапе: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Разнообразие значимых видов и норм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Многоуровневость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вариативность деятельности в соответствии с возможностями и способностями учащихся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Индивидуальный подход в сочетании с социальной направленностью основных видов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Привлечение различных институтов социализации ребёнка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Социальное становление детей в начальной школе 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«Значение инновационных подходов в оптимизации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внутришкольной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методической системы».Выступление директора  Козлова В.Н.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«Социальное становление школьника».Выступление зам. директора по НМР Степановой Н.П.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опыта работы учителей школы:        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Мешкова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В.В., Игнатенко Т.В., Юровских Л.И., Косарева О.В.,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Лукпанова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С.С.,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Рыженко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Е.В., Харитонова Е.В.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Итоги педсовета.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Разное.</a:t>
            </a:r>
          </a:p>
          <a:p>
            <a:pPr marL="514350" indent="-51435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План педсовета: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Определение инновации.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Этапы восхождения ОУ.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Классификация инноваций по масштабу преобразований: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Классификация инноваций по методу нововведений 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Классификация инноваций по направлению (содержанию) преобразований:</a:t>
            </a:r>
            <a:endParaRPr lang="ru-RU" sz="3200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3857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 усвоения индивидом образцов поведения, социальных норм и ценностей, необходимых для успешного функционирования в данном обществе.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Социализация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u="sng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Механизмы и факторы социализации:</a:t>
            </a:r>
            <a:endParaRPr lang="ru-RU" b="1" i="1" u="sng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342</Words>
  <Application>Microsoft Office PowerPoint</Application>
  <PresentationFormat>Экран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Тема педсовета: Направленность инновационной деятельности школы на социализацию личности учащихся.</vt:lpstr>
      <vt:lpstr>План педсовета:</vt:lpstr>
      <vt:lpstr>Определение инновации.</vt:lpstr>
      <vt:lpstr>Этапы восхождения ОУ.</vt:lpstr>
      <vt:lpstr>Классификация инноваций по масштабу преобразований:</vt:lpstr>
      <vt:lpstr>Классификация инноваций по методу нововведений :</vt:lpstr>
      <vt:lpstr>Классификация инноваций по направлению (содержанию) преобразований:</vt:lpstr>
      <vt:lpstr>Социализация -</vt:lpstr>
      <vt:lpstr>Механизмы и факторы социализации:</vt:lpstr>
      <vt:lpstr>Социальное становление личности – процесс приобретения ребёнком опыта социальных отношений в педагогически организованном взаимодействии:</vt:lpstr>
      <vt:lpstr>Группа задач социализации на каждом возрастном этапе:</vt:lpstr>
      <vt:lpstr>Социальное становление детей в начальной школе 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педсовета: Направленность инновационной деятельности школы на социализацию личности учащихся.</dc:title>
  <dc:creator>Школа</dc:creator>
  <cp:lastModifiedBy>пользователь</cp:lastModifiedBy>
  <cp:revision>13</cp:revision>
  <dcterms:created xsi:type="dcterms:W3CDTF">2009-03-16T10:33:39Z</dcterms:created>
  <dcterms:modified xsi:type="dcterms:W3CDTF">2010-02-13T16:34:10Z</dcterms:modified>
</cp:coreProperties>
</file>