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3" r:id="rId24"/>
    <p:sldId id="284" r:id="rId25"/>
    <p:sldId id="285" r:id="rId26"/>
    <p:sldId id="286" r:id="rId27"/>
    <p:sldId id="278" r:id="rId28"/>
    <p:sldId id="279" r:id="rId29"/>
    <p:sldId id="280" r:id="rId30"/>
    <p:sldId id="281" r:id="rId31"/>
    <p:sldId id="282" r:id="rId32"/>
    <p:sldId id="287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FFFFFF"/>
    <a:srgbClr val="2B50B7"/>
    <a:srgbClr val="0066CC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54" autoAdjust="0"/>
    <p:restoredTop sz="94689" autoAdjust="0"/>
  </p:normalViewPr>
  <p:slideViewPr>
    <p:cSldViewPr>
      <p:cViewPr varScale="1">
        <p:scale>
          <a:sx n="67" d="100"/>
          <a:sy n="67" d="100"/>
        </p:scale>
        <p:origin x="-4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6" name="Picture 24" descr="PPP_SDESI_TLE_Shawshan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2098675"/>
            <a:ext cx="7086600" cy="1101725"/>
          </a:xfrm>
        </p:spPr>
        <p:txBody>
          <a:bodyPr/>
          <a:lstStyle>
            <a:lvl1pPr>
              <a:defRPr sz="41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3048000"/>
            <a:ext cx="7086600" cy="687388"/>
          </a:xfrm>
        </p:spPr>
        <p:txBody>
          <a:bodyPr/>
          <a:lstStyle>
            <a:lvl1pPr marL="0" indent="0" algn="r">
              <a:buFontTx/>
              <a:buNone/>
              <a:defRPr sz="29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1166813" y="6610350"/>
            <a:ext cx="7413625" cy="2476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C4AC42-2DE4-4A66-B537-1A5A827F01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84FCF8-47E3-4481-B556-0D83A30D99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0"/>
            <a:ext cx="2114550" cy="6553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0"/>
            <a:ext cx="6191250" cy="6553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0B0E9-FF4B-4CED-A69B-B2F801287D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255A7-AFF1-4801-9919-8C5FC9CEE0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8A896-7290-4A1A-97DC-56E6356D1B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38700" y="15240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789F0-5995-44FD-B550-A9B91F145E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AB6CD-B12F-4445-B689-6AF5DEA908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59BD7F-D44A-427C-B99C-7486176318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EEE45-FD36-49A6-BE65-2E410F3990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A8120-4A3B-40D8-801F-D9BFE8E5E0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BB4ED2-7F23-4F23-9652-328049484A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3" name="Picture 29" descr="PPP_SDESI_PRT_Shawshank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0"/>
            <a:ext cx="8458200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8153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1"/>
            <a:r>
              <a:rPr lang="en-US" smtClean="0"/>
              <a:t>Четвертый уровень</a:t>
            </a:r>
          </a:p>
          <a:p>
            <a:pPr lvl="2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0350"/>
            <a:ext cx="1166813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66813" y="6610350"/>
            <a:ext cx="734536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8700" y="6610350"/>
            <a:ext cx="4953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4983D3-A05A-4CE3-BC75-D4BD30E1E72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slide" Target="slide26.xml"/><Relationship Id="rId18" Type="http://schemas.openxmlformats.org/officeDocument/2006/relationships/slide" Target="slide3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12" Type="http://schemas.openxmlformats.org/officeDocument/2006/relationships/slide" Target="slide25.xml"/><Relationship Id="rId17" Type="http://schemas.openxmlformats.org/officeDocument/2006/relationships/slide" Target="slide30.xml"/><Relationship Id="rId2" Type="http://schemas.openxmlformats.org/officeDocument/2006/relationships/slide" Target="slide15.xml"/><Relationship Id="rId16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11" Type="http://schemas.openxmlformats.org/officeDocument/2006/relationships/slide" Target="slide24.xml"/><Relationship Id="rId5" Type="http://schemas.openxmlformats.org/officeDocument/2006/relationships/slide" Target="slide18.xml"/><Relationship Id="rId15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2.xml"/><Relationship Id="rId4" Type="http://schemas.openxmlformats.org/officeDocument/2006/relationships/slide" Target="slide17.xml"/><Relationship Id="rId9" Type="http://schemas.openxmlformats.org/officeDocument/2006/relationships/slide" Target="slide22.xml"/><Relationship Id="rId14" Type="http://schemas.openxmlformats.org/officeDocument/2006/relationships/slide" Target="slide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9.xml"/><Relationship Id="rId12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6.xml"/><Relationship Id="rId5" Type="http://schemas.openxmlformats.org/officeDocument/2006/relationships/slide" Target="slide7.xml"/><Relationship Id="rId10" Type="http://schemas.openxmlformats.org/officeDocument/2006/relationships/slide" Target="slide13.xml"/><Relationship Id="rId4" Type="http://schemas.openxmlformats.org/officeDocument/2006/relationships/slide" Target="slide5.xml"/><Relationship Id="rId9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ent.ac.uk/careers/Choosing/values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550" y="1916113"/>
            <a:ext cx="7086600" cy="1101725"/>
          </a:xfrm>
        </p:spPr>
        <p:txBody>
          <a:bodyPr/>
          <a:lstStyle/>
          <a:p>
            <a:r>
              <a:rPr lang="en-GB" sz="6600" dirty="0"/>
              <a:t>Choosing a </a:t>
            </a:r>
            <a:r>
              <a:rPr lang="en-GB" sz="6600" dirty="0" smtClean="0"/>
              <a:t>career</a:t>
            </a:r>
            <a:endParaRPr lang="ru-RU" sz="6600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0" y="3284538"/>
            <a:ext cx="7015163" cy="666750"/>
          </a:xfrm>
        </p:spPr>
        <p:txBody>
          <a:bodyPr/>
          <a:lstStyle/>
          <a:p>
            <a:r>
              <a:rPr lang="ru-RU" dirty="0" smtClean="0"/>
              <a:t>Работа представлена учителем английского языка Баскаковской МСОШ Гагаринского района Смоленской области </a:t>
            </a:r>
          </a:p>
          <a:p>
            <a:r>
              <a:rPr lang="ru-RU" dirty="0" smtClean="0"/>
              <a:t>Трофимовой Еленой Владимировной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ADVANCEMENT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336699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Retail Manager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Logistics Manager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Management Consultant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Exhibitions Organiser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CS Fast Stream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Advertising Account Handler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42350" cy="685226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MATERIAL </a:t>
            </a:r>
            <a:r>
              <a:rPr lang="en-GB" b="1" dirty="0"/>
              <a:t>BENEFITS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Accountant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Investment Banker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Actuary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Marketing Manager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Barrister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EU Administrator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Management Consultant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42350" cy="685226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/>
              <a:t>SECURITY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txBody>
          <a:bodyPr/>
          <a:lstStyle/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Civil Servant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Teacher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Public Sector Accountant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Solicitor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Occupational Therapist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Physiotherapist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Nurse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Air Traffic Controller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Insurance Underwriter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5929330"/>
            <a:ext cx="542350" cy="613788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ARTISTIC </a:t>
            </a:r>
            <a:r>
              <a:rPr lang="en-GB" b="1" dirty="0"/>
              <a:t>CREATIVITY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Actor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Sculptor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Graphic Designer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Illustrator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Web Designer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42350" cy="685226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RELATE </a:t>
            </a:r>
            <a:r>
              <a:rPr lang="en-GB" dirty="0" smtClean="0"/>
              <a:t>YOUR PERSONALITY TO JOBS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14348" y="1500174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2" action="ppaction://hlinksldjump"/>
              </a:rPr>
              <a:t>RELAXED</a:t>
            </a:r>
            <a:endParaRPr lang="ru-RU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714348" y="2071678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3" action="ppaction://hlinksldjump"/>
              </a:rPr>
              <a:t>ENERGETIC</a:t>
            </a:r>
            <a:endParaRPr lang="ru-RU" b="1" dirty="0" smtClean="0"/>
          </a:p>
        </p:txBody>
      </p:sp>
      <p:sp>
        <p:nvSpPr>
          <p:cNvPr id="44" name="TextBox 43"/>
          <p:cNvSpPr txBox="1"/>
          <p:nvPr/>
        </p:nvSpPr>
        <p:spPr>
          <a:xfrm>
            <a:off x="714348" y="2643182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ru-RU" b="1" dirty="0" smtClean="0">
                <a:hlinkClick r:id="rId4" action="ppaction://hlinksldjump"/>
              </a:rPr>
              <a:t>RESERVED</a:t>
            </a:r>
            <a:endParaRPr lang="ru-RU" dirty="0" smtClean="0"/>
          </a:p>
        </p:txBody>
      </p:sp>
      <p:sp>
        <p:nvSpPr>
          <p:cNvPr id="45" name="TextBox 44">
            <a:hlinkClick r:id="rId5" action="ppaction://hlinksldjump"/>
          </p:cNvPr>
          <p:cNvSpPr txBox="1"/>
          <p:nvPr/>
        </p:nvSpPr>
        <p:spPr>
          <a:xfrm>
            <a:off x="714348" y="3214686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5" action="ppaction://hlinksldjump"/>
              </a:rPr>
              <a:t>OUTGOING</a:t>
            </a:r>
            <a:r>
              <a:rPr lang="en-GB" b="1" dirty="0" smtClean="0"/>
              <a:t> </a:t>
            </a:r>
            <a:endParaRPr lang="ru-RU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714348" y="3857628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6" action="ppaction://hlinksldjump"/>
              </a:rPr>
              <a:t>SENSITIVE</a:t>
            </a:r>
            <a:r>
              <a:rPr lang="en-GB" b="1" dirty="0" smtClean="0"/>
              <a:t> </a:t>
            </a:r>
            <a:endParaRPr lang="ru-RU" dirty="0" smtClean="0"/>
          </a:p>
        </p:txBody>
      </p:sp>
      <p:sp>
        <p:nvSpPr>
          <p:cNvPr id="47" name="TextBox 46"/>
          <p:cNvSpPr txBox="1"/>
          <p:nvPr/>
        </p:nvSpPr>
        <p:spPr>
          <a:xfrm>
            <a:off x="714348" y="4429132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7" action="ppaction://hlinksldjump"/>
              </a:rPr>
              <a:t>RESILIENT</a:t>
            </a:r>
            <a:r>
              <a:rPr lang="en-GB" dirty="0" smtClean="0"/>
              <a:t> </a:t>
            </a:r>
            <a:r>
              <a:rPr lang="en-GB" b="1" dirty="0" smtClean="0"/>
              <a:t> </a:t>
            </a:r>
            <a:endParaRPr lang="ru-RU" dirty="0" smtClean="0"/>
          </a:p>
        </p:txBody>
      </p:sp>
      <p:sp>
        <p:nvSpPr>
          <p:cNvPr id="48" name="TextBox 47"/>
          <p:cNvSpPr txBox="1"/>
          <p:nvPr/>
        </p:nvSpPr>
        <p:spPr>
          <a:xfrm>
            <a:off x="714348" y="5000636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8" action="ppaction://hlinksldjump"/>
              </a:rPr>
              <a:t>CAREFUL</a:t>
            </a:r>
            <a:endParaRPr lang="ru-RU" dirty="0" smtClean="0"/>
          </a:p>
        </p:txBody>
      </p:sp>
      <p:sp>
        <p:nvSpPr>
          <p:cNvPr id="49" name="TextBox 48"/>
          <p:cNvSpPr txBox="1"/>
          <p:nvPr/>
        </p:nvSpPr>
        <p:spPr>
          <a:xfrm>
            <a:off x="714348" y="5572140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9" action="ppaction://hlinksldjump"/>
              </a:rPr>
              <a:t>RISK-TAKING</a:t>
            </a:r>
            <a:endParaRPr lang="ru-RU" dirty="0" smtClean="0"/>
          </a:p>
        </p:txBody>
      </p:sp>
      <p:sp>
        <p:nvSpPr>
          <p:cNvPr id="50" name="TextBox 49"/>
          <p:cNvSpPr txBox="1"/>
          <p:nvPr/>
        </p:nvSpPr>
        <p:spPr>
          <a:xfrm>
            <a:off x="5286380" y="1500174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u="sng" dirty="0" smtClean="0"/>
              <a:t>CO</a:t>
            </a:r>
            <a:r>
              <a:rPr lang="ru-RU" b="1" u="sng" dirty="0" smtClean="0"/>
              <a:t>-</a:t>
            </a:r>
            <a:r>
              <a:rPr lang="en-GB" b="1" dirty="0" smtClean="0">
                <a:hlinkClick r:id="rId10" action="ppaction://hlinksldjump"/>
              </a:rPr>
              <a:t>OPERATIVE</a:t>
            </a:r>
            <a:r>
              <a:rPr lang="en-GB" b="1" dirty="0" smtClean="0"/>
              <a:t> </a:t>
            </a:r>
            <a:endParaRPr lang="ru-RU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5286380" y="2071678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11" action="ppaction://hlinksldjump"/>
              </a:rPr>
              <a:t>INDEPENDENT</a:t>
            </a:r>
            <a:r>
              <a:rPr lang="en-GB" b="1" dirty="0" smtClean="0"/>
              <a:t> </a:t>
            </a:r>
            <a:endParaRPr lang="ru-RU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5286380" y="2643182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12" action="ppaction://hlinksldjump"/>
              </a:rPr>
              <a:t>ADAPTABL</a:t>
            </a:r>
            <a:r>
              <a:rPr lang="en-GB" b="1" u="sng" dirty="0" smtClean="0"/>
              <a:t>E</a:t>
            </a:r>
            <a:r>
              <a:rPr lang="en-GB" b="1" dirty="0" smtClean="0"/>
              <a:t> </a:t>
            </a:r>
            <a:endParaRPr lang="ru-RU" dirty="0" smtClean="0"/>
          </a:p>
        </p:txBody>
      </p:sp>
      <p:sp>
        <p:nvSpPr>
          <p:cNvPr id="53" name="TextBox 52"/>
          <p:cNvSpPr txBox="1"/>
          <p:nvPr/>
        </p:nvSpPr>
        <p:spPr>
          <a:xfrm>
            <a:off x="5286380" y="3214686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13" action="ppaction://hlinksldjump"/>
              </a:rPr>
              <a:t>PERSISTENT</a:t>
            </a:r>
            <a:r>
              <a:rPr lang="en-GB" b="1" dirty="0" smtClean="0"/>
              <a:t> </a:t>
            </a:r>
            <a:endParaRPr lang="ru-RU" dirty="0" smtClean="0"/>
          </a:p>
        </p:txBody>
      </p:sp>
      <p:sp>
        <p:nvSpPr>
          <p:cNvPr id="54" name="TextBox 53"/>
          <p:cNvSpPr txBox="1"/>
          <p:nvPr/>
        </p:nvSpPr>
        <p:spPr>
          <a:xfrm>
            <a:off x="5286380" y="3786190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14" action="ppaction://hlinksldjump"/>
              </a:rPr>
              <a:t>IDEALISTIC</a:t>
            </a:r>
            <a:endParaRPr lang="ru-RU" dirty="0" smtClean="0"/>
          </a:p>
        </p:txBody>
      </p:sp>
      <p:sp>
        <p:nvSpPr>
          <p:cNvPr id="55" name="TextBox 54"/>
          <p:cNvSpPr txBox="1"/>
          <p:nvPr/>
        </p:nvSpPr>
        <p:spPr>
          <a:xfrm>
            <a:off x="5286380" y="4429132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15" action="ppaction://hlinksldjump"/>
              </a:rPr>
              <a:t>CREATIVE</a:t>
            </a:r>
            <a:endParaRPr lang="ru-RU" dirty="0" smtClean="0"/>
          </a:p>
        </p:txBody>
      </p:sp>
      <p:sp>
        <p:nvSpPr>
          <p:cNvPr id="56" name="TextBox 55"/>
          <p:cNvSpPr txBox="1"/>
          <p:nvPr/>
        </p:nvSpPr>
        <p:spPr>
          <a:xfrm>
            <a:off x="5286380" y="5000636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16" action="ppaction://hlinksldjump"/>
              </a:rPr>
              <a:t>ORGANISED</a:t>
            </a:r>
            <a:endParaRPr lang="ru-RU" dirty="0" smtClean="0"/>
          </a:p>
        </p:txBody>
      </p:sp>
      <p:sp>
        <p:nvSpPr>
          <p:cNvPr id="57" name="TextBox 56"/>
          <p:cNvSpPr txBox="1"/>
          <p:nvPr/>
        </p:nvSpPr>
        <p:spPr>
          <a:xfrm>
            <a:off x="5286380" y="5572140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17" action="ppaction://hlinksldjump"/>
              </a:rPr>
              <a:t>DECISIVE</a:t>
            </a:r>
            <a:endParaRPr lang="ru-RU" dirty="0" smtClean="0"/>
          </a:p>
        </p:txBody>
      </p:sp>
      <p:sp>
        <p:nvSpPr>
          <p:cNvPr id="58" name="TextBox 57"/>
          <p:cNvSpPr txBox="1"/>
          <p:nvPr/>
        </p:nvSpPr>
        <p:spPr>
          <a:xfrm>
            <a:off x="3071802" y="6072206"/>
            <a:ext cx="3571900" cy="461665"/>
          </a:xfrm>
          <a:prstGeom prst="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1" algn="ctr"/>
            <a:r>
              <a:rPr lang="en-GB" b="1" dirty="0" smtClean="0">
                <a:hlinkClick r:id="rId18" action="ppaction://hlinksldjump"/>
              </a:rPr>
              <a:t>TACTFUL</a:t>
            </a:r>
            <a:endParaRPr lang="ru-RU" dirty="0" smtClean="0"/>
          </a:p>
        </p:txBody>
      </p:sp>
      <p:sp>
        <p:nvSpPr>
          <p:cNvPr id="59" name="Управляющая кнопка: назад 58">
            <a:hlinkClick r:id="rId19" action="ppaction://hlinksldjump" highlightClick="1"/>
          </p:cNvPr>
          <p:cNvSpPr/>
          <p:nvPr/>
        </p:nvSpPr>
        <p:spPr>
          <a:xfrm>
            <a:off x="8530212" y="6244212"/>
            <a:ext cx="613788" cy="613788"/>
          </a:xfrm>
          <a:prstGeom prst="actionButtonBackPrevious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>RELAXED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Counsellor</a:t>
            </a:r>
            <a:endParaRPr lang="ru-RU" dirty="0" smtClean="0"/>
          </a:p>
          <a:p>
            <a:r>
              <a:rPr lang="en-GB" dirty="0" smtClean="0"/>
              <a:t>Social Worker</a:t>
            </a:r>
            <a:endParaRPr lang="ru-RU" dirty="0" smtClean="0"/>
          </a:p>
          <a:p>
            <a:r>
              <a:rPr lang="en-GB" dirty="0" smtClean="0"/>
              <a:t>Careers Adviser</a:t>
            </a:r>
            <a:endParaRPr lang="ru-RU" dirty="0" smtClean="0"/>
          </a:p>
          <a:p>
            <a:r>
              <a:rPr lang="en-GB" dirty="0" smtClean="0"/>
              <a:t>Youth Worker</a:t>
            </a:r>
            <a:endParaRPr lang="ru-RU" dirty="0" smtClean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58214" y="5857892"/>
            <a:ext cx="542350" cy="685226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ENERGETIC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sz="2800" dirty="0" smtClean="0"/>
              <a:t>Retail Manager</a:t>
            </a:r>
            <a:endParaRPr lang="ru-RU" sz="2800" dirty="0" smtClean="0"/>
          </a:p>
          <a:p>
            <a:r>
              <a:rPr lang="en-GB" sz="2800" dirty="0" smtClean="0"/>
              <a:t>Armed Forces Officer</a:t>
            </a:r>
            <a:endParaRPr lang="ru-RU" sz="2800" dirty="0" smtClean="0"/>
          </a:p>
          <a:p>
            <a:r>
              <a:rPr lang="en-GB" sz="2800" dirty="0" smtClean="0"/>
              <a:t>Police Officer</a:t>
            </a:r>
            <a:endParaRPr lang="ru-RU" sz="2800" dirty="0" smtClean="0"/>
          </a:p>
          <a:p>
            <a:r>
              <a:rPr lang="en-GB" sz="2800" dirty="0" smtClean="0"/>
              <a:t>Air Cabin Crew</a:t>
            </a:r>
            <a:endParaRPr lang="ru-RU" sz="2800" dirty="0" smtClean="0"/>
          </a:p>
          <a:p>
            <a:r>
              <a:rPr lang="en-GB" sz="2800" dirty="0" smtClean="0"/>
              <a:t>Fire Officer</a:t>
            </a:r>
            <a:endParaRPr lang="ru-RU" sz="2800" dirty="0" smtClean="0"/>
          </a:p>
          <a:p>
            <a:r>
              <a:rPr lang="ru-RU" sz="2800" dirty="0" err="1" smtClean="0"/>
              <a:t>Nurse</a:t>
            </a:r>
            <a:endParaRPr lang="ru-RU" sz="2800" dirty="0" smtClean="0"/>
          </a:p>
          <a:p>
            <a:r>
              <a:rPr lang="ru-RU" sz="2800" dirty="0" err="1" smtClean="0"/>
              <a:t>Occupational</a:t>
            </a:r>
            <a:r>
              <a:rPr lang="ru-RU" sz="2800" dirty="0" smtClean="0"/>
              <a:t> </a:t>
            </a:r>
            <a:r>
              <a:rPr lang="ru-RU" sz="2800" dirty="0" err="1" smtClean="0"/>
              <a:t>Therapist</a:t>
            </a:r>
            <a:endParaRPr lang="ru-RU" sz="2800" dirty="0" smtClean="0"/>
          </a:p>
          <a:p>
            <a:r>
              <a:rPr lang="ru-RU" sz="2800" dirty="0" err="1" smtClean="0"/>
              <a:t>Physiotherapist</a:t>
            </a:r>
            <a:endParaRPr lang="ru-RU" sz="2800" dirty="0" smtClean="0"/>
          </a:p>
          <a:p>
            <a:r>
              <a:rPr lang="ru-RU" sz="2800" dirty="0" smtClean="0"/>
              <a:t>PE </a:t>
            </a:r>
            <a:r>
              <a:rPr lang="ru-RU" sz="2800" dirty="0" err="1" smtClean="0"/>
              <a:t>Teacher</a:t>
            </a:r>
            <a:endParaRPr lang="ru-RU" sz="2800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6000768"/>
            <a:ext cx="542350" cy="542350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dirty="0" smtClean="0"/>
              <a:t>RESERVED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Programmer</a:t>
            </a:r>
            <a:endParaRPr lang="ru-RU" dirty="0" smtClean="0"/>
          </a:p>
          <a:p>
            <a:r>
              <a:rPr lang="en-GB" dirty="0" smtClean="0"/>
              <a:t>Research Scientist</a:t>
            </a:r>
            <a:endParaRPr lang="ru-RU" dirty="0" smtClean="0"/>
          </a:p>
          <a:p>
            <a:r>
              <a:rPr lang="en-GB" dirty="0" smtClean="0"/>
              <a:t>Underwriter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15338" y="6000768"/>
            <a:ext cx="613788" cy="542350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OUTGOING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Salesperson</a:t>
            </a:r>
            <a:endParaRPr lang="ru-RU" dirty="0" smtClean="0"/>
          </a:p>
          <a:p>
            <a:r>
              <a:rPr lang="en-GB" dirty="0" smtClean="0"/>
              <a:t>Marketing Manager</a:t>
            </a:r>
            <a:endParaRPr lang="ru-RU" dirty="0" smtClean="0"/>
          </a:p>
          <a:p>
            <a:r>
              <a:rPr lang="en-GB" dirty="0" smtClean="0"/>
              <a:t>Barrister</a:t>
            </a:r>
            <a:endParaRPr lang="ru-RU" dirty="0" smtClean="0"/>
          </a:p>
          <a:p>
            <a:r>
              <a:rPr lang="en-GB" dirty="0" smtClean="0"/>
              <a:t>Management Consultant</a:t>
            </a:r>
            <a:endParaRPr lang="ru-RU" dirty="0" smtClean="0"/>
          </a:p>
          <a:p>
            <a:r>
              <a:rPr lang="en-GB" dirty="0" smtClean="0"/>
              <a:t>Journalist</a:t>
            </a:r>
            <a:endParaRPr lang="ru-RU" dirty="0" smtClean="0"/>
          </a:p>
          <a:p>
            <a:r>
              <a:rPr lang="en-GB" dirty="0" smtClean="0"/>
              <a:t>Social Worker</a:t>
            </a:r>
            <a:endParaRPr lang="ru-RU" dirty="0" smtClean="0"/>
          </a:p>
          <a:p>
            <a:r>
              <a:rPr lang="en-GB" dirty="0" smtClean="0"/>
              <a:t>Exhibition Organiser</a:t>
            </a:r>
            <a:endParaRPr lang="ru-RU" dirty="0" smtClean="0"/>
          </a:p>
          <a:p>
            <a:r>
              <a:rPr lang="en-GB" dirty="0" smtClean="0"/>
              <a:t>PR Executive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58214" y="5857892"/>
            <a:ext cx="542350" cy="685226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SENSITIVE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Counsellor</a:t>
            </a:r>
            <a:endParaRPr lang="ru-RU" dirty="0" smtClean="0"/>
          </a:p>
          <a:p>
            <a:r>
              <a:rPr lang="en-GB" dirty="0" smtClean="0"/>
              <a:t>Social Worker</a:t>
            </a:r>
            <a:endParaRPr lang="ru-RU" dirty="0" smtClean="0"/>
          </a:p>
          <a:p>
            <a:r>
              <a:rPr lang="en-GB" dirty="0" smtClean="0"/>
              <a:t>Careers Adviser</a:t>
            </a:r>
            <a:endParaRPr lang="ru-RU" dirty="0" smtClean="0"/>
          </a:p>
          <a:p>
            <a:r>
              <a:rPr lang="ru-RU" dirty="0" err="1" smtClean="0"/>
              <a:t>Primary</a:t>
            </a:r>
            <a:r>
              <a:rPr lang="ru-RU" dirty="0" smtClean="0"/>
              <a:t> </a:t>
            </a:r>
            <a:r>
              <a:rPr lang="ru-RU" dirty="0" err="1" smtClean="0"/>
              <a:t>Teacher</a:t>
            </a:r>
            <a:endParaRPr lang="ru-RU" dirty="0" smtClean="0"/>
          </a:p>
          <a:p>
            <a:r>
              <a:rPr lang="ru-RU" dirty="0" err="1" smtClean="0"/>
              <a:t>Special</a:t>
            </a:r>
            <a:r>
              <a:rPr lang="ru-RU" dirty="0" smtClean="0"/>
              <a:t> </a:t>
            </a:r>
            <a:r>
              <a:rPr lang="ru-RU" dirty="0" err="1" smtClean="0"/>
              <a:t>Needs</a:t>
            </a:r>
            <a:r>
              <a:rPr lang="ru-RU" dirty="0" smtClean="0"/>
              <a:t> </a:t>
            </a:r>
            <a:r>
              <a:rPr lang="ru-RU" dirty="0" err="1" smtClean="0"/>
              <a:t>Teacher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5929330"/>
            <a:ext cx="542350" cy="613788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458200" cy="1254125"/>
          </a:xfrm>
        </p:spPr>
        <p:txBody>
          <a:bodyPr/>
          <a:lstStyle/>
          <a:p>
            <a:r>
              <a:rPr lang="en-GB" sz="3600" b="1" dirty="0" smtClean="0"/>
              <a:t/>
            </a:r>
            <a:br>
              <a:rPr lang="en-GB" sz="3600" b="1" dirty="0" smtClean="0"/>
            </a:br>
            <a:r>
              <a:rPr lang="en-GB" sz="3600" b="1" dirty="0" smtClean="0"/>
              <a:t>RELATE </a:t>
            </a:r>
            <a:r>
              <a:rPr lang="en-GB" sz="3600" b="1" dirty="0"/>
              <a:t>YOUR VALUES TO JOBS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524000"/>
            <a:ext cx="8482042" cy="5029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 с одним скругленным углом 5">
            <a:hlinkClick r:id="rId2" action="ppaction://hlinksldjump"/>
          </p:cNvPr>
          <p:cNvSpPr/>
          <p:nvPr/>
        </p:nvSpPr>
        <p:spPr>
          <a:xfrm>
            <a:off x="357158" y="1571612"/>
            <a:ext cx="3857652" cy="500066"/>
          </a:xfrm>
          <a:prstGeom prst="round1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u="sng" dirty="0">
                <a:solidFill>
                  <a:schemeClr val="bg1"/>
                </a:solidFill>
              </a:rPr>
              <a:t> </a:t>
            </a:r>
            <a:r>
              <a:rPr lang="en-GB" u="sng" dirty="0">
                <a:solidFill>
                  <a:schemeClr val="bg1"/>
                </a:solidFill>
                <a:hlinkClick r:id="" action="ppaction://hlinkshowjump?jump=nextslide"/>
              </a:rPr>
              <a:t>INDEPENDENCE</a:t>
            </a:r>
            <a:endParaRPr lang="ru-RU" u="sng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одним скругленным углом 6">
            <a:hlinkClick r:id="rId3" action="ppaction://hlinksldjump"/>
          </p:cNvPr>
          <p:cNvSpPr/>
          <p:nvPr/>
        </p:nvSpPr>
        <p:spPr>
          <a:xfrm>
            <a:off x="357158" y="2500306"/>
            <a:ext cx="3857652" cy="500066"/>
          </a:xfrm>
          <a:prstGeom prst="round1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u="sng" dirty="0">
                <a:solidFill>
                  <a:schemeClr val="bg1"/>
                </a:solidFill>
              </a:rPr>
              <a:t>HELPING</a:t>
            </a:r>
            <a:endParaRPr lang="ru-RU" u="sng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с одним скругленным углом 7">
            <a:hlinkClick r:id="rId4" action="ppaction://hlinksldjump"/>
          </p:cNvPr>
          <p:cNvSpPr/>
          <p:nvPr/>
        </p:nvSpPr>
        <p:spPr>
          <a:xfrm>
            <a:off x="357158" y="3357562"/>
            <a:ext cx="3857652" cy="500066"/>
          </a:xfrm>
          <a:prstGeom prst="round1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u="sng" dirty="0">
                <a:solidFill>
                  <a:schemeClr val="bg1"/>
                </a:solidFill>
              </a:rPr>
              <a:t>RISK-TAKING</a:t>
            </a:r>
            <a:endParaRPr lang="ru-RU" u="sng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357158" y="5072074"/>
            <a:ext cx="3857652" cy="500066"/>
          </a:xfrm>
          <a:prstGeom prst="round1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  <a:hlinkClick r:id="rId5" action="ppaction://hlinksldjump"/>
              </a:rPr>
              <a:t>PRESTIGE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с одним скругленным углом 11"/>
          <p:cNvSpPr/>
          <p:nvPr/>
        </p:nvSpPr>
        <p:spPr>
          <a:xfrm>
            <a:off x="4929190" y="1571612"/>
            <a:ext cx="3857652" cy="490542"/>
          </a:xfrm>
          <a:prstGeom prst="round1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  <a:hlinkClick r:id="rId6" action="ppaction://hlinksldjump"/>
              </a:rPr>
              <a:t>LEADERSHIP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с одним скругленным углом 12"/>
          <p:cNvSpPr/>
          <p:nvPr/>
        </p:nvSpPr>
        <p:spPr>
          <a:xfrm>
            <a:off x="4929190" y="2500306"/>
            <a:ext cx="3857652" cy="490542"/>
          </a:xfrm>
          <a:prstGeom prst="round1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  <a:hlinkClick r:id="rId7" action="ppaction://hlinksldjump"/>
              </a:rPr>
              <a:t> TEAM </a:t>
            </a:r>
            <a:r>
              <a:rPr lang="en-GB" u="sng" dirty="0" smtClean="0">
                <a:solidFill>
                  <a:schemeClr val="bg1"/>
                </a:solidFill>
                <a:hlinkClick r:id="rId7" action="ppaction://hlinksldjump"/>
              </a:rPr>
              <a:t>MEMBERSHIP</a:t>
            </a:r>
            <a:endParaRPr lang="ru-RU" u="sng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с одним скругленным углом 13"/>
          <p:cNvSpPr/>
          <p:nvPr/>
        </p:nvSpPr>
        <p:spPr>
          <a:xfrm>
            <a:off x="4929190" y="3357562"/>
            <a:ext cx="3857652" cy="490542"/>
          </a:xfrm>
          <a:prstGeom prst="round1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  <a:hlinkClick r:id="rId8" action="ppaction://hlinksldjump"/>
              </a:rPr>
              <a:t>ADVANCEMENT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с одним скругленным углом 15"/>
          <p:cNvSpPr/>
          <p:nvPr/>
        </p:nvSpPr>
        <p:spPr>
          <a:xfrm>
            <a:off x="4929190" y="5072074"/>
            <a:ext cx="3857652" cy="490542"/>
          </a:xfrm>
          <a:prstGeom prst="round1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  <a:hlinkClick r:id="rId9" action="ppaction://hlinksldjump"/>
              </a:rPr>
              <a:t>SECURITY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с одним скругленным углом 16"/>
          <p:cNvSpPr/>
          <p:nvPr/>
        </p:nvSpPr>
        <p:spPr>
          <a:xfrm>
            <a:off x="2778760" y="5929330"/>
            <a:ext cx="3936380" cy="490542"/>
          </a:xfrm>
          <a:prstGeom prst="round1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u="sng" dirty="0">
                <a:solidFill>
                  <a:schemeClr val="bg1"/>
                </a:solidFill>
                <a:hlinkClick r:id="rId10" action="ppaction://hlinksldjump"/>
              </a:rPr>
              <a:t>ARTISTIC</a:t>
            </a:r>
            <a:r>
              <a:rPr lang="en-GB" u="sng" dirty="0">
                <a:solidFill>
                  <a:schemeClr val="bg1"/>
                </a:solidFill>
              </a:rPr>
              <a:t> CREATIVITY</a:t>
            </a:r>
            <a:endParaRPr lang="ru-RU" u="sng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с одним скругленным углом 17"/>
          <p:cNvSpPr/>
          <p:nvPr/>
        </p:nvSpPr>
        <p:spPr>
          <a:xfrm>
            <a:off x="357158" y="4214818"/>
            <a:ext cx="3857652" cy="500066"/>
          </a:xfrm>
          <a:prstGeom prst="round1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  <a:hlinkClick r:id="rId11" action="ppaction://hlinksldjump"/>
              </a:rPr>
              <a:t>VARIETY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с одним скругленным углом 18"/>
          <p:cNvSpPr/>
          <p:nvPr/>
        </p:nvSpPr>
        <p:spPr>
          <a:xfrm>
            <a:off x="4929190" y="4214818"/>
            <a:ext cx="3857652" cy="490542"/>
          </a:xfrm>
          <a:prstGeom prst="round1Rect">
            <a:avLst/>
          </a:prstGeom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  <a:hlinkClick r:id="rId12" action="ppaction://hlinksldjump"/>
              </a:rPr>
              <a:t>MATERIAL BENEFITS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далее 14">
            <a:hlinkClick r:id="rId13" action="ppaction://hlinksldjump" highlightClick="1"/>
          </p:cNvPr>
          <p:cNvSpPr/>
          <p:nvPr/>
        </p:nvSpPr>
        <p:spPr>
          <a:xfrm>
            <a:off x="8215338" y="6072206"/>
            <a:ext cx="642942" cy="470912"/>
          </a:xfrm>
          <a:prstGeom prst="actionButtonForwardNex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RESILIENT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Police Officer</a:t>
            </a:r>
            <a:endParaRPr lang="ru-RU" dirty="0" smtClean="0"/>
          </a:p>
          <a:p>
            <a:r>
              <a:rPr lang="en-GB" dirty="0" smtClean="0"/>
              <a:t>Environmental Health</a:t>
            </a:r>
            <a:endParaRPr lang="ru-RU" dirty="0" smtClean="0"/>
          </a:p>
          <a:p>
            <a:r>
              <a:rPr lang="en-GB" dirty="0" smtClean="0"/>
              <a:t>Estate Agent</a:t>
            </a:r>
            <a:endParaRPr lang="ru-RU" dirty="0" smtClean="0"/>
          </a:p>
          <a:p>
            <a:r>
              <a:rPr lang="en-GB" dirty="0" smtClean="0"/>
              <a:t>Tax Inspector</a:t>
            </a:r>
            <a:endParaRPr lang="ru-RU" dirty="0" smtClean="0"/>
          </a:p>
          <a:p>
            <a:r>
              <a:rPr lang="en-GB" dirty="0" smtClean="0"/>
              <a:t>Barrister</a:t>
            </a:r>
            <a:endParaRPr lang="ru-RU" dirty="0" smtClean="0"/>
          </a:p>
          <a:p>
            <a:r>
              <a:rPr lang="en-GB" dirty="0" smtClean="0"/>
              <a:t>Salesperson</a:t>
            </a:r>
            <a:endParaRPr lang="ru-RU" dirty="0" smtClean="0"/>
          </a:p>
          <a:p>
            <a:r>
              <a:rPr lang="en-GB" dirty="0" smtClean="0"/>
              <a:t>Retail Manager</a:t>
            </a:r>
            <a:endParaRPr lang="ru-RU" dirty="0" smtClean="0"/>
          </a:p>
          <a:p>
            <a:r>
              <a:rPr lang="ru-RU" dirty="0" smtClean="0"/>
              <a:t>NHS </a:t>
            </a:r>
            <a:r>
              <a:rPr lang="ru-RU" dirty="0" err="1" smtClean="0"/>
              <a:t>Manager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15338" y="5857892"/>
            <a:ext cx="613788" cy="685226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CAREFUL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sz="2400" dirty="0" smtClean="0"/>
              <a:t>Solicitor</a:t>
            </a:r>
            <a:endParaRPr lang="ru-RU" sz="2400" dirty="0" smtClean="0"/>
          </a:p>
          <a:p>
            <a:r>
              <a:rPr lang="en-GB" sz="2400" dirty="0" smtClean="0"/>
              <a:t>Legal Executive</a:t>
            </a:r>
            <a:endParaRPr lang="ru-RU" sz="2400" dirty="0" smtClean="0"/>
          </a:p>
          <a:p>
            <a:r>
              <a:rPr lang="en-GB" sz="2400" dirty="0" smtClean="0"/>
              <a:t>Accountant</a:t>
            </a:r>
            <a:endParaRPr lang="ru-RU" sz="2400" dirty="0" smtClean="0"/>
          </a:p>
          <a:p>
            <a:r>
              <a:rPr lang="en-GB" sz="2400" dirty="0" smtClean="0"/>
              <a:t>Air Traffic Controller</a:t>
            </a:r>
            <a:endParaRPr lang="ru-RU" sz="2400" dirty="0" smtClean="0"/>
          </a:p>
          <a:p>
            <a:r>
              <a:rPr lang="en-GB" sz="2400" dirty="0" smtClean="0"/>
              <a:t>Insurance Underwriter</a:t>
            </a:r>
            <a:r>
              <a:rPr lang="ru-RU" sz="2400" dirty="0" smtClean="0"/>
              <a:t> </a:t>
            </a:r>
          </a:p>
          <a:p>
            <a:r>
              <a:rPr lang="en-GB" sz="2400" dirty="0" smtClean="0"/>
              <a:t>Publishing Editor</a:t>
            </a:r>
            <a:endParaRPr lang="ru-RU" sz="2400" dirty="0" smtClean="0"/>
          </a:p>
          <a:p>
            <a:r>
              <a:rPr lang="en-GB" sz="2400" dirty="0" smtClean="0"/>
              <a:t>Actuary - </a:t>
            </a:r>
            <a:endParaRPr lang="ru-RU" sz="2400" dirty="0" smtClean="0"/>
          </a:p>
          <a:p>
            <a:r>
              <a:rPr lang="en-GB" sz="2400" dirty="0" smtClean="0"/>
              <a:t>Medically-related jobs e.g.</a:t>
            </a:r>
            <a:endParaRPr lang="ru-RU" sz="2400" dirty="0" smtClean="0"/>
          </a:p>
          <a:p>
            <a:r>
              <a:rPr lang="en-GB" sz="2400" dirty="0" smtClean="0"/>
              <a:t>Doctor</a:t>
            </a:r>
            <a:endParaRPr lang="ru-RU" sz="2400" dirty="0" smtClean="0"/>
          </a:p>
          <a:p>
            <a:r>
              <a:rPr lang="en-GB" sz="2400" dirty="0" smtClean="0"/>
              <a:t>Nurse</a:t>
            </a:r>
            <a:endParaRPr lang="ru-RU" sz="2400" dirty="0" smtClean="0"/>
          </a:p>
          <a:p>
            <a:r>
              <a:rPr lang="en-GB" sz="2400" dirty="0" smtClean="0"/>
              <a:t>Occupational Therapist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15338" y="5786454"/>
            <a:ext cx="613788" cy="756664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RISK-TAKING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Police Officer</a:t>
            </a:r>
            <a:endParaRPr lang="ru-RU" dirty="0" smtClean="0"/>
          </a:p>
          <a:p>
            <a:r>
              <a:rPr lang="en-GB" dirty="0" smtClean="0"/>
              <a:t>Fire Officer</a:t>
            </a:r>
            <a:endParaRPr lang="ru-RU" dirty="0" smtClean="0"/>
          </a:p>
          <a:p>
            <a:r>
              <a:rPr lang="en-GB" dirty="0" smtClean="0"/>
              <a:t>Armed Forces Officer</a:t>
            </a:r>
            <a:endParaRPr lang="ru-RU" dirty="0" smtClean="0"/>
          </a:p>
          <a:p>
            <a:r>
              <a:rPr lang="en-GB" dirty="0" smtClean="0"/>
              <a:t>Assistant Prison Governor</a:t>
            </a:r>
            <a:endParaRPr lang="ru-RU" dirty="0" smtClean="0"/>
          </a:p>
          <a:p>
            <a:r>
              <a:rPr lang="en-GB" dirty="0" smtClean="0"/>
              <a:t>Customs Officer</a:t>
            </a:r>
            <a:endParaRPr lang="ru-RU" dirty="0" smtClean="0"/>
          </a:p>
          <a:p>
            <a:r>
              <a:rPr lang="en-GB" dirty="0" smtClean="0"/>
              <a:t>Advertising Account Manager</a:t>
            </a:r>
            <a:endParaRPr lang="ru-RU" dirty="0" smtClean="0"/>
          </a:p>
          <a:p>
            <a:r>
              <a:rPr lang="en-GB" dirty="0" smtClean="0"/>
              <a:t>Stockbroker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15338" y="5786454"/>
            <a:ext cx="613788" cy="756664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CO</a:t>
            </a:r>
            <a:r>
              <a:rPr lang="ru-RU" b="1" dirty="0" smtClean="0"/>
              <a:t>-</a:t>
            </a:r>
            <a:r>
              <a:rPr lang="en-GB" b="1" dirty="0" smtClean="0"/>
              <a:t>OPERATIVE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TV Producer</a:t>
            </a:r>
            <a:endParaRPr lang="ru-RU" dirty="0" smtClean="0"/>
          </a:p>
          <a:p>
            <a:r>
              <a:rPr lang="en-GB" dirty="0" smtClean="0"/>
              <a:t>NHS Manager</a:t>
            </a:r>
            <a:endParaRPr lang="ru-RU" dirty="0" smtClean="0"/>
          </a:p>
          <a:p>
            <a:r>
              <a:rPr lang="en-GB" dirty="0" smtClean="0"/>
              <a:t>Systems Analyst</a:t>
            </a:r>
            <a:endParaRPr lang="ru-RU" dirty="0" smtClean="0"/>
          </a:p>
          <a:p>
            <a:r>
              <a:rPr lang="en-GB" dirty="0" smtClean="0"/>
              <a:t>Teacher - Special Needs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15338" y="5786454"/>
            <a:ext cx="613788" cy="756664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NDEPENDENT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Medical Sales Representative</a:t>
            </a:r>
            <a:endParaRPr lang="ru-RU" dirty="0" smtClean="0"/>
          </a:p>
          <a:p>
            <a:r>
              <a:rPr lang="en-GB" dirty="0" smtClean="0"/>
              <a:t>Barrister</a:t>
            </a:r>
            <a:endParaRPr lang="ru-RU" dirty="0" smtClean="0"/>
          </a:p>
          <a:p>
            <a:r>
              <a:rPr lang="en-GB" dirty="0" smtClean="0"/>
              <a:t>Management Consultant</a:t>
            </a:r>
            <a:endParaRPr lang="ru-RU" dirty="0" smtClean="0"/>
          </a:p>
          <a:p>
            <a:r>
              <a:rPr lang="en-GB" dirty="0" smtClean="0"/>
              <a:t>Journalist</a:t>
            </a:r>
            <a:endParaRPr lang="ru-RU" dirty="0" smtClean="0"/>
          </a:p>
          <a:p>
            <a:r>
              <a:rPr lang="en-GB" dirty="0" smtClean="0"/>
              <a:t>TV Producer</a:t>
            </a:r>
            <a:endParaRPr lang="ru-RU" dirty="0" smtClean="0"/>
          </a:p>
          <a:p>
            <a:r>
              <a:rPr lang="en-GB" dirty="0" smtClean="0"/>
              <a:t>Exhibition Organiser</a:t>
            </a:r>
            <a:endParaRPr lang="ru-RU" dirty="0" smtClean="0"/>
          </a:p>
          <a:p>
            <a:r>
              <a:rPr lang="en-GB" dirty="0" smtClean="0"/>
              <a:t>Lecturer HE</a:t>
            </a:r>
            <a:endParaRPr lang="ru-RU" dirty="0" smtClean="0"/>
          </a:p>
          <a:p>
            <a:r>
              <a:rPr lang="ru-RU" dirty="0" err="1" smtClean="0"/>
              <a:t>Careers</a:t>
            </a:r>
            <a:r>
              <a:rPr lang="ru-RU" dirty="0" smtClean="0"/>
              <a:t> </a:t>
            </a:r>
            <a:r>
              <a:rPr lang="ru-RU" dirty="0" err="1" smtClean="0"/>
              <a:t>Adviser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6000768"/>
            <a:ext cx="613788" cy="542350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ADAPTABLE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Barrister</a:t>
            </a:r>
            <a:endParaRPr lang="ru-RU" dirty="0" smtClean="0"/>
          </a:p>
          <a:p>
            <a:r>
              <a:rPr lang="en-GB" dirty="0" smtClean="0"/>
              <a:t>Journalist</a:t>
            </a:r>
            <a:endParaRPr lang="ru-RU" dirty="0" smtClean="0"/>
          </a:p>
          <a:p>
            <a:r>
              <a:rPr lang="en-GB" dirty="0" smtClean="0"/>
              <a:t>TV Producer</a:t>
            </a:r>
            <a:endParaRPr lang="ru-RU" dirty="0" smtClean="0"/>
          </a:p>
          <a:p>
            <a:r>
              <a:rPr lang="en-GB" dirty="0" smtClean="0"/>
              <a:t>Arts Administrator</a:t>
            </a:r>
            <a:endParaRPr lang="ru-RU" dirty="0" smtClean="0"/>
          </a:p>
          <a:p>
            <a:r>
              <a:rPr lang="en-GB" dirty="0" smtClean="0"/>
              <a:t>Retail Manager</a:t>
            </a:r>
            <a:endParaRPr lang="ru-RU" dirty="0" smtClean="0"/>
          </a:p>
          <a:p>
            <a:r>
              <a:rPr lang="en-GB" dirty="0" smtClean="0"/>
              <a:t>Hotel Manager</a:t>
            </a:r>
            <a:endParaRPr lang="ru-RU" dirty="0" smtClean="0"/>
          </a:p>
          <a:p>
            <a:r>
              <a:rPr lang="en-GB" dirty="0" smtClean="0"/>
              <a:t>Management Consultant</a:t>
            </a:r>
            <a:endParaRPr lang="ru-RU" dirty="0" smtClean="0"/>
          </a:p>
          <a:p>
            <a:r>
              <a:rPr lang="ru-RU" dirty="0" err="1" smtClean="0"/>
              <a:t>Logistics</a:t>
            </a:r>
            <a:r>
              <a:rPr lang="ru-RU" dirty="0" smtClean="0"/>
              <a:t> </a:t>
            </a:r>
            <a:r>
              <a:rPr lang="ru-RU" dirty="0" err="1" smtClean="0"/>
              <a:t>Manager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15338" y="5857892"/>
            <a:ext cx="613788" cy="685226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PERSISTENT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Salesperson</a:t>
            </a:r>
            <a:endParaRPr lang="ru-RU" dirty="0" smtClean="0"/>
          </a:p>
          <a:p>
            <a:r>
              <a:rPr lang="en-GB" dirty="0" smtClean="0"/>
              <a:t>Marketing Manager</a:t>
            </a:r>
            <a:endParaRPr lang="ru-RU" dirty="0" smtClean="0"/>
          </a:p>
          <a:p>
            <a:r>
              <a:rPr lang="en-GB" dirty="0" smtClean="0"/>
              <a:t>Financial Adviser</a:t>
            </a:r>
            <a:endParaRPr lang="ru-RU" dirty="0" smtClean="0"/>
          </a:p>
          <a:p>
            <a:r>
              <a:rPr lang="en-GB" dirty="0" smtClean="0"/>
              <a:t>Estate Agent</a:t>
            </a:r>
            <a:endParaRPr lang="ru-RU" dirty="0" smtClean="0"/>
          </a:p>
          <a:p>
            <a:r>
              <a:rPr lang="ru-RU" dirty="0" err="1" smtClean="0"/>
              <a:t>Journalist</a:t>
            </a:r>
            <a:endParaRPr lang="ru-RU" dirty="0" smtClean="0"/>
          </a:p>
          <a:p>
            <a:r>
              <a:rPr lang="ru-RU" dirty="0" err="1" smtClean="0"/>
              <a:t>Charity</a:t>
            </a:r>
            <a:r>
              <a:rPr lang="ru-RU" dirty="0" smtClean="0"/>
              <a:t> </a:t>
            </a:r>
            <a:r>
              <a:rPr lang="ru-RU" dirty="0" err="1" smtClean="0"/>
              <a:t>Fund-raiser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15338" y="5929330"/>
            <a:ext cx="613788" cy="613788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>IDEALISTIC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Charity administrator</a:t>
            </a:r>
            <a:endParaRPr lang="ru-RU" dirty="0" smtClean="0"/>
          </a:p>
          <a:p>
            <a:r>
              <a:rPr lang="en-GB" dirty="0" smtClean="0"/>
              <a:t>Social Worker</a:t>
            </a:r>
            <a:endParaRPr lang="ru-RU" dirty="0" smtClean="0"/>
          </a:p>
          <a:p>
            <a:r>
              <a:rPr lang="en-GB" dirty="0" smtClean="0"/>
              <a:t>Minister of Religion</a:t>
            </a:r>
            <a:endParaRPr lang="ru-RU" dirty="0" smtClean="0"/>
          </a:p>
          <a:p>
            <a:r>
              <a:rPr lang="ru-RU" dirty="0" err="1" smtClean="0"/>
              <a:t>Counsellor</a:t>
            </a:r>
            <a:endParaRPr lang="ru-RU" dirty="0" smtClean="0"/>
          </a:p>
          <a:p>
            <a:r>
              <a:rPr lang="ru-RU" dirty="0" err="1" smtClean="0"/>
              <a:t>Alternative</a:t>
            </a:r>
            <a:r>
              <a:rPr lang="ru-RU" dirty="0" smtClean="0"/>
              <a:t> </a:t>
            </a:r>
            <a:r>
              <a:rPr lang="ru-RU" dirty="0" err="1" smtClean="0"/>
              <a:t>Medicine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58214" y="5786454"/>
            <a:ext cx="542350" cy="7566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CREATIVE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News Editor - Radio</a:t>
            </a:r>
            <a:endParaRPr lang="ru-RU" dirty="0" smtClean="0"/>
          </a:p>
          <a:p>
            <a:r>
              <a:rPr lang="en-GB" dirty="0" smtClean="0"/>
              <a:t>Journalist</a:t>
            </a:r>
            <a:endParaRPr lang="ru-RU" dirty="0" smtClean="0"/>
          </a:p>
          <a:p>
            <a:r>
              <a:rPr lang="en-GB" dirty="0" smtClean="0"/>
              <a:t>TV Producer</a:t>
            </a:r>
            <a:endParaRPr lang="ru-RU" dirty="0" smtClean="0"/>
          </a:p>
          <a:p>
            <a:r>
              <a:rPr lang="en-GB" dirty="0" smtClean="0"/>
              <a:t>Advertising Account Manager</a:t>
            </a:r>
            <a:endParaRPr lang="ru-RU" dirty="0" smtClean="0"/>
          </a:p>
          <a:p>
            <a:r>
              <a:rPr lang="en-GB" dirty="0" smtClean="0"/>
              <a:t>Copywriter</a:t>
            </a:r>
            <a:endParaRPr lang="ru-RU" dirty="0" smtClean="0"/>
          </a:p>
          <a:p>
            <a:r>
              <a:rPr lang="en-GB" dirty="0" smtClean="0"/>
              <a:t>Publishing Editor</a:t>
            </a:r>
            <a:endParaRPr lang="ru-RU" dirty="0" smtClean="0"/>
          </a:p>
          <a:p>
            <a:r>
              <a:rPr lang="ru-RU" dirty="0" err="1" smtClean="0"/>
              <a:t>Multimedia</a:t>
            </a:r>
            <a:r>
              <a:rPr lang="ru-RU" dirty="0" smtClean="0"/>
              <a:t> </a:t>
            </a:r>
            <a:r>
              <a:rPr lang="ru-RU" dirty="0" err="1" smtClean="0"/>
              <a:t>Designer</a:t>
            </a:r>
            <a:endParaRPr lang="ru-RU" dirty="0" smtClean="0"/>
          </a:p>
          <a:p>
            <a:r>
              <a:rPr lang="ru-RU" dirty="0" err="1" smtClean="0"/>
              <a:t>Radio</a:t>
            </a:r>
            <a:r>
              <a:rPr lang="ru-RU" dirty="0" smtClean="0"/>
              <a:t> </a:t>
            </a:r>
            <a:r>
              <a:rPr lang="ru-RU" dirty="0" err="1" smtClean="0"/>
              <a:t>Station</a:t>
            </a:r>
            <a:r>
              <a:rPr lang="ru-RU" dirty="0" smtClean="0"/>
              <a:t> </a:t>
            </a:r>
            <a:r>
              <a:rPr lang="ru-RU" dirty="0" err="1" smtClean="0"/>
              <a:t>Assistant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15338" y="5857892"/>
            <a:ext cx="613788" cy="68522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ORGANISED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sz="2800" dirty="0" smtClean="0"/>
              <a:t>Retail Manager</a:t>
            </a:r>
            <a:endParaRPr lang="ru-RU" sz="2800" dirty="0" smtClean="0"/>
          </a:p>
          <a:p>
            <a:r>
              <a:rPr lang="en-GB" sz="2800" dirty="0" smtClean="0"/>
              <a:t>Exhibitions Organiser</a:t>
            </a:r>
            <a:endParaRPr lang="ru-RU" sz="2800" dirty="0" smtClean="0"/>
          </a:p>
          <a:p>
            <a:r>
              <a:rPr lang="en-GB" sz="2800" dirty="0" smtClean="0"/>
              <a:t>Advertising Account Manager</a:t>
            </a:r>
            <a:endParaRPr lang="ru-RU" sz="2800" dirty="0" smtClean="0"/>
          </a:p>
          <a:p>
            <a:r>
              <a:rPr lang="en-GB" sz="2800" dirty="0" smtClean="0"/>
              <a:t>Charity Fund-raiser</a:t>
            </a:r>
            <a:endParaRPr lang="ru-RU" sz="2800" dirty="0" smtClean="0"/>
          </a:p>
          <a:p>
            <a:r>
              <a:rPr lang="en-GB" sz="2800" dirty="0" smtClean="0"/>
              <a:t>Publishing Editor</a:t>
            </a:r>
            <a:endParaRPr lang="ru-RU" sz="2800" dirty="0" smtClean="0"/>
          </a:p>
          <a:p>
            <a:r>
              <a:rPr lang="en-GB" sz="2800" dirty="0" smtClean="0"/>
              <a:t>Health Education Officer</a:t>
            </a:r>
            <a:endParaRPr lang="ru-RU" sz="2800" dirty="0" smtClean="0"/>
          </a:p>
          <a:p>
            <a:r>
              <a:rPr lang="en-GB" sz="2800" dirty="0" smtClean="0"/>
              <a:t>Training Manager</a:t>
            </a:r>
            <a:endParaRPr lang="ru-RU" sz="2800" dirty="0" smtClean="0"/>
          </a:p>
          <a:p>
            <a:r>
              <a:rPr lang="en-GB" sz="2800" dirty="0" smtClean="0"/>
              <a:t>Marketing Manager</a:t>
            </a:r>
            <a:endParaRPr lang="ru-RU" sz="2800" dirty="0" smtClean="0"/>
          </a:p>
          <a:p>
            <a:r>
              <a:rPr lang="ru-RU" sz="2800" dirty="0" err="1" smtClean="0"/>
              <a:t>Librarian</a:t>
            </a:r>
            <a:endParaRPr lang="ru-RU" sz="2800" dirty="0" smtClean="0"/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5929330"/>
            <a:ext cx="613788" cy="613788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INDEPENDENCE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txBody>
          <a:bodyPr/>
          <a:lstStyle/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Medical Sales Representative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Barrister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Management Consultant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Journalist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Translator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TV Producer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Exhibition Organiser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University Lecturer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Careers Adviser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286776" y="5857892"/>
            <a:ext cx="542350" cy="685226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DECISIVE</a:t>
            </a:r>
            <a:r>
              <a:rPr lang="en-GB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Army Officer</a:t>
            </a:r>
            <a:endParaRPr lang="ru-RU" dirty="0" smtClean="0"/>
          </a:p>
          <a:p>
            <a:r>
              <a:rPr lang="en-GB" dirty="0" smtClean="0"/>
              <a:t>Policeman</a:t>
            </a:r>
            <a:endParaRPr lang="ru-RU" dirty="0" smtClean="0"/>
          </a:p>
          <a:p>
            <a:r>
              <a:rPr lang="en-GB" dirty="0" smtClean="0"/>
              <a:t>Marketing Manager</a:t>
            </a:r>
            <a:endParaRPr lang="ru-RU" dirty="0" smtClean="0"/>
          </a:p>
          <a:p>
            <a:r>
              <a:rPr lang="ru-RU" dirty="0" err="1" smtClean="0"/>
              <a:t>Retail</a:t>
            </a:r>
            <a:r>
              <a:rPr lang="ru-RU" dirty="0" smtClean="0"/>
              <a:t> </a:t>
            </a:r>
            <a:r>
              <a:rPr lang="ru-RU" dirty="0" err="1" smtClean="0"/>
              <a:t>Manager</a:t>
            </a:r>
            <a:r>
              <a:rPr lang="ru-RU" dirty="0" smtClean="0"/>
              <a:t> </a:t>
            </a:r>
            <a:r>
              <a:rPr lang="en-GB" dirty="0" smtClean="0"/>
              <a:t> </a:t>
            </a:r>
            <a:endParaRPr lang="ru-RU" dirty="0" smtClean="0"/>
          </a:p>
          <a:p>
            <a:r>
              <a:rPr lang="ru-RU" dirty="0" err="1" smtClean="0"/>
              <a:t>Production</a:t>
            </a:r>
            <a:r>
              <a:rPr lang="ru-RU" dirty="0" smtClean="0"/>
              <a:t> </a:t>
            </a:r>
            <a:r>
              <a:rPr lang="ru-RU" dirty="0" err="1" smtClean="0"/>
              <a:t>Manager</a:t>
            </a:r>
            <a:endParaRPr lang="ru-RU" dirty="0" smtClean="0"/>
          </a:p>
          <a:p>
            <a:r>
              <a:rPr lang="ru-RU" dirty="0" err="1" smtClean="0"/>
              <a:t>Purchasing</a:t>
            </a:r>
            <a:r>
              <a:rPr lang="ru-RU" dirty="0" smtClean="0"/>
              <a:t> </a:t>
            </a:r>
            <a:r>
              <a:rPr lang="ru-RU" dirty="0" err="1" smtClean="0"/>
              <a:t>Officer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15338" y="5857892"/>
            <a:ext cx="613788" cy="685226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TACTFUL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Diplomatic Service</a:t>
            </a:r>
            <a:endParaRPr lang="ru-RU" dirty="0" smtClean="0"/>
          </a:p>
          <a:p>
            <a:r>
              <a:rPr lang="en-GB" dirty="0" smtClean="0"/>
              <a:t>Counsellor</a:t>
            </a:r>
            <a:endParaRPr lang="ru-RU" dirty="0" smtClean="0"/>
          </a:p>
          <a:p>
            <a:r>
              <a:rPr lang="en-GB" dirty="0" smtClean="0"/>
              <a:t>Solicitor</a:t>
            </a:r>
            <a:endParaRPr lang="ru-RU" dirty="0" smtClean="0"/>
          </a:p>
          <a:p>
            <a:r>
              <a:rPr lang="en-GB" dirty="0" smtClean="0"/>
              <a:t>Equal Opportunities Officer</a:t>
            </a:r>
            <a:endParaRPr lang="ru-RU" dirty="0" smtClean="0"/>
          </a:p>
          <a:p>
            <a:r>
              <a:rPr lang="ru-RU" dirty="0" err="1" smtClean="0"/>
              <a:t>Police</a:t>
            </a:r>
            <a:r>
              <a:rPr lang="ru-RU" dirty="0" smtClean="0"/>
              <a:t> </a:t>
            </a:r>
            <a:r>
              <a:rPr lang="ru-RU" dirty="0" err="1" smtClean="0"/>
              <a:t>Officer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15338" y="5857892"/>
            <a:ext cx="613788" cy="685226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Links: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33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u="sng" dirty="0" smtClean="0">
                <a:hlinkClick r:id="rId2"/>
              </a:rPr>
              <a:t>http://www.kent.ac.uk/careers/Choosing/values.htm</a:t>
            </a:r>
            <a:r>
              <a:rPr lang="ru-RU" b="1" dirty="0" smtClean="0"/>
              <a:t> </a:t>
            </a:r>
            <a:endParaRPr lang="en-GB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HELPING </a:t>
            </a:r>
            <a:r>
              <a:rPr lang="en-GB" b="1" dirty="0"/>
              <a:t>OTHERS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336699"/>
          </a:solidFill>
        </p:spPr>
        <p:txBody>
          <a:bodyPr/>
          <a:lstStyle/>
          <a:p>
            <a:r>
              <a:rPr lang="en-GB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Social Worker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Youth Worker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Teacher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Charity Administrator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Occupational 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Nurse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Alternative Medicine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Housing Manager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Counsellor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Careers Adviser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Art Therapist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286776" y="5929330"/>
            <a:ext cx="542350" cy="613788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RISK-TAKING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336699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Police Officer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Fire Officer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Armed Forces Officer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Prison Governor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Customs Officer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Advertising Account Handler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Share Dealer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215338" y="5786454"/>
            <a:ext cx="613788" cy="756664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VARIETY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336699"/>
          </a:solidFill>
        </p:spPr>
        <p:txBody>
          <a:bodyPr/>
          <a:lstStyle/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Barrister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Retail Manager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Management Consultant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Logistics Manager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News Editor - Radio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Journalist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Exhibitions Organiser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TV Producer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Sales Representative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Buyer</a:t>
            </a:r>
            <a:endParaRPr 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8215338" y="5715016"/>
            <a:ext cx="613788" cy="828102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PRESTIGE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336699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Barrister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TV Producer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Advertising Account Handler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Investment Banker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EU Administrator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Civil Service Fast Stream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Management Consultant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PR </a:t>
            </a:r>
            <a:r>
              <a:rPr lang="en-GB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Executive</a:t>
            </a:r>
            <a:r>
              <a:rPr lang="ru-RU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 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215338" y="5857892"/>
            <a:ext cx="613788" cy="685226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LEADERSHIP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336699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Teacher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Marketing Manager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Production Manager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Hotel Manager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Retail Manager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Armed Forces Officer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215338" y="5786454"/>
            <a:ext cx="613788" cy="756664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TEAM </a:t>
            </a:r>
            <a:r>
              <a:rPr lang="en-GB" b="1" dirty="0"/>
              <a:t>MEMBERSHIP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336699"/>
          </a:solidFill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TV Producer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NHS Manager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Systems Analyst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Special Needs Teacher 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Copywriter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r>
              <a:rPr lang="en-GB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Chartered Accountant</a:t>
            </a:r>
            <a:endParaRPr lang="ru-RU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286776" y="5715016"/>
            <a:ext cx="542350" cy="828102"/>
          </a:xfrm>
          <a:prstGeom prst="actionButtonHome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одерн белый">
  <a:themeElements>
    <a:clrScheme name="">
      <a:dk1>
        <a:srgbClr val="000000"/>
      </a:dk1>
      <a:lt1>
        <a:srgbClr val="C0C0C0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DCDCDC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Модерн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Модерн 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одерн 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одерн 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одерн 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одерн 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одерн 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одерн 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Модерн белый</Template>
  <TotalTime>620</TotalTime>
  <Words>453</Words>
  <Application>Microsoft PowerPoint</Application>
  <PresentationFormat>Экран (4:3)</PresentationFormat>
  <Paragraphs>262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Модерн белый</vt:lpstr>
      <vt:lpstr>Choosing a career</vt:lpstr>
      <vt:lpstr> RELATE YOUR VALUES TO JOBS </vt:lpstr>
      <vt:lpstr> INDEPENDENCE </vt:lpstr>
      <vt:lpstr> HELPING OTHERS </vt:lpstr>
      <vt:lpstr> RISK-TAKING </vt:lpstr>
      <vt:lpstr> VARIETY </vt:lpstr>
      <vt:lpstr> PRESTIGE </vt:lpstr>
      <vt:lpstr> LEADERSHIP </vt:lpstr>
      <vt:lpstr> TEAM MEMBERSHIP </vt:lpstr>
      <vt:lpstr> ADVANCEMENT </vt:lpstr>
      <vt:lpstr> MATERIAL BENEFITS </vt:lpstr>
      <vt:lpstr>SECURITY</vt:lpstr>
      <vt:lpstr> ARTISTIC CREATIVITY </vt:lpstr>
      <vt:lpstr>RELATE YOUR PERSONALITY TO JOBS </vt:lpstr>
      <vt:lpstr>RELAXED</vt:lpstr>
      <vt:lpstr> ENERGETIC </vt:lpstr>
      <vt:lpstr>RESERVED</vt:lpstr>
      <vt:lpstr>OUTGOING</vt:lpstr>
      <vt:lpstr> SENSITIVE </vt:lpstr>
      <vt:lpstr>RESILIENT</vt:lpstr>
      <vt:lpstr> CAREFUL </vt:lpstr>
      <vt:lpstr>RISK-TAKING</vt:lpstr>
      <vt:lpstr>CO-OPERATIVE </vt:lpstr>
      <vt:lpstr>NDEPENDENT</vt:lpstr>
      <vt:lpstr> ADAPTABLE </vt:lpstr>
      <vt:lpstr>PERSISTENT</vt:lpstr>
      <vt:lpstr>IDEALISTIC </vt:lpstr>
      <vt:lpstr> CREATIVE </vt:lpstr>
      <vt:lpstr> ORGANISED </vt:lpstr>
      <vt:lpstr>DECISIVE </vt:lpstr>
      <vt:lpstr> TACTFUL </vt:lpstr>
      <vt:lpstr>Links: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Trof</dc:creator>
  <cp:lastModifiedBy>Trof</cp:lastModifiedBy>
  <cp:revision>56</cp:revision>
  <dcterms:created xsi:type="dcterms:W3CDTF">2010-11-27T18:19:06Z</dcterms:created>
  <dcterms:modified xsi:type="dcterms:W3CDTF">2010-11-30T20:47:54Z</dcterms:modified>
</cp:coreProperties>
</file>