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4104" r:id="rId1"/>
  </p:sldMasterIdLst>
  <p:notesMasterIdLst>
    <p:notesMasterId r:id="rId30"/>
  </p:notesMasterIdLst>
  <p:sldIdLst>
    <p:sldId id="256" r:id="rId2"/>
    <p:sldId id="273" r:id="rId3"/>
    <p:sldId id="277" r:id="rId4"/>
    <p:sldId id="278" r:id="rId5"/>
    <p:sldId id="274" r:id="rId6"/>
    <p:sldId id="282" r:id="rId7"/>
    <p:sldId id="283" r:id="rId8"/>
    <p:sldId id="284" r:id="rId9"/>
    <p:sldId id="285" r:id="rId10"/>
    <p:sldId id="279" r:id="rId11"/>
    <p:sldId id="288" r:id="rId12"/>
    <p:sldId id="287" r:id="rId13"/>
    <p:sldId id="286" r:id="rId14"/>
    <p:sldId id="289" r:id="rId15"/>
    <p:sldId id="290" r:id="rId16"/>
    <p:sldId id="280" r:id="rId17"/>
    <p:sldId id="293" r:id="rId18"/>
    <p:sldId id="292" r:id="rId19"/>
    <p:sldId id="291" r:id="rId20"/>
    <p:sldId id="294" r:id="rId21"/>
    <p:sldId id="281" r:id="rId22"/>
    <p:sldId id="295" r:id="rId23"/>
    <p:sldId id="296" r:id="rId24"/>
    <p:sldId id="297" r:id="rId25"/>
    <p:sldId id="298" r:id="rId26"/>
    <p:sldId id="300" r:id="rId27"/>
    <p:sldId id="275" r:id="rId28"/>
    <p:sldId id="299" r:id="rId2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D2B4"/>
    <a:srgbClr val="FEAD76"/>
    <a:srgbClr val="360000"/>
    <a:srgbClr val="680000"/>
    <a:srgbClr val="86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0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39099-E918-4AD7-A7D3-DCDAAECB3C43}" type="datetimeFigureOut">
              <a:rPr lang="ru-RU" smtClean="0"/>
              <a:pPr/>
              <a:t>29.01.2012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AA78AD-B6F8-469A-911C-10C977BC763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path path="circle">
            <a:fillToRect l="100000" t="10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1/29/2012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05" r:id="rId1"/>
    <p:sldLayoutId id="2147484106" r:id="rId2"/>
    <p:sldLayoutId id="2147484107" r:id="rId3"/>
    <p:sldLayoutId id="2147484108" r:id="rId4"/>
    <p:sldLayoutId id="2147484109" r:id="rId5"/>
    <p:sldLayoutId id="2147484110" r:id="rId6"/>
    <p:sldLayoutId id="2147484111" r:id="rId7"/>
    <p:sldLayoutId id="2147484112" r:id="rId8"/>
    <p:sldLayoutId id="2147484113" r:id="rId9"/>
    <p:sldLayoutId id="2147484114" r:id="rId10"/>
    <p:sldLayoutId id="214748411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image" Target="../media/image11.jpeg"/><Relationship Id="rId7" Type="http://schemas.openxmlformats.org/officeDocument/2006/relationships/image" Target="../media/image13.jpeg"/><Relationship Id="rId12" Type="http://schemas.openxmlformats.org/officeDocument/2006/relationships/slide" Target="slide16.xml"/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3.xml"/><Relationship Id="rId11" Type="http://schemas.openxmlformats.org/officeDocument/2006/relationships/image" Target="../media/image15.jpeg"/><Relationship Id="rId5" Type="http://schemas.openxmlformats.org/officeDocument/2006/relationships/image" Target="../media/image12.jpeg"/><Relationship Id="rId10" Type="http://schemas.openxmlformats.org/officeDocument/2006/relationships/slide" Target="slide14.xml"/><Relationship Id="rId4" Type="http://schemas.openxmlformats.org/officeDocument/2006/relationships/slide" Target="slide15.xml"/><Relationship Id="rId9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20.xml"/><Relationship Id="rId3" Type="http://schemas.openxmlformats.org/officeDocument/2006/relationships/image" Target="../media/image16.jpeg"/><Relationship Id="rId7" Type="http://schemas.openxmlformats.org/officeDocument/2006/relationships/image" Target="../media/image17.jpeg"/><Relationship Id="rId2" Type="http://schemas.openxmlformats.org/officeDocument/2006/relationships/slide" Target="slide1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8.xml"/><Relationship Id="rId5" Type="http://schemas.openxmlformats.org/officeDocument/2006/relationships/image" Target="../media/image12.jpeg"/><Relationship Id="rId10" Type="http://schemas.openxmlformats.org/officeDocument/2006/relationships/slide" Target="slide21.xml"/><Relationship Id="rId4" Type="http://schemas.openxmlformats.org/officeDocument/2006/relationships/slide" Target="slide19.xml"/><Relationship Id="rId9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25.xml"/><Relationship Id="rId3" Type="http://schemas.openxmlformats.org/officeDocument/2006/relationships/image" Target="../media/image19.jpeg"/><Relationship Id="rId7" Type="http://schemas.openxmlformats.org/officeDocument/2006/relationships/image" Target="../media/image18.jpeg"/><Relationship Id="rId2" Type="http://schemas.openxmlformats.org/officeDocument/2006/relationships/slide" Target="slide2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4.xml"/><Relationship Id="rId5" Type="http://schemas.openxmlformats.org/officeDocument/2006/relationships/image" Target="../media/image20.jpeg"/><Relationship Id="rId10" Type="http://schemas.openxmlformats.org/officeDocument/2006/relationships/slide" Target="slide26.xml"/><Relationship Id="rId4" Type="http://schemas.openxmlformats.org/officeDocument/2006/relationships/slide" Target="slide22.xml"/><Relationship Id="rId9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900igr.net/data/tsvet-i-forma/TSveta-sinij.files/0005-004-Zontik.jpg" TargetMode="External"/><Relationship Id="rId13" Type="http://schemas.openxmlformats.org/officeDocument/2006/relationships/hyperlink" Target="http://footwear.ua/images/content/image/news/feathergrass.jpg" TargetMode="External"/><Relationship Id="rId3" Type="http://schemas.openxmlformats.org/officeDocument/2006/relationships/hyperlink" Target="http://www.herwish.ru/Vyazanie/72.html" TargetMode="External"/><Relationship Id="rId7" Type="http://schemas.openxmlformats.org/officeDocument/2006/relationships/hyperlink" Target="http://klubochek.net/uploads/posts/2008-12/1229599558_sharf_1.jpg" TargetMode="External"/><Relationship Id="rId12" Type="http://schemas.openxmlformats.org/officeDocument/2006/relationships/hyperlink" Target="http://www.teeshirtmonthly.com/wp-content/uploads/wpsc/product_images/200710_correll_tshirt.jpg" TargetMode="External"/><Relationship Id="rId2" Type="http://schemas.openxmlformats.org/officeDocument/2006/relationships/hyperlink" Target="http://www.modniymir.ru/products/2011/11/palto-butuzov-1320237661_bg2.jpg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1.static.slando.com/photos/live/62/botinki_muzhskie_ugg_paxton_28819462_1_F.jpg" TargetMode="External"/><Relationship Id="rId11" Type="http://schemas.openxmlformats.org/officeDocument/2006/relationships/hyperlink" Target="http://lady.gazeta.kz/getImage/?type=1&amp;w=480&amp;id=3544" TargetMode="External"/><Relationship Id="rId5" Type="http://schemas.openxmlformats.org/officeDocument/2006/relationships/hyperlink" Target="http://www.volodarka.com/upload/1Dan1.jpg" TargetMode="External"/><Relationship Id="rId10" Type="http://schemas.openxmlformats.org/officeDocument/2006/relationships/hyperlink" Target="http://i1.woman.ru/images/article/9/f/img_9f718652ee20f82bd2160f5f04e8578d.jpg" TargetMode="External"/><Relationship Id="rId4" Type="http://schemas.openxmlformats.org/officeDocument/2006/relationships/hyperlink" Target="http://selena.kiev.ua/wp-content/uploads/2010/12/53.jpg" TargetMode="External"/><Relationship Id="rId9" Type="http://schemas.openxmlformats.org/officeDocument/2006/relationships/hyperlink" Target="http://2.bp.blogspot.com/_SG2UYu2lf84/S83JRGr6xyI/AAAAAAAABRw/nNUbcOsQg4w/s1600/32.jpg" TargetMode="External"/><Relationship Id="rId14" Type="http://schemas.openxmlformats.org/officeDocument/2006/relationships/hyperlink" Target="http://modax.ru/Pictures/Photo_Products/Garderob8002880022.jp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6.jpeg"/><Relationship Id="rId7" Type="http://schemas.openxmlformats.org/officeDocument/2006/relationships/image" Target="../media/image8.jpeg"/><Relationship Id="rId2" Type="http://schemas.openxmlformats.org/officeDocument/2006/relationships/slide" Target="slide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.xml"/><Relationship Id="rId11" Type="http://schemas.openxmlformats.org/officeDocument/2006/relationships/slide" Target="slide10.xml"/><Relationship Id="rId5" Type="http://schemas.openxmlformats.org/officeDocument/2006/relationships/image" Target="../media/image7.jpeg"/><Relationship Id="rId10" Type="http://schemas.openxmlformats.org/officeDocument/2006/relationships/image" Target="../media/image10.jpeg"/><Relationship Id="rId4" Type="http://schemas.openxmlformats.org/officeDocument/2006/relationships/slide" Target="slide7.xml"/><Relationship Id="rId9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5800" y="838200"/>
            <a:ext cx="763542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</a:rPr>
              <a:t>Shopping for clothes</a:t>
            </a:r>
            <a:endParaRPr lang="ru-RU" sz="5400" b="1" cap="none" spc="0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81200" y="1828800"/>
            <a:ext cx="508344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000" b="1" cap="none" spc="0" dirty="0" smtClean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effectLst/>
              </a:rPr>
              <a:t>(Unit 6, Lesson 44)</a:t>
            </a:r>
            <a:endParaRPr lang="ru-RU" sz="4000" b="1" cap="none" spc="0" dirty="0">
              <a:ln>
                <a:solidFill>
                  <a:sysClr val="windowText" lastClr="000000"/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495800" y="5105400"/>
            <a:ext cx="3454792" cy="147732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dirty="0" smtClean="0">
                <a:ln>
                  <a:solidFill>
                    <a:srgbClr val="360000"/>
                  </a:solidFill>
                </a:ln>
                <a:solidFill>
                  <a:srgbClr val="860000"/>
                </a:solidFill>
              </a:rPr>
              <a:t>Автор презентации:</a:t>
            </a:r>
          </a:p>
          <a:p>
            <a:pPr algn="ctr"/>
            <a:r>
              <a:rPr lang="ru-RU" cap="none" spc="0" dirty="0" smtClean="0">
                <a:ln>
                  <a:solidFill>
                    <a:srgbClr val="360000"/>
                  </a:solidFill>
                </a:ln>
                <a:solidFill>
                  <a:srgbClr val="860000"/>
                </a:solidFill>
                <a:effectLst/>
              </a:rPr>
              <a:t>Редкокаша Н.Л.</a:t>
            </a:r>
          </a:p>
          <a:p>
            <a:pPr algn="ctr"/>
            <a:r>
              <a:rPr lang="ru-RU" dirty="0" smtClean="0">
                <a:ln>
                  <a:solidFill>
                    <a:srgbClr val="360000"/>
                  </a:solidFill>
                </a:ln>
                <a:solidFill>
                  <a:srgbClr val="860000"/>
                </a:solidFill>
              </a:rPr>
              <a:t>учитель иностранных языков</a:t>
            </a:r>
          </a:p>
          <a:p>
            <a:pPr algn="ctr"/>
            <a:r>
              <a:rPr lang="ru-RU" cap="none" spc="0" dirty="0" smtClean="0">
                <a:ln>
                  <a:solidFill>
                    <a:srgbClr val="360000"/>
                  </a:solidFill>
                </a:ln>
                <a:solidFill>
                  <a:srgbClr val="860000"/>
                </a:solidFill>
                <a:effectLst/>
              </a:rPr>
              <a:t>МБОУ Калманская СОШ</a:t>
            </a:r>
          </a:p>
          <a:p>
            <a:pPr algn="ctr"/>
            <a:r>
              <a:rPr lang="ru-RU" dirty="0" smtClean="0">
                <a:ln>
                  <a:solidFill>
                    <a:srgbClr val="360000"/>
                  </a:solidFill>
                </a:ln>
                <a:solidFill>
                  <a:srgbClr val="860000"/>
                </a:solidFill>
              </a:rPr>
              <a:t>Алтайский край</a:t>
            </a:r>
            <a:endParaRPr lang="ru-RU" cap="none" spc="0" dirty="0">
              <a:ln>
                <a:solidFill>
                  <a:srgbClr val="360000"/>
                </a:solidFill>
              </a:ln>
              <a:solidFill>
                <a:srgbClr val="86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2400" y="152400"/>
            <a:ext cx="14798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Tom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152400"/>
            <a:ext cx="59939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2050" name="Picture 2" descr="C:\Users\Вован\Desktop\конкурс Современный урок\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" y="2209800"/>
            <a:ext cx="1655762" cy="2819409"/>
          </a:xfrm>
          <a:prstGeom prst="rect">
            <a:avLst/>
          </a:prstGeom>
          <a:noFill/>
        </p:spPr>
      </p:pic>
      <p:pic>
        <p:nvPicPr>
          <p:cNvPr id="2051" name="Picture 3" descr="C:\Users\Вован\Desktop\конкурс Современный урок\1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19400" y="4953000"/>
            <a:ext cx="1524000" cy="1261589"/>
          </a:xfrm>
          <a:prstGeom prst="rect">
            <a:avLst/>
          </a:prstGeom>
          <a:noFill/>
        </p:spPr>
      </p:pic>
      <p:pic>
        <p:nvPicPr>
          <p:cNvPr id="2052" name="Picture 4" descr="C:\Users\Вован\Desktop\конкурс Современный урок\6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29400" y="2209800"/>
            <a:ext cx="1295400" cy="1502397"/>
          </a:xfrm>
          <a:prstGeom prst="rect">
            <a:avLst/>
          </a:prstGeom>
          <a:noFill/>
        </p:spPr>
      </p:pic>
      <p:pic>
        <p:nvPicPr>
          <p:cNvPr id="2054" name="Picture 6" descr="C:\Users\Вован\Desktop\конкурс Современный урок\3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05200" y="1524000"/>
            <a:ext cx="1638300" cy="1834896"/>
          </a:xfrm>
          <a:prstGeom prst="rect">
            <a:avLst/>
          </a:prstGeom>
          <a:noFill/>
        </p:spPr>
      </p:pic>
      <p:pic>
        <p:nvPicPr>
          <p:cNvPr id="2055" name="Picture 7" descr="C:\Users\Вован\Desktop\конкурс Современный урок\2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5867400" y="4419600"/>
            <a:ext cx="1143000" cy="1524618"/>
          </a:xfrm>
          <a:prstGeom prst="rect">
            <a:avLst/>
          </a:prstGeom>
          <a:noFill/>
        </p:spPr>
      </p:pic>
      <p:sp>
        <p:nvSpPr>
          <p:cNvPr id="11" name="Управляющая кнопка: далее 10">
            <a:hlinkClick r:id="rId12" action="ppaction://hlinksldjump" highlightClick="1"/>
          </p:cNvPr>
          <p:cNvSpPr/>
          <p:nvPr/>
        </p:nvSpPr>
        <p:spPr>
          <a:xfrm>
            <a:off x="7848600" y="5638800"/>
            <a:ext cx="838200" cy="76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2400" y="152400"/>
            <a:ext cx="14798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Tom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152400"/>
            <a:ext cx="5993949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     a coat.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Picture 2" descr="Отсканиров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762468"/>
            <a:ext cx="2133600" cy="3732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2" descr="C:\Users\Вован\Desktop\конкурс Современный урок\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1447800"/>
            <a:ext cx="1432006" cy="2438400"/>
          </a:xfrm>
          <a:prstGeom prst="roundRect">
            <a:avLst/>
          </a:prstGeom>
          <a:noFill/>
          <a:ln>
            <a:noFill/>
            <a:prstDash val="sysDot"/>
          </a:ln>
          <a:effectLst>
            <a:softEdge rad="63500"/>
          </a:effectLst>
        </p:spPr>
      </p:pic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2400" y="152400"/>
            <a:ext cx="14798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Tom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152400"/>
            <a:ext cx="6072496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a sweater.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Picture 2" descr="Отсканиров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762468"/>
            <a:ext cx="2133600" cy="3732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6" descr="C:\Users\Вован\Desktop\конкурс Современный урок\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76600" y="1447800"/>
            <a:ext cx="2109107" cy="23622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2400" y="152400"/>
            <a:ext cx="14798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Tom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152400"/>
            <a:ext cx="5993949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   a scarf.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Picture 2" descr="Отсканиров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762468"/>
            <a:ext cx="2133600" cy="3732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4" descr="C:\Users\Вован\Desktop\конкурс Современный урок\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1676400"/>
            <a:ext cx="1773936" cy="2057400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2400" y="152400"/>
            <a:ext cx="14798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Tom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152400"/>
            <a:ext cx="6128601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  mittens.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Picture 2" descr="Отсканиров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762468"/>
            <a:ext cx="2133600" cy="3732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7" descr="C:\Users\Вован\Desktop\конкурс Современный урок\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1524000"/>
            <a:ext cx="1752600" cy="2337748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52400" y="152400"/>
            <a:ext cx="1479892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Tom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152400"/>
            <a:ext cx="59939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Picture 2" descr="Отсканиров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1000" y="2762468"/>
            <a:ext cx="2133600" cy="3732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Выноска-облако 4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4600" y="2209800"/>
            <a:ext cx="3664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Try again!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9" name="Управляющая кнопка: назад 8">
            <a:hlinkClick r:id="rId3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28600"/>
            <a:ext cx="13436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Tim</a:t>
            </a: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228600"/>
            <a:ext cx="59939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1026" name="Picture 2" descr="C:\Users\Вован\Desktop\конкурс Современный урок\1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1676400"/>
            <a:ext cx="1894284" cy="1683808"/>
          </a:xfrm>
          <a:prstGeom prst="rect">
            <a:avLst/>
          </a:prstGeom>
          <a:noFill/>
        </p:spPr>
      </p:pic>
      <p:pic>
        <p:nvPicPr>
          <p:cNvPr id="1027" name="Picture 3" descr="C:\Users\Вован\Desktop\конкурс Современный урок\12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86200" y="4343400"/>
            <a:ext cx="1447800" cy="1198510"/>
          </a:xfrm>
          <a:prstGeom prst="rect">
            <a:avLst/>
          </a:prstGeom>
          <a:noFill/>
        </p:spPr>
      </p:pic>
      <p:pic>
        <p:nvPicPr>
          <p:cNvPr id="1028" name="Picture 4" descr="C:\Users\Вован\Desktop\конкурс Современный урок\13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 l="16129" r="12903"/>
          <a:stretch>
            <a:fillRect/>
          </a:stretch>
        </p:blipFill>
        <p:spPr bwMode="auto">
          <a:xfrm>
            <a:off x="990600" y="3962400"/>
            <a:ext cx="1676400" cy="2362200"/>
          </a:xfrm>
          <a:prstGeom prst="rect">
            <a:avLst/>
          </a:prstGeom>
          <a:noFill/>
        </p:spPr>
      </p:pic>
      <p:pic>
        <p:nvPicPr>
          <p:cNvPr id="1029" name="Picture 5" descr="C:\Users\Вован\Desktop\конкурс Современный урок\4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 l="9783" r="5435"/>
          <a:stretch>
            <a:fillRect/>
          </a:stretch>
        </p:blipFill>
        <p:spPr bwMode="auto">
          <a:xfrm>
            <a:off x="6172200" y="1600200"/>
            <a:ext cx="1981200" cy="3110978"/>
          </a:xfrm>
          <a:prstGeom prst="rect">
            <a:avLst/>
          </a:prstGeom>
          <a:noFill/>
        </p:spPr>
      </p:pic>
      <p:sp>
        <p:nvSpPr>
          <p:cNvPr id="8" name="Управляющая кнопка: далее 7">
            <a:hlinkClick r:id="rId10" action="ppaction://hlinksldjump" highlightClick="1"/>
          </p:cNvPr>
          <p:cNvSpPr/>
          <p:nvPr/>
        </p:nvSpPr>
        <p:spPr>
          <a:xfrm>
            <a:off x="7848600" y="5638800"/>
            <a:ext cx="838200" cy="76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Выноска-облако 10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228600"/>
            <a:ext cx="13436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Tim</a:t>
            </a: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228600"/>
            <a:ext cx="6091732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ru-RU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ru-RU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ru-RU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a T-shirt.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1026" name="Picture 2" descr="C:\Users\Вован\Desktop\конкурс Современный урок\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399" y="1676400"/>
            <a:ext cx="2314575" cy="2057400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9" name="Содержимое 3" descr="Отсканировано 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1000" y="2057400"/>
            <a:ext cx="1542288" cy="4349599"/>
          </a:xfrm>
          <a:prstGeom prst="rect">
            <a:avLst/>
          </a:prstGeom>
        </p:spPr>
      </p:pic>
      <p:sp>
        <p:nvSpPr>
          <p:cNvPr id="12" name="Управляющая кнопка: назад 11">
            <a:hlinkClick r:id="rId4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28600"/>
            <a:ext cx="13436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Tim</a:t>
            </a: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228600"/>
            <a:ext cx="5993949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 trousers.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9" name="Содержимое 3" descr="Отсканировано 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1000" y="2057400"/>
            <a:ext cx="1542288" cy="4349599"/>
          </a:xfrm>
          <a:prstGeom prst="rect">
            <a:avLst/>
          </a:prstGeom>
        </p:spPr>
      </p:pic>
      <p:sp>
        <p:nvSpPr>
          <p:cNvPr id="11" name="Выноска-облако 10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Вован\Desktop\конкурс Современный урок\13.jpg"/>
          <p:cNvPicPr>
            <a:picLocks noChangeAspect="1" noChangeArrowheads="1"/>
          </p:cNvPicPr>
          <p:nvPr/>
        </p:nvPicPr>
        <p:blipFill>
          <a:blip r:embed="rId3"/>
          <a:srcRect l="9677" r="6452"/>
          <a:stretch>
            <a:fillRect/>
          </a:stretch>
        </p:blipFill>
        <p:spPr bwMode="auto">
          <a:xfrm>
            <a:off x="3276600" y="1524000"/>
            <a:ext cx="1981200" cy="23622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2" name="Управляющая кнопка: назад 11">
            <a:hlinkClick r:id="rId4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28600"/>
            <a:ext cx="13436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Tim</a:t>
            </a: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228600"/>
            <a:ext cx="6114174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 trainers.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9" name="Содержимое 3" descr="Отсканировано 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1000" y="2057400"/>
            <a:ext cx="1542288" cy="4349599"/>
          </a:xfrm>
          <a:prstGeom prst="rect">
            <a:avLst/>
          </a:prstGeom>
        </p:spPr>
      </p:pic>
      <p:sp>
        <p:nvSpPr>
          <p:cNvPr id="11" name="Выноска-облако 10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Вован\Desktop\конкурс Современный урок\1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0" y="1600200"/>
            <a:ext cx="2438400" cy="201854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12" name="Управляющая кнопка: назад 11">
            <a:hlinkClick r:id="rId4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тскани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2438400"/>
            <a:ext cx="1465656" cy="2805684"/>
          </a:xfrm>
        </p:spPr>
      </p:pic>
      <p:pic>
        <p:nvPicPr>
          <p:cNvPr id="6" name="Picture 2" descr="Отсканиров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572000" y="3657600"/>
            <a:ext cx="1752600" cy="3066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Отсканировано 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0" y="1447800"/>
            <a:ext cx="1542288" cy="4349599"/>
          </a:xfrm>
          <a:prstGeom prst="rect">
            <a:avLst/>
          </a:prstGeom>
        </p:spPr>
      </p:pic>
      <p:pic>
        <p:nvPicPr>
          <p:cNvPr id="9" name="Содержимое 3" descr="Отсканировано 07.03.2011 22-19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57400" y="4114800"/>
            <a:ext cx="1219200" cy="1985153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 rot="21381522">
            <a:off x="2209732" y="269063"/>
            <a:ext cx="4370892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4600" y="1295400"/>
            <a:ext cx="3664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Hello</a:t>
            </a:r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!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28600"/>
            <a:ext cx="134363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Tim</a:t>
            </a: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600200" y="228600"/>
            <a:ext cx="59939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9" name="Содержимое 3" descr="Отсканировано 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381000" y="2057400"/>
            <a:ext cx="1542288" cy="4349599"/>
          </a:xfrm>
          <a:prstGeom prst="rect">
            <a:avLst/>
          </a:prstGeom>
        </p:spPr>
      </p:pic>
      <p:sp>
        <p:nvSpPr>
          <p:cNvPr id="11" name="Выноска-облако 10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514600" y="2209800"/>
            <a:ext cx="3664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Try again!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3" name="Управляющая кнопка: назад 12">
            <a:hlinkClick r:id="rId3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28600"/>
            <a:ext cx="153118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Tiny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5000" y="228600"/>
            <a:ext cx="59939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2050" name="Picture 2" descr="C:\Users\Вован\Desktop\конкурс Современный урок\5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4751388"/>
            <a:ext cx="1981200" cy="1485900"/>
          </a:xfrm>
          <a:prstGeom prst="rect">
            <a:avLst/>
          </a:prstGeom>
          <a:noFill/>
        </p:spPr>
      </p:pic>
      <p:pic>
        <p:nvPicPr>
          <p:cNvPr id="2051" name="Picture 3" descr="C:\Users\Вован\Desktop\конкурс Современный урок\7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" y="1752600"/>
            <a:ext cx="2370666" cy="2133600"/>
          </a:xfrm>
          <a:prstGeom prst="rect">
            <a:avLst/>
          </a:prstGeom>
          <a:noFill/>
        </p:spPr>
      </p:pic>
      <p:pic>
        <p:nvPicPr>
          <p:cNvPr id="2052" name="Picture 4" descr="C:\Users\Вован\Desktop\конкурс Современный урок\4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/>
          <a:srcRect l="10868" r="4907"/>
          <a:stretch>
            <a:fillRect/>
          </a:stretch>
        </p:blipFill>
        <p:spPr bwMode="auto">
          <a:xfrm>
            <a:off x="5867400" y="1600200"/>
            <a:ext cx="2362200" cy="3733800"/>
          </a:xfrm>
          <a:prstGeom prst="rect">
            <a:avLst/>
          </a:prstGeom>
          <a:noFill/>
        </p:spPr>
      </p:pic>
      <p:pic>
        <p:nvPicPr>
          <p:cNvPr id="2053" name="Picture 5" descr="C:\Users\Вован\Desktop\конкурс Современный урок\2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581401" y="2993160"/>
            <a:ext cx="1600200" cy="2134465"/>
          </a:xfrm>
          <a:prstGeom prst="rect">
            <a:avLst/>
          </a:prstGeom>
          <a:noFill/>
        </p:spPr>
      </p:pic>
      <p:sp>
        <p:nvSpPr>
          <p:cNvPr id="8" name="Управляющая кнопка: далее 7">
            <a:hlinkClick r:id="rId10" action="ppaction://hlinksldjump" highlightClick="1"/>
          </p:cNvPr>
          <p:cNvSpPr/>
          <p:nvPr/>
        </p:nvSpPr>
        <p:spPr>
          <a:xfrm>
            <a:off x="7848600" y="5638800"/>
            <a:ext cx="838200" cy="76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28600"/>
            <a:ext cx="153118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Tiny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5000" y="228600"/>
            <a:ext cx="6155852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ru-RU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ru-RU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ru-RU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an umbrella.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Содержимое 3" descr="Отсканировано 07.03.2011 22-1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2743200"/>
            <a:ext cx="2209800" cy="3598090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3" descr="C:\Users\Вован\Desktop\конкурс Современный урок\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24199" y="1600200"/>
            <a:ext cx="2455333" cy="22098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28600"/>
            <a:ext cx="153118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Tiny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5000" y="228600"/>
            <a:ext cx="5993949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      boots.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Содержимое 3" descr="Отсканировано 07.03.2011 22-1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2743200"/>
            <a:ext cx="2209800" cy="3598090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 descr="C:\Users\Вован\Desktop\конкурс Современный урок\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71800" y="1600200"/>
            <a:ext cx="2590800" cy="19431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28600"/>
            <a:ext cx="153118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Tiny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5000" y="228600"/>
            <a:ext cx="6077305" cy="55092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a raincoat.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Содержимое 3" descr="Отсканировано 07.03.2011 22-1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2743200"/>
            <a:ext cx="2209800" cy="3598090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C:\Users\Вован\Desktop\конкурс Современный урок\4.jpg"/>
          <p:cNvPicPr>
            <a:picLocks noChangeAspect="1" noChangeArrowheads="1"/>
          </p:cNvPicPr>
          <p:nvPr/>
        </p:nvPicPr>
        <p:blipFill>
          <a:blip r:embed="rId3"/>
          <a:srcRect l="10868" r="4907"/>
          <a:stretch>
            <a:fillRect/>
          </a:stretch>
        </p:blipFill>
        <p:spPr bwMode="auto">
          <a:xfrm>
            <a:off x="3352800" y="1371600"/>
            <a:ext cx="1639077" cy="2590800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8" name="Управляющая кнопка: назад 7">
            <a:hlinkClick r:id="rId4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228600"/>
            <a:ext cx="1531188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Tiny</a:t>
            </a:r>
            <a:endParaRPr lang="en-US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905000" y="228600"/>
            <a:ext cx="59939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Содержимое 3" descr="Отсканировано 07.03.2011 22-19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2743200"/>
            <a:ext cx="2209800" cy="3598090"/>
          </a:xfrm>
          <a:prstGeom prst="rect">
            <a:avLst/>
          </a:prstGeom>
        </p:spPr>
      </p:pic>
      <p:sp>
        <p:nvSpPr>
          <p:cNvPr id="5" name="Выноска-облако 4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2514600" y="2209800"/>
            <a:ext cx="3664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Try again!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8" name="Управляющая кнопка: назад 7">
            <a:hlinkClick r:id="rId3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Отскани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2400" y="3200400"/>
            <a:ext cx="1465656" cy="2805684"/>
          </a:xfrm>
        </p:spPr>
      </p:pic>
      <p:pic>
        <p:nvPicPr>
          <p:cNvPr id="6" name="Picture 2" descr="Отсканиров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2F2F2"/>
              </a:clrFrom>
              <a:clrTo>
                <a:srgbClr val="F2F2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76800" y="3276600"/>
            <a:ext cx="1752600" cy="3066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Содержимое 3" descr="Отсканировано 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0" y="1371600"/>
            <a:ext cx="1542288" cy="4349599"/>
          </a:xfrm>
          <a:prstGeom prst="rect">
            <a:avLst/>
          </a:prstGeom>
        </p:spPr>
      </p:pic>
      <p:pic>
        <p:nvPicPr>
          <p:cNvPr id="9" name="Содержимое 3" descr="Отсканировано 07.03.2011 22-19.jpg"/>
          <p:cNvPicPr>
            <a:picLocks noChangeAspect="1"/>
          </p:cNvPicPr>
          <p:nvPr/>
        </p:nvPicPr>
        <p:blipFill>
          <a:blip r:embed="rId5">
            <a:clrChange>
              <a:clrFrom>
                <a:srgbClr val="F4F4F4"/>
              </a:clrFrom>
              <a:clrTo>
                <a:srgbClr val="F4F4F4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38400" y="4419600"/>
            <a:ext cx="1219200" cy="1985153"/>
          </a:xfrm>
          <a:prstGeom prst="rect">
            <a:avLst/>
          </a:prstGeom>
        </p:spPr>
      </p:pic>
      <p:sp>
        <p:nvSpPr>
          <p:cNvPr id="7" name="Выноска-облако 6"/>
          <p:cNvSpPr/>
          <p:nvPr/>
        </p:nvSpPr>
        <p:spPr>
          <a:xfrm rot="21381522">
            <a:off x="2209732" y="269063"/>
            <a:ext cx="4370892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2514600" y="1371600"/>
            <a:ext cx="3664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Thank you!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209800" y="1295400"/>
            <a:ext cx="6172200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just"/>
            <a:r>
              <a:rPr lang="ru-RU" sz="2400" dirty="0" smtClean="0"/>
              <a:t>Презентация подготовлена на лексическом и иллюстративном материале учебников </a:t>
            </a:r>
            <a:r>
              <a:rPr lang="ru-RU" sz="2400" dirty="0" err="1" smtClean="0"/>
              <a:t>Биболетовой</a:t>
            </a:r>
            <a:r>
              <a:rPr lang="ru-RU" sz="2400" dirty="0" smtClean="0"/>
              <a:t> М.З., Денисенко О.А., </a:t>
            </a:r>
            <a:r>
              <a:rPr lang="ru-RU" sz="2400" dirty="0" err="1" smtClean="0"/>
              <a:t>Трубаневой</a:t>
            </a:r>
            <a:r>
              <a:rPr lang="ru-RU" sz="2400" dirty="0" smtClean="0"/>
              <a:t> Н.Н.:</a:t>
            </a:r>
          </a:p>
          <a:p>
            <a:pPr algn="just"/>
            <a:r>
              <a:rPr lang="ru-RU" sz="2400" dirty="0" smtClean="0"/>
              <a:t> </a:t>
            </a:r>
          </a:p>
          <a:p>
            <a:pPr>
              <a:buClr>
                <a:schemeClr val="accent1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ru-RU" sz="2400" dirty="0" smtClean="0"/>
              <a:t> «Английский с удовольствием» для 2 класса - Обнинск: Титул, 2007;</a:t>
            </a:r>
          </a:p>
          <a:p>
            <a:pPr>
              <a:buClr>
                <a:schemeClr val="accent1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ru-RU" sz="2400" dirty="0" smtClean="0"/>
              <a:t> «Английский с удовольствием» для 4 класса - Обнинск: Титул, 2007.</a:t>
            </a:r>
          </a:p>
          <a:p>
            <a:pPr>
              <a:buFontTx/>
              <a:buChar char="-"/>
            </a:pPr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b="1" dirty="0" smtClean="0">
              <a:ln>
                <a:solidFill>
                  <a:srgbClr val="360000"/>
                </a:solidFill>
              </a:ln>
              <a:solidFill>
                <a:srgbClr val="860000"/>
              </a:solidFill>
            </a:endParaRPr>
          </a:p>
          <a:p>
            <a:pPr algn="just"/>
            <a:endParaRPr lang="ru-RU" sz="2400" b="1" dirty="0" smtClean="0">
              <a:ln>
                <a:solidFill>
                  <a:srgbClr val="360000"/>
                </a:solidFill>
              </a:ln>
              <a:solidFill>
                <a:srgbClr val="86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62000" y="304800"/>
            <a:ext cx="7620000" cy="787908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just"/>
            <a:r>
              <a:rPr lang="ru-RU" sz="2400" dirty="0" smtClean="0"/>
              <a:t>Изображения предметов одежды:</a:t>
            </a:r>
          </a:p>
          <a:p>
            <a:pPr algn="just"/>
            <a:endParaRPr lang="ru-RU" sz="2400" dirty="0" smtClean="0"/>
          </a:p>
          <a:p>
            <a:pPr algn="just"/>
            <a:r>
              <a:rPr lang="ru-RU" sz="1600" dirty="0" smtClean="0">
                <a:hlinkClick r:id="rId2"/>
              </a:rPr>
              <a:t>http://www.modniymir.ru/products/2011/11/palto-butuzov-1320237661_bg2.jpg</a:t>
            </a:r>
            <a:endParaRPr lang="ru-RU" sz="1600" dirty="0" smtClean="0"/>
          </a:p>
          <a:p>
            <a:pPr algn="just"/>
            <a:r>
              <a:rPr lang="de-DE" sz="1600" dirty="0" smtClean="0">
                <a:hlinkClick r:id="rId3"/>
              </a:rPr>
              <a:t>http://www.herwish.ru/Vyazanie/72.html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4"/>
              </a:rPr>
              <a:t>http://selena.kiev.ua/wp-content/uploads/2010/12/53.jpg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5"/>
              </a:rPr>
              <a:t>http://www.volodarka.com/upload/1Dan1.jpg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6"/>
              </a:rPr>
              <a:t>http://1.static.slando.com/photos/live/62/botinki_muzhskie_ugg_paxton_28819462_1_F.jpg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7"/>
              </a:rPr>
              <a:t>http://klubochek.net/uploads/posts/2008-12/1229599558_sharf_1.jpg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8"/>
              </a:rPr>
              <a:t>http://900igr.net/data/tsvet-i-forma/TSveta-sinij.files/0005-004-Zontik.jpg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9"/>
              </a:rPr>
              <a:t>http://2.bp.blogspot.com/_SG2UYu2lf84/S83JRGr6xyI/AAAAAAAABRw/nNUbcOsQg4w/s1600/32.jpg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10"/>
              </a:rPr>
              <a:t>http://i1.woman.ru/images/article/9/f/img_9f718652ee20f82bd2160f5f04e8578d.jpg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11"/>
              </a:rPr>
              <a:t>http://lady.gazeta.kz/getImage/?type=1&amp;w=480&amp;id=3544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12"/>
              </a:rPr>
              <a:t>http</a:t>
            </a:r>
            <a:r>
              <a:rPr lang="ru-RU" sz="1600" smtClean="0">
                <a:hlinkClick r:id="rId12"/>
              </a:rPr>
              <a:t>://www.teeshirtmonthly.com/wp-content/uploads/wpsc/product_images/200710_correll_tshirt.jpg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13"/>
              </a:rPr>
              <a:t>http://footwear.ua/images/content/image/news/feathergrass.jpg</a:t>
            </a:r>
            <a:endParaRPr lang="ru-RU" sz="1600" dirty="0" smtClean="0"/>
          </a:p>
          <a:p>
            <a:pPr algn="just"/>
            <a:r>
              <a:rPr lang="ru-RU" sz="1600" dirty="0" smtClean="0">
                <a:hlinkClick r:id="rId14"/>
              </a:rPr>
              <a:t>http://modax.ru/Pictures/Photo_Products/Garderob8002880022.jpg</a:t>
            </a:r>
            <a:endParaRPr lang="ru-RU" sz="1600" dirty="0" smtClean="0"/>
          </a:p>
          <a:p>
            <a:pPr algn="just"/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endParaRPr lang="ru-RU" sz="1400" dirty="0" smtClean="0"/>
          </a:p>
          <a:p>
            <a:pPr algn="just"/>
            <a:endParaRPr lang="ru-RU" sz="2400" dirty="0" smtClean="0"/>
          </a:p>
          <a:p>
            <a:pPr>
              <a:buFontTx/>
              <a:buChar char="-"/>
            </a:pPr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dirty="0" smtClean="0"/>
          </a:p>
          <a:p>
            <a:pPr algn="just"/>
            <a:endParaRPr lang="ru-RU" sz="2400" b="1" dirty="0" smtClean="0">
              <a:ln>
                <a:solidFill>
                  <a:srgbClr val="360000"/>
                </a:solidFill>
              </a:ln>
              <a:solidFill>
                <a:srgbClr val="860000"/>
              </a:solidFill>
            </a:endParaRPr>
          </a:p>
          <a:p>
            <a:pPr algn="just"/>
            <a:endParaRPr lang="ru-RU" sz="2400" b="1" dirty="0" smtClean="0">
              <a:ln>
                <a:solidFill>
                  <a:srgbClr val="360000"/>
                </a:solidFill>
              </a:ln>
              <a:solidFill>
                <a:srgbClr val="86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3" descr="Отскани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3810000"/>
            <a:ext cx="1465656" cy="2805684"/>
          </a:xfrm>
        </p:spPr>
      </p:pic>
      <p:sp>
        <p:nvSpPr>
          <p:cNvPr id="11" name="Вертикальный свиток 10"/>
          <p:cNvSpPr/>
          <p:nvPr/>
        </p:nvSpPr>
        <p:spPr>
          <a:xfrm>
            <a:off x="1371600" y="152400"/>
            <a:ext cx="7010400" cy="6477000"/>
          </a:xfrm>
          <a:prstGeom prst="verticalScroll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endParaRPr lang="en-US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  <a:p>
            <a:pPr algn="ctr"/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2800" y="838200"/>
            <a:ext cx="3200400" cy="69865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8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boot/boots</a:t>
            </a: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coat</a:t>
            </a:r>
          </a:p>
          <a:p>
            <a:pPr algn="ctr"/>
            <a:r>
              <a:rPr lang="en-US" sz="28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scarf</a:t>
            </a: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mitten/mittens</a:t>
            </a:r>
          </a:p>
          <a:p>
            <a:pPr algn="ctr"/>
            <a:r>
              <a:rPr lang="en-US" sz="28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sweater</a:t>
            </a:r>
            <a:endParaRPr lang="ru-RU" sz="28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dress</a:t>
            </a: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shoe/shoes</a:t>
            </a:r>
            <a:endParaRPr lang="ru-RU" sz="28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T-shirt</a:t>
            </a:r>
            <a:endParaRPr lang="ru-RU" sz="28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umbrella</a:t>
            </a: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raincoat</a:t>
            </a: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trousers</a:t>
            </a: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trainer/trainers</a:t>
            </a: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blouse</a:t>
            </a:r>
          </a:p>
          <a:p>
            <a:pPr algn="ctr"/>
            <a:endParaRPr lang="ru-RU" sz="28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ru-RU" sz="28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ru-RU" sz="28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3" descr="Отскани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8600" y="3810000"/>
            <a:ext cx="1465656" cy="2805684"/>
          </a:xfrm>
        </p:spPr>
      </p:pic>
      <p:sp>
        <p:nvSpPr>
          <p:cNvPr id="11" name="Вертикальный свиток 10"/>
          <p:cNvSpPr/>
          <p:nvPr/>
        </p:nvSpPr>
        <p:spPr>
          <a:xfrm>
            <a:off x="1371600" y="152400"/>
            <a:ext cx="7010400" cy="6477000"/>
          </a:xfrm>
          <a:prstGeom prst="verticalScroll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/>
            <a:endParaRPr lang="en-US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chemeClr val="tx1"/>
              </a:solidFill>
            </a:endParaRPr>
          </a:p>
          <a:p>
            <a:pPr algn="ctr"/>
            <a:endParaRPr lang="ru-RU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352800" y="838200"/>
            <a:ext cx="3200400" cy="698652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blouse</a:t>
            </a:r>
            <a:endParaRPr lang="ru-RU" sz="28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28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boot/boots</a:t>
            </a: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coat</a:t>
            </a:r>
            <a:endParaRPr lang="ru-RU" sz="28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dress</a:t>
            </a:r>
            <a:endParaRPr lang="ru-RU" sz="28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mitten/mittens</a:t>
            </a:r>
            <a:endParaRPr lang="ru-RU" sz="28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raincoat</a:t>
            </a:r>
          </a:p>
          <a:p>
            <a:pPr algn="ctr"/>
            <a:r>
              <a:rPr lang="en-US" sz="28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scarf</a:t>
            </a:r>
            <a:endParaRPr lang="ru-RU" sz="28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shoe/shoes</a:t>
            </a:r>
            <a:endParaRPr lang="en-US" sz="28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28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sweater</a:t>
            </a:r>
            <a:endParaRPr lang="ru-RU" sz="28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trainer/trainers</a:t>
            </a:r>
            <a:endParaRPr lang="ru-RU" sz="28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trousers</a:t>
            </a:r>
            <a:endParaRPr lang="ru-RU" sz="28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T-shirt</a:t>
            </a:r>
            <a:endParaRPr lang="ru-RU" sz="28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2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umbrella</a:t>
            </a:r>
          </a:p>
          <a:p>
            <a:pPr algn="ctr"/>
            <a:endParaRPr lang="ru-RU" sz="28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ru-RU" sz="28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ru-RU" sz="28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152400"/>
            <a:ext cx="165782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Alice</a:t>
            </a: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28800" y="152400"/>
            <a:ext cx="5993949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1026" name="Picture 2" descr="C:\Users\Вован\Desktop\конкурс Современный урок\1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6705600" y="1676400"/>
            <a:ext cx="1738024" cy="2959607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7" name="Picture 3" descr="C:\Users\Вован\Desktop\конкурс Современный урок\8.jpg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/>
          <a:stretch>
            <a:fillRect/>
          </a:stretch>
        </p:blipFill>
        <p:spPr bwMode="auto">
          <a:xfrm>
            <a:off x="1600200" y="3810000"/>
            <a:ext cx="1905000" cy="258066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8" name="Picture 4" descr="C:\Users\Вован\Desktop\конкурс Современный урок\9.jpg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/>
          <a:stretch>
            <a:fillRect/>
          </a:stretch>
        </p:blipFill>
        <p:spPr bwMode="auto">
          <a:xfrm>
            <a:off x="304800" y="1219200"/>
            <a:ext cx="2043678" cy="2133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Picture 5" descr="C:\Users\Вован\Desktop\конкурс Современный урок\10.jpg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screen"/>
          <a:stretch>
            <a:fillRect/>
          </a:stretch>
        </p:blipFill>
        <p:spPr bwMode="auto">
          <a:xfrm>
            <a:off x="5943600" y="5101336"/>
            <a:ext cx="1066800" cy="109524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 descr="C:\Users\Вован\Desktop\конкурс Современный урок\13.jpg">
            <a:hlinkClick r:id="rId2" action="ppaction://hlinksldjump"/>
          </p:cNvPr>
          <p:cNvPicPr>
            <a:picLocks noChangeAspect="1" noChangeArrowheads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3886200" y="1981200"/>
            <a:ext cx="2133600" cy="2133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Управляющая кнопка: далее 10">
            <a:hlinkClick r:id="rId11" action="ppaction://hlinksldjump" highlightClick="1"/>
          </p:cNvPr>
          <p:cNvSpPr/>
          <p:nvPr/>
        </p:nvSpPr>
        <p:spPr>
          <a:xfrm>
            <a:off x="7848600" y="5638800"/>
            <a:ext cx="838200" cy="7620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152400"/>
            <a:ext cx="165782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Alice</a:t>
            </a: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28800" y="152400"/>
            <a:ext cx="5993949" cy="618630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  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a blouse.</a:t>
            </a:r>
          </a:p>
          <a:p>
            <a:pPr algn="ctr"/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9" name="Содержимое 3" descr="Отскани.jpg"/>
          <p:cNvPicPr>
            <a:picLocks noGrp="1" noChangeAspect="1"/>
          </p:cNvPicPr>
          <p:nvPr>
            <p:ph sz="quarter" idx="1"/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3124200"/>
            <a:ext cx="1788994" cy="3424645"/>
          </a:xfrm>
        </p:spPr>
      </p:pic>
      <p:sp>
        <p:nvSpPr>
          <p:cNvPr id="12" name="Управляющая кнопка: назад 11">
            <a:hlinkClick r:id="rId3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Выноска-облако 12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 descr="C:\Users\Вован\Desktop\конкурс Современный урок\9.jpg"/>
          <p:cNvPicPr>
            <a:picLocks noChangeAspect="1" noChangeArrowheads="1"/>
          </p:cNvPicPr>
          <p:nvPr/>
        </p:nvPicPr>
        <p:blipFill>
          <a:blip r:embed="rId4" cstate="screen"/>
          <a:stretch>
            <a:fillRect/>
          </a:stretch>
        </p:blipFill>
        <p:spPr bwMode="auto">
          <a:xfrm>
            <a:off x="3124200" y="1447800"/>
            <a:ext cx="2209800" cy="2307031"/>
          </a:xfrm>
          <a:prstGeom prst="ellipse">
            <a:avLst/>
          </a:prstGeom>
          <a:noFill/>
          <a:ln>
            <a:noFill/>
            <a:prstDash val="sysDot"/>
          </a:ln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152400"/>
            <a:ext cx="165782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Alice</a:t>
            </a: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28800" y="152400"/>
            <a:ext cx="6130204" cy="618630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   a dress.</a:t>
            </a:r>
          </a:p>
          <a:p>
            <a:pPr algn="ctr"/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2" name="Управляющая кнопка: назад 11">
            <a:hlinkClick r:id="rId2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Выноска-облако 7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3" descr="C:\Users\Вован\Desktop\конкурс Современный урок\8.jpg"/>
          <p:cNvPicPr>
            <a:picLocks noChangeAspect="1" noChangeArrowheads="1"/>
          </p:cNvPicPr>
          <p:nvPr/>
        </p:nvPicPr>
        <p:blipFill>
          <a:blip r:embed="rId3" cstate="screen"/>
          <a:stretch>
            <a:fillRect/>
          </a:stretch>
        </p:blipFill>
        <p:spPr bwMode="auto">
          <a:xfrm>
            <a:off x="3352800" y="1523999"/>
            <a:ext cx="1828800" cy="2477439"/>
          </a:xfrm>
          <a:prstGeom prst="roundRect">
            <a:avLst/>
          </a:prstGeom>
          <a:noFill/>
          <a:ln>
            <a:noFill/>
            <a:prstDash val="sysDot"/>
          </a:ln>
          <a:effectLst>
            <a:softEdge rad="127000"/>
          </a:effectLst>
        </p:spPr>
      </p:pic>
      <p:pic>
        <p:nvPicPr>
          <p:cNvPr id="13" name="Содержимое 3" descr="Отскани.jpg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3124200"/>
            <a:ext cx="1788994" cy="34246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28600" y="152400"/>
            <a:ext cx="165782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Alice</a:t>
            </a:r>
          </a:p>
          <a:p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828800" y="152400"/>
            <a:ext cx="5993949" cy="618630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cap="none" spc="0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  <a:effectLst/>
              </a:rPr>
              <a:t>would like to buy …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  </a:t>
            </a: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endParaRPr lang="en-US" sz="4400" b="1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</a:endParaRPr>
          </a:p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                         shoes.</a:t>
            </a:r>
          </a:p>
          <a:p>
            <a:pPr algn="ctr"/>
            <a:endParaRPr lang="ru-RU" sz="4400" b="1" cap="none" spc="0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  <p:sp>
        <p:nvSpPr>
          <p:cNvPr id="12" name="Управляющая кнопка: назад 11">
            <a:hlinkClick r:id="rId2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Содержимое 3" descr="Отскани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3124200"/>
            <a:ext cx="1788994" cy="3424645"/>
          </a:xfrm>
          <a:prstGeom prst="rect">
            <a:avLst/>
          </a:prstGeom>
        </p:spPr>
      </p:pic>
      <p:sp>
        <p:nvSpPr>
          <p:cNvPr id="13" name="Выноска-облако 12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Picture 5" descr="C:\Users\Вован\Desktop\конкурс Современный урок\10.jpg"/>
          <p:cNvPicPr>
            <a:picLocks noChangeAspect="1" noChangeArrowheads="1"/>
          </p:cNvPicPr>
          <p:nvPr/>
        </p:nvPicPr>
        <p:blipFill>
          <a:blip r:embed="rId4" cstate="screen"/>
          <a:srcRect/>
          <a:stretch>
            <a:fillRect/>
          </a:stretch>
        </p:blipFill>
        <p:spPr bwMode="auto">
          <a:xfrm>
            <a:off x="3581400" y="1828800"/>
            <a:ext cx="1524000" cy="1564640"/>
          </a:xfrm>
          <a:prstGeom prst="rect">
            <a:avLst/>
          </a:prstGeom>
          <a:noFill/>
          <a:ln>
            <a:noFill/>
            <a:prstDash val="sysDot"/>
          </a:ln>
          <a:effectLst>
            <a:softEdge rad="63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Управляющая кнопка: назад 11">
            <a:hlinkClick r:id="rId2" action="ppaction://hlinksldjump" highlightClick="1"/>
          </p:cNvPr>
          <p:cNvSpPr/>
          <p:nvPr/>
        </p:nvSpPr>
        <p:spPr>
          <a:xfrm>
            <a:off x="7924800" y="5638800"/>
            <a:ext cx="762000" cy="76200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Содержимое 3" descr="Отскани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4800" y="3124200"/>
            <a:ext cx="1788994" cy="3424645"/>
          </a:xfrm>
          <a:prstGeom prst="rect">
            <a:avLst/>
          </a:prstGeom>
        </p:spPr>
      </p:pic>
      <p:sp>
        <p:nvSpPr>
          <p:cNvPr id="13" name="Выноска-облако 12"/>
          <p:cNvSpPr/>
          <p:nvPr/>
        </p:nvSpPr>
        <p:spPr>
          <a:xfrm rot="2141715">
            <a:off x="2379937" y="1045241"/>
            <a:ext cx="3895464" cy="3404620"/>
          </a:xfrm>
          <a:prstGeom prst="cloudCallout">
            <a:avLst/>
          </a:prstGeom>
          <a:solidFill>
            <a:srgbClr val="FED2B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514600" y="2209800"/>
            <a:ext cx="3664785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en-US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C00000"/>
                </a:solidFill>
              </a:rPr>
              <a:t>Try again!</a:t>
            </a:r>
            <a:endParaRPr lang="ru-RU" sz="4400" b="1" cap="none" spc="0" dirty="0" smtClean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C00000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Другая 13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000000"/>
      </a:hlink>
      <a:folHlink>
        <a:srgbClr val="C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1059</TotalTime>
  <Words>334</Words>
  <PresentationFormat>Экран (4:3)</PresentationFormat>
  <Paragraphs>201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«Лучший российский учебник английского языка»  УМК “Enjoy English”  Биболетова М.З., Трубанева Н.Н.,  7 класс издательство «Титул» г. Обнинск, 2009 год</dc:title>
  <dc:creator>Натка</dc:creator>
  <cp:lastModifiedBy>Вован</cp:lastModifiedBy>
  <cp:revision>47</cp:revision>
  <dcterms:modified xsi:type="dcterms:W3CDTF">2012-01-29T13:21:20Z</dcterms:modified>
</cp:coreProperties>
</file>